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349644" y="2103239"/>
            <a:ext cx="56185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akosh\Desktop\онлайн дарс\bahorgi ishlar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204864"/>
            <a:ext cx="3133725" cy="239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kosh\Desktop\онлайн дарс\bahorgi ishlar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79" y="2348880"/>
            <a:ext cx="328494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bahorgi ishlar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2348880"/>
            <a:ext cx="324036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ертикальный свиток 3"/>
          <p:cNvSpPr/>
          <p:nvPr/>
        </p:nvSpPr>
        <p:spPr>
          <a:xfrm>
            <a:off x="3865312" y="2456892"/>
            <a:ext cx="4536504" cy="3960440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Erta-indin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69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yumshatdik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0805" y="2213248"/>
            <a:ext cx="1159328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Jiydazordan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………….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638" y="3140968"/>
            <a:ext cx="1159328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…………..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638" y="4077072"/>
            <a:ext cx="1159328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chigit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740" y="5013176"/>
            <a:ext cx="1159328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……………….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740" y="5877272"/>
            <a:ext cx="1159328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………..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646" y="1484784"/>
            <a:ext cx="222197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6371" y="2393268"/>
            <a:ext cx="201622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8928" y="3320988"/>
            <a:ext cx="201622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Erta-indin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6465" y="4257092"/>
            <a:ext cx="2239905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5164" y="5193196"/>
            <a:ext cx="2251206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19536" y="6057292"/>
            <a:ext cx="201622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31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737304" cy="45365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elchilari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ayvonimiz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e’zozlang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ushoqlarini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uyasidan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tepasida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chir-chir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darrov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narvon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6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021524" y="3933056"/>
            <a:ext cx="3168352" cy="2232248"/>
          </a:xfrm>
          <a:prstGeom prst="hex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520208" y="1385461"/>
            <a:ext cx="3168352" cy="223224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8184232" y="4000803"/>
            <a:ext cx="3168352" cy="2232248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kosh\Desktop\онлайн дарс\bahorgi ishlar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20" y="1457131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bahorgi ishlar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1457130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akosh\Desktop\онлайн дарс\bahorgi ishlar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6" t="47009" r="7249"/>
          <a:stretch/>
        </p:blipFill>
        <p:spPr bwMode="auto">
          <a:xfrm>
            <a:off x="4799856" y="4149079"/>
            <a:ext cx="2664296" cy="20839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03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akosh\Desktop\онлайн дарс\bahorgi ish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725144"/>
            <a:ext cx="3888432" cy="18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kosh\Desktop\онлайн дарс\bahorgi ish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151" y="4725144"/>
            <a:ext cx="3888432" cy="18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kosh\Desktop\онлайн дарс\bahorgi ish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583" y="4725144"/>
            <a:ext cx="3888432" cy="18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войная волна 2"/>
          <p:cNvSpPr/>
          <p:nvPr/>
        </p:nvSpPr>
        <p:spPr>
          <a:xfrm>
            <a:off x="2279576" y="1412776"/>
            <a:ext cx="7344816" cy="3096344"/>
          </a:xfrm>
          <a:prstGeom prst="doubleWave">
            <a:avLst>
              <a:gd name="adj1" fmla="val 12500"/>
              <a:gd name="adj2" fmla="val -412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9277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80" y="2564904"/>
            <a:ext cx="11478652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eltirar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tashvish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8196" y="3861048"/>
            <a:ext cx="1147643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Maqsadsiz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pushaymoni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5980" y="5301208"/>
            <a:ext cx="11478652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Ilojsizlik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bahorgi ishlar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40768"/>
            <a:ext cx="374441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bahorgi ishlar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1331184"/>
            <a:ext cx="3816424" cy="505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kosh\Desktop\онлайн дарс\bahorgi ishlar\Без названия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340768"/>
            <a:ext cx="374441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9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2060848"/>
            <a:ext cx="11665296" cy="4536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yangilanish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maysalar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ko‘karadi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Ko‘cha-hovlilar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tozalanib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elchilari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62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66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bahorgi ishlar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562304"/>
            <a:ext cx="3672408" cy="39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bahorgi ishlar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62304"/>
            <a:ext cx="3672408" cy="39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151784" y="2562304"/>
            <a:ext cx="3960440" cy="39630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oqlamoq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taglarini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yumshatmoq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parvarishlamoq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5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O‘lkamizga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manzalarli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yumshatiladi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05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32856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so‘yla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453" y="3429000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kunlaridanoq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453" y="4077072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4725144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Ertangi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5373216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6021288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2780928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6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407368" y="1916832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4448200" y="1435433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unduzi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8388811" y="2165945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4481736" y="3285145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10364" y="4365104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ertangi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4463146" y="5007155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8388811" y="4347454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rtalab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23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8996</TotalTime>
  <Words>317</Words>
  <Application>Microsoft Office PowerPoint</Application>
  <PresentationFormat>Произвольный</PresentationFormat>
  <Paragraphs>65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703</cp:revision>
  <dcterms:created xsi:type="dcterms:W3CDTF">2020-08-03T09:44:14Z</dcterms:created>
  <dcterms:modified xsi:type="dcterms:W3CDTF">2020-11-27T07:26:59Z</dcterms:modified>
</cp:coreProperties>
</file>