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28" r:id="rId3"/>
    <p:sldId id="329" r:id="rId4"/>
    <p:sldId id="330" r:id="rId5"/>
    <p:sldId id="331" r:id="rId6"/>
    <p:sldId id="332" r:id="rId7"/>
    <p:sldId id="333" r:id="rId8"/>
    <p:sldId id="334" r:id="rId9"/>
    <p:sldId id="335" r:id="rId10"/>
    <p:sldId id="336" r:id="rId11"/>
    <p:sldId id="337" r:id="rId12"/>
    <p:sldId id="338" r:id="rId13"/>
    <p:sldId id="339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3" autoAdjust="0"/>
    <p:restoredTop sz="94662" autoAdjust="0"/>
  </p:normalViewPr>
  <p:slideViewPr>
    <p:cSldViewPr>
      <p:cViewPr varScale="1">
        <p:scale>
          <a:sx n="70" d="100"/>
          <a:sy n="70" d="100"/>
        </p:scale>
        <p:origin x="-68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t>27.11.2020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3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2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3"/>
            <a:ext cx="10435757" cy="219612"/>
          </a:xfrm>
        </p:spPr>
        <p:txBody>
          <a:bodyPr lIns="0" tIns="0" rIns="0" bIns="0"/>
          <a:lstStyle>
            <a:lvl1pPr>
              <a:defRPr sz="1427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75039"/>
          </a:xfrm>
        </p:spPr>
        <p:txBody>
          <a:bodyPr lIns="0" tIns="0" rIns="0" bIns="0"/>
          <a:lstStyle>
            <a:lvl1pPr>
              <a:defRPr sz="2437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9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5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4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7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4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3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11/27/2020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3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97">
        <a:defRPr>
          <a:latin typeface="+mn-lt"/>
          <a:ea typeface="+mn-ea"/>
          <a:cs typeface="+mn-cs"/>
        </a:defRPr>
      </a:lvl2pPr>
      <a:lvl3pPr marL="1086993">
        <a:defRPr>
          <a:latin typeface="+mn-lt"/>
          <a:ea typeface="+mn-ea"/>
          <a:cs typeface="+mn-cs"/>
        </a:defRPr>
      </a:lvl3pPr>
      <a:lvl4pPr marL="1630490">
        <a:defRPr>
          <a:latin typeface="+mn-lt"/>
          <a:ea typeface="+mn-ea"/>
          <a:cs typeface="+mn-cs"/>
        </a:defRPr>
      </a:lvl4pPr>
      <a:lvl5pPr marL="2173986">
        <a:defRPr>
          <a:latin typeface="+mn-lt"/>
          <a:ea typeface="+mn-ea"/>
          <a:cs typeface="+mn-cs"/>
        </a:defRPr>
      </a:lvl5pPr>
      <a:lvl6pPr marL="2717483">
        <a:defRPr>
          <a:latin typeface="+mn-lt"/>
          <a:ea typeface="+mn-ea"/>
          <a:cs typeface="+mn-cs"/>
        </a:defRPr>
      </a:lvl6pPr>
      <a:lvl7pPr marL="3260979">
        <a:defRPr>
          <a:latin typeface="+mn-lt"/>
          <a:ea typeface="+mn-ea"/>
          <a:cs typeface="+mn-cs"/>
        </a:defRPr>
      </a:lvl7pPr>
      <a:lvl8pPr marL="3804476">
        <a:defRPr>
          <a:latin typeface="+mn-lt"/>
          <a:ea typeface="+mn-ea"/>
          <a:cs typeface="+mn-cs"/>
        </a:defRPr>
      </a:lvl8pPr>
      <a:lvl9pPr marL="434797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0" y="332656"/>
            <a:ext cx="9144000" cy="61555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4"/>
            <a:ext cx="576064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0"/>
            <a:ext cx="1368152" cy="792087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349644" y="2103239"/>
            <a:ext cx="56185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Bahorgi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)</a:t>
            </a:r>
            <a:endParaRPr lang="ru-RU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2" descr="C:\Users\akosh\Desktop\онлайн дарс\bahorgi ishlar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204864"/>
            <a:ext cx="3133725" cy="2391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936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Foydalanish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146" name="Picture 2" descr="C:\Users\akosh\Desktop\онлайн дарс\bahorgi ishlar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779" y="2348880"/>
            <a:ext cx="3284941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bahorgi ishlar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0296" y="2348880"/>
            <a:ext cx="324036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Вертикальный свиток 3"/>
          <p:cNvSpPr/>
          <p:nvPr/>
        </p:nvSpPr>
        <p:spPr>
          <a:xfrm>
            <a:off x="3865312" y="2456892"/>
            <a:ext cx="4536504" cy="396044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Erta-indin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698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340768"/>
            <a:ext cx="115932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  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yumshatdik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10805" y="2213248"/>
            <a:ext cx="115932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Jiydazordan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………….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45638" y="3140968"/>
            <a:ext cx="115932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…………..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gullaydi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5638" y="4077072"/>
            <a:ext cx="115932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chigit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740" y="5013176"/>
            <a:ext cx="115932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……………….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quyishni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740" y="5877272"/>
            <a:ext cx="115932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………..      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e’tibor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qaraylik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7646" y="1484784"/>
            <a:ext cx="2221970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6371" y="2393268"/>
            <a:ext cx="201622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88928" y="3320988"/>
            <a:ext cx="201622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Erta-indin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6465" y="4257092"/>
            <a:ext cx="2239905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85164" y="5193196"/>
            <a:ext cx="2251206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19536" y="6057292"/>
            <a:ext cx="2016224" cy="3600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31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5-mashq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6480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060848"/>
            <a:ext cx="11737304" cy="4536504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elchilari</a:t>
            </a:r>
            <a:r>
              <a:rPr lang="en-US" sz="3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ayvonimiz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Bobom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“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do‘sti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e’zozlang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deydilar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dasturxondagi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ushoqlarini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qo‘yamiz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maktabdan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kelsak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uyasidan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tushib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ketibdi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tepasida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chir-chir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aylanar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biroq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berishni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bilmas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Biz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ukam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darrov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narvon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keltirib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bolasini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uyasiga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qo‘ydik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626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1021524" y="3933056"/>
            <a:ext cx="3168352" cy="2232248"/>
          </a:xfrm>
          <a:prstGeom prst="hexag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Шестиугольник 3"/>
          <p:cNvSpPr/>
          <p:nvPr/>
        </p:nvSpPr>
        <p:spPr>
          <a:xfrm>
            <a:off x="4520208" y="1385461"/>
            <a:ext cx="3168352" cy="2232248"/>
          </a:xfrm>
          <a:prstGeom prst="hexago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Шестиугольник 4"/>
          <p:cNvSpPr/>
          <p:nvPr/>
        </p:nvSpPr>
        <p:spPr>
          <a:xfrm>
            <a:off x="8184232" y="4000803"/>
            <a:ext cx="3168352" cy="2232248"/>
          </a:xfrm>
          <a:prstGeom prst="hexagon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0" name="Picture 2" descr="C:\Users\akosh\Desktop\онлайн дарс\bahorgi ishlar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720" y="1457131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kosh\Desktop\онлайн дарс\bahorgi ishlar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457130"/>
            <a:ext cx="2143125" cy="214312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 descr="C:\Users\akosh\Desktop\онлайн дарс\bahorgi ishlar\images (3)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06" t="47009" r="7249"/>
          <a:stretch/>
        </p:blipFill>
        <p:spPr bwMode="auto">
          <a:xfrm>
            <a:off x="4799856" y="4149079"/>
            <a:ext cx="2664296" cy="208397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703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400" y="260648"/>
            <a:ext cx="11017224" cy="553998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194" name="Picture 2" descr="C:\Users\akosh\Desktop\онлайн дарс\bahorgi ish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4725144"/>
            <a:ext cx="3888432" cy="18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akosh\Desktop\онлайн дарс\bahorgi ish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151" y="4725144"/>
            <a:ext cx="3888432" cy="18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akosh\Desktop\онлайн дарс\bahorgi ishlar\images (6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583" y="4725144"/>
            <a:ext cx="3888432" cy="18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Двойная волна 2"/>
          <p:cNvSpPr/>
          <p:nvPr/>
        </p:nvSpPr>
        <p:spPr>
          <a:xfrm>
            <a:off x="2279576" y="1412776"/>
            <a:ext cx="7344816" cy="3096344"/>
          </a:xfrm>
          <a:prstGeom prst="doubleWave">
            <a:avLst>
              <a:gd name="adj1" fmla="val 12500"/>
              <a:gd name="adj2" fmla="val -412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5980" y="1277144"/>
            <a:ext cx="11622668" cy="9277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sabab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etgan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maqollar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0" y="2564904"/>
            <a:ext cx="11478652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Qasddan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eltirar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tashvish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8196" y="3861048"/>
            <a:ext cx="11476436" cy="86409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Maqsadsiz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pushaymoni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ko‘p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5980" y="5301208"/>
            <a:ext cx="11478652" cy="7920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Ilojsizlik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7771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Bahorgi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4" name="Picture 2" descr="C:\Users\akosh\Desktop\онлайн дарс\bahorgi ishlar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60" y="1340768"/>
            <a:ext cx="374441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kosh\Desktop\онлайн дарс\bahorgi ishlar\Без названия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92" y="1331184"/>
            <a:ext cx="3816424" cy="5050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kosh\Desktop\онлайн дарс\bahorgi ishlar\Без названия (5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1340768"/>
            <a:ext cx="3744416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09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63352" y="1268760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2060848"/>
            <a:ext cx="11665296" cy="4536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yangilanish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faslidir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maysalar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ko‘karadi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kurtak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chiqaradi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yangi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chopilib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ekinlar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Ko‘cha-hovlilar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tozalanib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Issiq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mamlakatlarga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ketgan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qaytib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boshlaydilar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shuning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elchilari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ataydilar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qushlarga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quvonch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keltiradi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627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665296" cy="53285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kelasi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ilgari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dastlab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so‘ng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deyiladi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qachon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qay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so‘roqlariga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66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115212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tayanch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bajariladigan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kosh\Desktop\онлайн дарс\bahorgi ishlar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2562304"/>
            <a:ext cx="3672408" cy="39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kosh\Desktop\онлайн дарс\bahorgi ishlar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562304"/>
            <a:ext cx="3672408" cy="39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кругленный прямоугольник 3"/>
          <p:cNvSpPr/>
          <p:nvPr/>
        </p:nvSpPr>
        <p:spPr>
          <a:xfrm>
            <a:off x="4151784" y="2562304"/>
            <a:ext cx="3960440" cy="3963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oqlamoq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taglarini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yumshatmoq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parvarishlamoq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75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O‘lkamizga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fasli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uyg‘onadi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band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bo‘lishadi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o‘tqaziladi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ko‘chatlaridan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manzalarli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landshaftlar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oqlanadi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yerlarga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parvarish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qilinadi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taglari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yumshatiladi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05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ko‘chiring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ravishlarini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132856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o‘yla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so‘yla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5453" y="3429000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kunlaridanoq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qaldirg‘ochlar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uchib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5453" y="4077072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tinchlik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63352" y="4725144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Ertangi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kun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63352" y="5373216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ekilgan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ko‘chatlar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hosilga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52" y="6021288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chiqadi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botadi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3352" y="2780928"/>
            <a:ext cx="11737304" cy="57606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Kunduzi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izzatda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xizmatda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160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2" y="332656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Волна 2"/>
          <p:cNvSpPr/>
          <p:nvPr/>
        </p:nvSpPr>
        <p:spPr>
          <a:xfrm>
            <a:off x="407368" y="1916832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avval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keyin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4448200" y="1435433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unduzi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kechasi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8388811" y="2165945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ilk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bahor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kunlari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4481736" y="3285145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doim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10364" y="4365104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ertangi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4463146" y="5007155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o‘tgan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8388811" y="4347454"/>
            <a:ext cx="3312368" cy="1584176"/>
          </a:xfrm>
          <a:prstGeom prst="wav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rtalab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kechqurun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1236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8996</TotalTime>
  <Words>317</Words>
  <Application>Microsoft Office PowerPoint</Application>
  <PresentationFormat>Произвольный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703</cp:revision>
  <dcterms:created xsi:type="dcterms:W3CDTF">2020-08-03T09:44:14Z</dcterms:created>
  <dcterms:modified xsi:type="dcterms:W3CDTF">2020-11-27T07:26:59Z</dcterms:modified>
</cp:coreProperties>
</file>