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54" r:id="rId3"/>
    <p:sldId id="369" r:id="rId4"/>
    <p:sldId id="370" r:id="rId5"/>
    <p:sldId id="371" r:id="rId6"/>
    <p:sldId id="368" r:id="rId7"/>
    <p:sldId id="376" r:id="rId8"/>
    <p:sldId id="377" r:id="rId9"/>
    <p:sldId id="372" r:id="rId10"/>
    <p:sldId id="373" r:id="rId11"/>
    <p:sldId id="374" r:id="rId12"/>
    <p:sldId id="375" r:id="rId13"/>
    <p:sldId id="378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58" d="100"/>
          <a:sy n="58" d="100"/>
        </p:scale>
        <p:origin x="79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4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3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3"/>
            <a:ext cx="10435757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2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42" y="1133193"/>
            <a:ext cx="11948966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6" y="150406"/>
            <a:ext cx="11948966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9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4"/>
            <a:ext cx="3901440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2" y="332657"/>
            <a:ext cx="9143999" cy="61796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6"/>
            <a:ext cx="576063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00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1"/>
            <a:ext cx="1368152" cy="792086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24035" y="2059116"/>
            <a:ext cx="5572163" cy="3170084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укувчилар расми\images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12" y="2214554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87230" y="1384315"/>
            <a:ext cx="650085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HYATT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regency Tashkent.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etti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qavatdan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iborat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bo‘lib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yuzta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xona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beshta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anjumanlar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zali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ikkita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restoran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bar,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basseyn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poytaxt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manzarasini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tomosha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qilish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mumkin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bo‘lgan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ko‘plab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ochiq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ayvonlarga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ega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62389"/>
            <a:ext cx="11690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Poytaxtdagi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yagona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besh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yulduzli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mehmonxona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Admin\Desktop\бинолар\hya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8" y="1357298"/>
            <a:ext cx="4572032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38084" y="1052736"/>
            <a:ext cx="83061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Favvora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Toshkentning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ajralib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turuvchi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o‘ziga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xosliklaridan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Markaziy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Osiyoning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biror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shahri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kabi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xilma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xillikdan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faxrlana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olmasa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kerak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Eng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keksa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favvoralardan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Alisher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Navoiy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nomidagi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Opera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balet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teatri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qarshisida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joylashgan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Favvora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paxta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chanog‘i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shaklida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qurilgan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 1947-yilda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asirlikka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tushgan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yapon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askarlari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tomonidan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bunyod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etilgan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bo‘lib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muhandislik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qismi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hozirga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qadar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o‘zgartirilmagan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1966-yilgi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kuchli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zilzila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vaqtida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favvora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teatr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binosi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shikastlanmadi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2010-yilda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favvora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rekonstruksiya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qilindi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musiqa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jo‘rligida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ishlovchi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yoritish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tizimi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o‘rnatildi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bois, u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bugungi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kunda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yorug‘lik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musiqa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hamohangligida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raqsga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tushuvchi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favvoraga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aylandi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1384" y="285728"/>
            <a:ext cx="11089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Favvora</a:t>
            </a:r>
            <a:endParaRPr lang="ru-RU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:\Users\Admin\Desktop\бинолар\фаввора.jpg"/>
          <p:cNvPicPr/>
          <p:nvPr/>
        </p:nvPicPr>
        <p:blipFill>
          <a:blip r:embed="rId2"/>
          <a:srcRect b="7672"/>
          <a:stretch>
            <a:fillRect/>
          </a:stretch>
        </p:blipFill>
        <p:spPr bwMode="auto">
          <a:xfrm>
            <a:off x="8688288" y="1285860"/>
            <a:ext cx="3265628" cy="48794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9522" y="1357298"/>
            <a:ext cx="628654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Respublikadagi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eng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keksa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Oliy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ta’lim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uassasasi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Olmazor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tumanida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joylashgan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O‘zbekiston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Milliy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Universiteti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Unga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1918-yilda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asos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solingan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Ayni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paytda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yerda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juda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fakultetlar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faoliyat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ko‘rsatmoqda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334397"/>
            <a:ext cx="11762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Respublikadagi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eng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keksa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Oliy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ta’lim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muassasasi</a:t>
            </a: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Admin\Desktop\бинолар\гяь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8" y="1285860"/>
            <a:ext cx="4643470" cy="521497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522" y="1214422"/>
            <a:ext cx="1157295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Toshkent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kuranti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Toshkent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kuranti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Toshkent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xos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ramzi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1947-yil 30-aprelda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bitkazilib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foydalanishga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topshirilgan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ushbu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inshoot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ancha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mustahkam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1966-yilgi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zilzilalarga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bardosh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bergan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Toshkent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kuranti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yillik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tarixlarga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guvoh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kelmoqda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minora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ortiqcha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bezak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talab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etmaydi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qiyofasi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eskirmagan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chorak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yarim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bong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urib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turadigan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mahobatli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inshootni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poytaxtimizning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ramzi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urib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turgan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yuragiga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qiyoslash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Kurant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me‘moriy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inshooti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sanoqli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davlatlaridagina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Xususan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Buyuk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Britaniyadagi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Big-Ben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muqaddam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Eronda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barpo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etilgan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kurant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soatlari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mamlakatlarning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xos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ramzi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sanaladi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Toshkent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kuranti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chiqish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tarixi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mustahkamligi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milliy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uslublari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alohida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ajralib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turadi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285728"/>
            <a:ext cx="11644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Adabiy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o‘qish</a:t>
            </a: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399" y="260648"/>
            <a:ext cx="11017224" cy="5529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809720" y="1571612"/>
            <a:ext cx="8215370" cy="207170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Poytaxtim-faxrim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mavzusida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" descr="C:\Users\Admin\Desktop\odamchalar\FB_IMG_16037095308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274" y="4786322"/>
            <a:ext cx="3500462" cy="1714512"/>
          </a:xfrm>
          <a:prstGeom prst="rect">
            <a:avLst/>
          </a:prstGeom>
          <a:noFill/>
        </p:spPr>
      </p:pic>
      <p:pic>
        <p:nvPicPr>
          <p:cNvPr id="10" name="Picture 1" descr="C:\Users\Admin\Desktop\odamchalar\FB_IMG_16037095308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0050" y="4857760"/>
            <a:ext cx="3500462" cy="1714512"/>
          </a:xfrm>
          <a:prstGeom prst="rect">
            <a:avLst/>
          </a:prstGeom>
          <a:noFill/>
        </p:spPr>
      </p:pic>
      <p:pic>
        <p:nvPicPr>
          <p:cNvPr id="11" name="Picture 1" descr="C:\Users\Admin\Desktop\odamchalar\FB_IMG_16037095308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4826" y="4857760"/>
            <a:ext cx="3500462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3" y="1285859"/>
            <a:ext cx="11572957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2357430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kelyapti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0960" y="3286124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o‘qiyapti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0960" y="4143380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ichyapti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0960" y="5072074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ketyapti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0960" y="6000768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boryapti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24826" y="2357430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yozmoqda</a:t>
            </a:r>
            <a:endParaRPr lang="ru-RU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24826" y="3357562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tinglamoqda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24826" y="4286256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tozalamoqda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24826" y="5214950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ovqatlanmoqda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24826" y="6072206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uxlamoqda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укувчилар расми\images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5802" y="2500306"/>
            <a:ext cx="2928958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Bilib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nutq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so‘zlanayotgan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sodir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bo‘layotgan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ish-harakatni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Bilib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9522" y="1357298"/>
          <a:ext cx="1157295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5072098"/>
                <a:gridCol w="4929222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6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daman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damiz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dasan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dasiz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dalar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fe’llarining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qilinadigan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kitobiy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uslubda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ishlatiladi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nutq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paytining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berayotgan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bermayotgan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holatni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yap, -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moqda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man, -san, -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o‘qi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yap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644394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523836" y="2285992"/>
            <a:ext cx="4000528" cy="1714512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Munojatxon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ketyapti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523836" y="4714884"/>
            <a:ext cx="4143404" cy="1714512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Javohir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puxta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egallamoqda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7739074" y="2285992"/>
            <a:ext cx="3929090" cy="1571636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o‘qiyaptilar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7739074" y="4786322"/>
            <a:ext cx="4071966" cy="1571636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O‘quvchilar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tadbirda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qatnashmoqdalar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Admin\Desktop\расмчалар\FB_IMG_1599036433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2992" y="2643182"/>
            <a:ext cx="2500330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80960" y="1500174"/>
            <a:ext cx="5072098" cy="200026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ketyapti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6381752" y="1500174"/>
            <a:ext cx="5072098" cy="200026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o‘qiyapti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452398" y="4357694"/>
            <a:ext cx="5072098" cy="200026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egallamoqda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310314" y="4071942"/>
            <a:ext cx="5429288" cy="200026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qatnashmoqda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38084" y="1278515"/>
            <a:ext cx="678661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Humo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Arena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muz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saroyi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12500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nafar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tomoshabinni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bag‘riga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sig‘dira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oladi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U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tarmoqli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maydoncha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sifatida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loyihalashtirilgan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bo‘lib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yerda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muz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ustida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xokkey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short-trek,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figurali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uchish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kabi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qishki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sport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turlari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shuningdek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boks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basketbol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voleybol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sport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turlari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bo‘yicha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musobaqalar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tashkil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etish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mumkin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Humo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Arena 2019-yil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kuzida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foydalanishga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topshirildi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dmin\Desktop\бинолар\Без названия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0446" y="1500174"/>
            <a:ext cx="4500594" cy="4786346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5340" y="214290"/>
            <a:ext cx="10644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Humo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Arena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muz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saroyi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323</Words>
  <Application>Microsoft Office PowerPoint</Application>
  <PresentationFormat>Широкоэкранный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917</cp:revision>
  <dcterms:created xsi:type="dcterms:W3CDTF">2020-08-03T09:44:14Z</dcterms:created>
  <dcterms:modified xsi:type="dcterms:W3CDTF">2021-02-23T08:54:41Z</dcterms:modified>
</cp:coreProperties>
</file>