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54" r:id="rId3"/>
    <p:sldId id="366" r:id="rId4"/>
    <p:sldId id="367" r:id="rId5"/>
    <p:sldId id="368" r:id="rId6"/>
    <p:sldId id="369" r:id="rId7"/>
    <p:sldId id="370" r:id="rId8"/>
    <p:sldId id="371" r:id="rId9"/>
    <p:sldId id="373" r:id="rId10"/>
    <p:sldId id="374" r:id="rId11"/>
    <p:sldId id="372" r:id="rId12"/>
    <p:sldId id="375" r:id="rId13"/>
    <p:sldId id="376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3" autoAdjust="0"/>
    <p:restoredTop sz="94662" autoAdjust="0"/>
  </p:normalViewPr>
  <p:slideViewPr>
    <p:cSldViewPr>
      <p:cViewPr varScale="1">
        <p:scale>
          <a:sx n="62" d="100"/>
          <a:sy n="62" d="100"/>
        </p:scale>
        <p:origin x="63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6"/>
            <a:ext cx="576063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24035" y="1700808"/>
            <a:ext cx="5872165" cy="4770523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27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бинолар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4716" y="2276872"/>
            <a:ext cx="3600400" cy="2759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6429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71678"/>
            <a:ext cx="67866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Hammamiz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kesib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o‘tyapmiz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95868" y="2857496"/>
            <a:ext cx="6858048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televizor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ko‘ryaptilar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3643314"/>
            <a:ext cx="6929486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Mashina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oldinda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ketyapti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67306" y="4429132"/>
            <a:ext cx="6786610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Tog‘larda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qorlar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erimoqda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5214950"/>
            <a:ext cx="6858048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Yutimizga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kelmoqda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38744" y="5929330"/>
            <a:ext cx="6715172" cy="571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orzu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qilmoqda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380960" y="5072074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erimoqda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381488" y="5000636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kelmoqda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310578" y="4929198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qilmoqda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095472" y="3286124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ko‘ryaptilar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6381752" y="3214686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ketyapti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310050" y="1643050"/>
            <a:ext cx="3571900" cy="15716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o‘tyapmiz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укувчилар расми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571612"/>
            <a:ext cx="2905125" cy="1571625"/>
          </a:xfrm>
          <a:prstGeom prst="rect">
            <a:avLst/>
          </a:prstGeom>
          <a:noFill/>
        </p:spPr>
      </p:pic>
      <p:pic>
        <p:nvPicPr>
          <p:cNvPr id="3075" name="Picture 3" descr="C:\Users\Admin\Desktop\укувчилар расми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10644" y="1428736"/>
            <a:ext cx="2905125" cy="15716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196752"/>
            <a:ext cx="11715832" cy="54726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Ustunlar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muallimalari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aylangani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Katta-katta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imoratlar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turli-tuman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do‘konlarni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imorat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oldida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to‘xtab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naqshlar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bezatilgan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baquvvat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naqshinkor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turardi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imorat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anchagina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bo‘lmaydimi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Nilufar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yaqinroq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bordi-da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Ustoz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biz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ustunlarmiz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-a?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Muallima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avvaliga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qizchaning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demoqchi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aytding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Nilufar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Kelajakda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bittangiz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oilangizning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qolaversa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O‘zbekistonimizning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yelkasida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turadigan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ustunchalari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bo‘lasiz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Vatanimizning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millionlab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qudratli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O‘zbekistonni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e’zozlab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asrashadi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avaylashadi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Obro‘si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sharafini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himoya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81092" y="1785926"/>
            <a:ext cx="9572692" cy="15001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Admin\Desktop\укувчилар расми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36" y="4786322"/>
            <a:ext cx="3714776" cy="1685925"/>
          </a:xfrm>
          <a:prstGeom prst="rect">
            <a:avLst/>
          </a:prstGeom>
          <a:noFill/>
        </p:spPr>
      </p:pic>
      <p:pic>
        <p:nvPicPr>
          <p:cNvPr id="8" name="Picture 2" descr="C:\Users\Admin\Desktop\укувчилар расми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488" y="4786322"/>
            <a:ext cx="3571900" cy="1685925"/>
          </a:xfrm>
          <a:prstGeom prst="rect">
            <a:avLst/>
          </a:prstGeom>
          <a:noFill/>
        </p:spPr>
      </p:pic>
      <p:pic>
        <p:nvPicPr>
          <p:cNvPr id="9" name="Picture 2" descr="C:\Users\Admin\Desktop\укувчилар расми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9618" y="4714884"/>
            <a:ext cx="3595670" cy="1685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“Toshkent”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38612" y="2143116"/>
            <a:ext cx="378621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Toshkent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95340" y="2857496"/>
            <a:ext cx="4786346" cy="36433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shahrimsan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shahrimsan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daryo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toshqin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ko‘chadan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Chiqishar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shoshqin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1818" y="2928934"/>
            <a:ext cx="4572032" cy="36433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azim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ta’zim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onaday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muqaddas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chambarchas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sirki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бинолар\Без названия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285860"/>
            <a:ext cx="3929090" cy="2500330"/>
          </a:xfrm>
          <a:prstGeom prst="rect">
            <a:avLst/>
          </a:prstGeom>
          <a:noFill/>
        </p:spPr>
      </p:pic>
      <p:pic>
        <p:nvPicPr>
          <p:cNvPr id="1027" name="Picture 3" descr="C:\Users\Admin\Desktop\бинолар\Без названия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2926" y="1285860"/>
            <a:ext cx="3714776" cy="2500330"/>
          </a:xfrm>
          <a:prstGeom prst="rect">
            <a:avLst/>
          </a:prstGeom>
          <a:noFill/>
        </p:spPr>
      </p:pic>
      <p:pic>
        <p:nvPicPr>
          <p:cNvPr id="1028" name="Picture 4" descr="C:\Users\Admin\Desktop\бинолар\Без названия (1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6" y="1285860"/>
            <a:ext cx="3548069" cy="2500330"/>
          </a:xfrm>
          <a:prstGeom prst="rect">
            <a:avLst/>
          </a:prstGeom>
          <a:noFill/>
        </p:spPr>
      </p:pic>
      <p:pic>
        <p:nvPicPr>
          <p:cNvPr id="1029" name="Picture 5" descr="C:\Users\Admin\Desktop\бинолар\images (10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084" y="3929066"/>
            <a:ext cx="4000528" cy="2671769"/>
          </a:xfrm>
          <a:prstGeom prst="rect">
            <a:avLst/>
          </a:prstGeom>
          <a:noFill/>
        </p:spPr>
      </p:pic>
      <p:pic>
        <p:nvPicPr>
          <p:cNvPr id="1030" name="Picture 6" descr="C:\Users\Admin\Desktop\бинолар\images (1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2926" y="3929066"/>
            <a:ext cx="3786214" cy="2671770"/>
          </a:xfrm>
          <a:prstGeom prst="rect">
            <a:avLst/>
          </a:prstGeom>
          <a:noFill/>
        </p:spPr>
      </p:pic>
      <p:pic>
        <p:nvPicPr>
          <p:cNvPr id="11" name="Рисунок 10" descr="C:\Users\Admin\Desktop\бинолар\images (12).jpg"/>
          <p:cNvPicPr/>
          <p:nvPr/>
        </p:nvPicPr>
        <p:blipFill>
          <a:blip r:embed="rId7"/>
          <a:srcRect b="15135"/>
          <a:stretch>
            <a:fillRect/>
          </a:stretch>
        </p:blipFill>
        <p:spPr bwMode="auto">
          <a:xfrm>
            <a:off x="8382016" y="3929066"/>
            <a:ext cx="3548487" cy="263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sirki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8084" y="1214422"/>
            <a:ext cx="11715832" cy="55007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1975-yilda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Xadra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2597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oʻrinli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Toshkent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bitkazildi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qismdan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vestibyul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foye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garderob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bufetlar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xizmat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foye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yuqoridagisi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metrli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halqa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konsol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toʻla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bufet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birlashtirilgan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serhasham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zinapoyalar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pastki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sathi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tutashtirilgan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Foye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interyerlari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sirk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sanʼati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yorqin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taratuvchi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vitraji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bezaklar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vazmin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oqish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koʻrinishiga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Foye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zalga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kiriladigan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yoʻlakchalar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anʼanaviy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ganch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oʻymakorligi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eshiklar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yog‘och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o‘ymakorligi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uslubida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ishlangan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paytining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yap,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man, -san, -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yap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9"/>
            <a:ext cx="11572957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71678"/>
            <a:ext cx="4714908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Shahringizda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572008"/>
            <a:ext cx="4714908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maskanlar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67570" y="2071678"/>
            <a:ext cx="4714908" cy="1785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Shahrimizda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bog‘chalar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96132" y="4572008"/>
            <a:ext cx="4714908" cy="1785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madaniyat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majmualari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tushirilmoqda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381620" y="2285992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381620" y="4786322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381620" y="3214686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381620" y="5715016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7-topshiriq (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71678"/>
            <a:ext cx="4714908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binolar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572008"/>
            <a:ext cx="4714908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Yo‘llarda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obodonlashtirish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67570" y="2071678"/>
            <a:ext cx="4714908" cy="1785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maskanlari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oromgohlar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96132" y="4572008"/>
            <a:ext cx="4714908" cy="17859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chetlariga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manzarali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ekilmoqda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381620" y="2285992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381620" y="4786322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5381620" y="3214686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800000">
            <a:off x="5381620" y="5715016"/>
            <a:ext cx="1428760" cy="50006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3" y="1285858"/>
            <a:ext cx="11572957" cy="10001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chap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sinonimlarini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42886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314324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385762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ko‘nikmoq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457200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solishtirmoq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528638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kuchaymoq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600076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titramoq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3881422" y="2571744"/>
            <a:ext cx="1000132" cy="392909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52992" y="2643182"/>
            <a:ext cx="6786610" cy="35719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qaltiramoq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sevinmoq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taqqoslamoq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shodlanmoq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zo‘raymoq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xohlamoq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qiyoslamoq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odatlanmoq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orzu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35729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2285992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quvonmoq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3214686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ko‘nikmoq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4143380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solishtirmoq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5072074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kuchaymoq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6000768"/>
            <a:ext cx="3429024" cy="571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titramoq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10248" y="1357298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xohlamoq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orzu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qilmoq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0248" y="2285992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xursand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bo‘lmoq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sevinmoq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10248" y="3214686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odatlanmoq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10248" y="4071942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qiyoslamoq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taqqoslamoq</a:t>
            </a:r>
            <a:endParaRPr lang="en-US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10248" y="5000636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zo‘raymoq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10248" y="5929330"/>
            <a:ext cx="6072230" cy="57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qaltiramoq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Равно 19"/>
          <p:cNvSpPr/>
          <p:nvPr/>
        </p:nvSpPr>
        <p:spPr>
          <a:xfrm>
            <a:off x="4167174" y="4929198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Равно 20"/>
          <p:cNvSpPr/>
          <p:nvPr/>
        </p:nvSpPr>
        <p:spPr>
          <a:xfrm>
            <a:off x="4167174" y="2143116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4167174" y="3143248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Равно 22"/>
          <p:cNvSpPr/>
          <p:nvPr/>
        </p:nvSpPr>
        <p:spPr>
          <a:xfrm>
            <a:off x="4167174" y="4000504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вно 23"/>
          <p:cNvSpPr/>
          <p:nvPr/>
        </p:nvSpPr>
        <p:spPr>
          <a:xfrm>
            <a:off x="4167174" y="1285860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Равно 24"/>
          <p:cNvSpPr/>
          <p:nvPr/>
        </p:nvSpPr>
        <p:spPr>
          <a:xfrm>
            <a:off x="4167174" y="5786454"/>
            <a:ext cx="1143008" cy="857256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11126</TotalTime>
  <Words>333</Words>
  <Application>Microsoft Office PowerPoint</Application>
  <PresentationFormat>Широкоэкранный</PresentationFormat>
  <Paragraphs>99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910</cp:revision>
  <dcterms:created xsi:type="dcterms:W3CDTF">2020-08-03T09:44:14Z</dcterms:created>
  <dcterms:modified xsi:type="dcterms:W3CDTF">2021-02-23T09:15:43Z</dcterms:modified>
</cp:coreProperties>
</file>