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354" r:id="rId3"/>
    <p:sldId id="366" r:id="rId4"/>
    <p:sldId id="367" r:id="rId5"/>
    <p:sldId id="368" r:id="rId6"/>
    <p:sldId id="369" r:id="rId7"/>
    <p:sldId id="370" r:id="rId8"/>
    <p:sldId id="371" r:id="rId9"/>
    <p:sldId id="373" r:id="rId10"/>
    <p:sldId id="374" r:id="rId11"/>
    <p:sldId id="372" r:id="rId12"/>
    <p:sldId id="375" r:id="rId13"/>
    <p:sldId id="376" r:id="rId14"/>
    <p:sldId id="295" r:id="rId15"/>
  </p:sldIdLst>
  <p:sldSz cx="12192000" cy="6858000"/>
  <p:notesSz cx="6858000" cy="9144000"/>
  <p:defaultTextStyle>
    <a:defPPr>
      <a:defRPr lang="ru-RU"/>
    </a:defPPr>
    <a:lvl1pPr marL="0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7131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4263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71394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8524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5657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42787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199918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7051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3" autoAdjust="0"/>
    <p:restoredTop sz="94662" autoAdjust="0"/>
  </p:normalViewPr>
  <p:slideViewPr>
    <p:cSldViewPr>
      <p:cViewPr varScale="1">
        <p:scale>
          <a:sx n="62" d="100"/>
          <a:sy n="62" d="100"/>
        </p:scale>
        <p:origin x="636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FD01F3-2D5F-4077-A0E1-17995990B27E}" type="datetimeFigureOut">
              <a:rPr lang="ru-RU" smtClean="0"/>
              <a:pPr/>
              <a:t>23.02.2021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C6A21-B709-4353-9969-09739FF70B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3882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57131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14263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371394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828524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285657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742787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199918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657051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4"/>
            <a:ext cx="1036320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3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098348"/>
      </p:ext>
    </p:extLst>
  </p:cSld>
  <p:clrMapOvr>
    <a:masterClrMapping/>
  </p:clrMapOvr>
  <p:transition spd="slow"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6"/>
            <a:ext cx="10920096" cy="390292"/>
          </a:xfrm>
        </p:spPr>
        <p:txBody>
          <a:bodyPr lIns="0" tIns="0" rIns="0" bIns="0"/>
          <a:lstStyle>
            <a:lvl1pPr>
              <a:defRPr sz="25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5" y="2289993"/>
            <a:ext cx="10435757" cy="230832"/>
          </a:xfrm>
        </p:spPr>
        <p:txBody>
          <a:bodyPr lIns="0" tIns="0" rIns="0" bIns="0"/>
          <a:lstStyle>
            <a:lvl1pPr>
              <a:defRPr sz="15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504716"/>
      </p:ext>
    </p:extLst>
  </p:cSld>
  <p:clrMapOvr>
    <a:masterClrMapping/>
  </p:clrMapOvr>
  <p:transition spd="slow"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6"/>
            <a:ext cx="10920096" cy="390292"/>
          </a:xfrm>
        </p:spPr>
        <p:txBody>
          <a:bodyPr lIns="0" tIns="0" rIns="0" bIns="0"/>
          <a:lstStyle>
            <a:lvl1pPr>
              <a:defRPr sz="25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2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031997"/>
      </p:ext>
    </p:extLst>
  </p:cSld>
  <p:clrMapOvr>
    <a:masterClrMapping/>
  </p:clrMapOvr>
  <p:transition spd="slow"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6"/>
            <a:ext cx="10920096" cy="390292"/>
          </a:xfrm>
        </p:spPr>
        <p:txBody>
          <a:bodyPr lIns="0" tIns="0" rIns="0" bIns="0"/>
          <a:lstStyle>
            <a:lvl1pPr>
              <a:defRPr sz="25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654239"/>
      </p:ext>
    </p:extLst>
  </p:cSld>
  <p:clrMapOvr>
    <a:masterClrMapping/>
  </p:clrMapOvr>
  <p:transition spd="slow"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337666"/>
      </p:ext>
    </p:extLst>
  </p:cSld>
  <p:clrMapOvr>
    <a:masterClrMapping/>
  </p:clrMapOvr>
  <p:transition spd="slow" advClick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42" y="1133193"/>
            <a:ext cx="11948966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10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6" y="150406"/>
            <a:ext cx="11948966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10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9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5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4"/>
            <a:ext cx="3901440" cy="2927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1" y="6377944"/>
            <a:ext cx="2804159" cy="2927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4"/>
            <a:ext cx="2804159" cy="2927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12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ransition spd="slow" advClick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43414">
        <a:defRPr>
          <a:latin typeface="+mn-lt"/>
          <a:ea typeface="+mn-ea"/>
          <a:cs typeface="+mn-cs"/>
        </a:defRPr>
      </a:lvl2pPr>
      <a:lvl3pPr marL="1086829">
        <a:defRPr>
          <a:latin typeface="+mn-lt"/>
          <a:ea typeface="+mn-ea"/>
          <a:cs typeface="+mn-cs"/>
        </a:defRPr>
      </a:lvl3pPr>
      <a:lvl4pPr marL="1630245">
        <a:defRPr>
          <a:latin typeface="+mn-lt"/>
          <a:ea typeface="+mn-ea"/>
          <a:cs typeface="+mn-cs"/>
        </a:defRPr>
      </a:lvl4pPr>
      <a:lvl5pPr marL="2173659">
        <a:defRPr>
          <a:latin typeface="+mn-lt"/>
          <a:ea typeface="+mn-ea"/>
          <a:cs typeface="+mn-cs"/>
        </a:defRPr>
      </a:lvl5pPr>
      <a:lvl6pPr marL="2717074">
        <a:defRPr>
          <a:latin typeface="+mn-lt"/>
          <a:ea typeface="+mn-ea"/>
          <a:cs typeface="+mn-cs"/>
        </a:defRPr>
      </a:lvl6pPr>
      <a:lvl7pPr marL="3260488">
        <a:defRPr>
          <a:latin typeface="+mn-lt"/>
          <a:ea typeface="+mn-ea"/>
          <a:cs typeface="+mn-cs"/>
        </a:defRPr>
      </a:lvl7pPr>
      <a:lvl8pPr marL="3803904">
        <a:defRPr>
          <a:latin typeface="+mn-lt"/>
          <a:ea typeface="+mn-ea"/>
          <a:cs typeface="+mn-cs"/>
        </a:defRPr>
      </a:lvl8pPr>
      <a:lvl9pPr marL="434731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14">
        <a:defRPr>
          <a:latin typeface="+mn-lt"/>
          <a:ea typeface="+mn-ea"/>
          <a:cs typeface="+mn-cs"/>
        </a:defRPr>
      </a:lvl2pPr>
      <a:lvl3pPr marL="1086829">
        <a:defRPr>
          <a:latin typeface="+mn-lt"/>
          <a:ea typeface="+mn-ea"/>
          <a:cs typeface="+mn-cs"/>
        </a:defRPr>
      </a:lvl3pPr>
      <a:lvl4pPr marL="1630245">
        <a:defRPr>
          <a:latin typeface="+mn-lt"/>
          <a:ea typeface="+mn-ea"/>
          <a:cs typeface="+mn-cs"/>
        </a:defRPr>
      </a:lvl4pPr>
      <a:lvl5pPr marL="2173659">
        <a:defRPr>
          <a:latin typeface="+mn-lt"/>
          <a:ea typeface="+mn-ea"/>
          <a:cs typeface="+mn-cs"/>
        </a:defRPr>
      </a:lvl5pPr>
      <a:lvl6pPr marL="2717074">
        <a:defRPr>
          <a:latin typeface="+mn-lt"/>
          <a:ea typeface="+mn-ea"/>
          <a:cs typeface="+mn-cs"/>
        </a:defRPr>
      </a:lvl6pPr>
      <a:lvl7pPr marL="3260488">
        <a:defRPr>
          <a:latin typeface="+mn-lt"/>
          <a:ea typeface="+mn-ea"/>
          <a:cs typeface="+mn-cs"/>
        </a:defRPr>
      </a:lvl7pPr>
      <a:lvl8pPr marL="3803904">
        <a:defRPr>
          <a:latin typeface="+mn-lt"/>
          <a:ea typeface="+mn-ea"/>
          <a:cs typeface="+mn-cs"/>
        </a:defRPr>
      </a:lvl8pPr>
      <a:lvl9pPr marL="434731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24002" y="332657"/>
            <a:ext cx="9143999" cy="61796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/>
              <a:t>O‘zbek</a:t>
            </a:r>
            <a:r>
              <a:rPr lang="en-US" sz="4000" dirty="0" smtClean="0"/>
              <a:t> </a:t>
            </a:r>
            <a:r>
              <a:rPr lang="en-US" sz="4000" dirty="0" err="1" smtClean="0"/>
              <a:t>tili</a:t>
            </a:r>
            <a:endParaRPr lang="ru-RU" sz="4000" dirty="0"/>
          </a:p>
        </p:txBody>
      </p:sp>
      <p:sp>
        <p:nvSpPr>
          <p:cNvPr id="6" name="object 6"/>
          <p:cNvSpPr/>
          <p:nvPr/>
        </p:nvSpPr>
        <p:spPr>
          <a:xfrm>
            <a:off x="1199456" y="2564906"/>
            <a:ext cx="576063" cy="1808315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00"/>
          </a:p>
        </p:txBody>
      </p:sp>
      <p:grpSp>
        <p:nvGrpSpPr>
          <p:cNvPr id="8" name="object 27"/>
          <p:cNvGrpSpPr/>
          <p:nvPr/>
        </p:nvGrpSpPr>
        <p:grpSpPr>
          <a:xfrm>
            <a:off x="10344472" y="188641"/>
            <a:ext cx="1368152" cy="792086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r>
                <a:rPr lang="ru-RU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6-</a:t>
              </a:r>
              <a:r>
                <a:rPr lang="en-US" sz="40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sinf</a:t>
              </a:r>
              <a:r>
                <a:rPr lang="en-US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2024035" y="1700808"/>
            <a:ext cx="5872165" cy="4770523"/>
          </a:xfrm>
          <a:prstGeom prst="rect">
            <a:avLst/>
          </a:prstGeom>
          <a:noFill/>
        </p:spPr>
        <p:txBody>
          <a:bodyPr wrap="square" lIns="91426" tIns="45713" rIns="91426" bIns="45713" rtlCol="0">
            <a:spAutoFit/>
          </a:bodyPr>
          <a:lstStyle/>
          <a:p>
            <a:pPr algn="ctr"/>
            <a:endParaRPr lang="en-US" sz="36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r>
              <a:rPr lang="en-US" sz="4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4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shahrim</a:t>
            </a:r>
            <a:endParaRPr lang="en-US" sz="44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40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7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7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Hozirgi</a:t>
            </a:r>
            <a:r>
              <a:rPr lang="en-US" sz="27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</a:t>
            </a:r>
            <a:r>
              <a:rPr lang="en-US" sz="27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fe’llari</a:t>
            </a:r>
            <a:r>
              <a:rPr lang="en-US" sz="27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sz="27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tuslanishi</a:t>
            </a:r>
            <a:r>
              <a:rPr lang="en-US" sz="27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7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qo‘llanishi</a:t>
            </a:r>
            <a:r>
              <a:rPr lang="en-US" sz="27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/>
            <a:endParaRPr lang="en-US" sz="27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7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27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7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7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dars</a:t>
            </a:r>
            <a:r>
              <a:rPr lang="en-US" sz="27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/>
            <a:endParaRPr lang="en-US" sz="4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C:\Users\Admin\Desktop\бинолар\Без назван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44716" y="2276872"/>
            <a:ext cx="3600400" cy="275944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3" y="1285859"/>
            <a:ext cx="11572957" cy="64294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6" tIns="45713" rIns="91426" bIns="45713"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gaplar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tarkibidan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hozirgi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zamon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fe’llarini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toping. 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9522" y="2071678"/>
            <a:ext cx="6786610" cy="64294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Hammamiz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yo‘lni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kesib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o‘tyapmiz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95868" y="2857496"/>
            <a:ext cx="6858048" cy="64294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Onam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televizor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ko‘ryaptilar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38084" y="3643314"/>
            <a:ext cx="6929486" cy="64294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Mashina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oldinda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ketyapti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167306" y="4429132"/>
            <a:ext cx="6786610" cy="64294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Tog‘larda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qorlar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erimoqda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09522" y="5214950"/>
            <a:ext cx="6858048" cy="57150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Yutimizga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bahor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kelmoqda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238744" y="5929330"/>
            <a:ext cx="6715172" cy="57150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nimalarni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orzu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qilmoqda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32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Горизонтальный свиток 2"/>
          <p:cNvSpPr/>
          <p:nvPr/>
        </p:nvSpPr>
        <p:spPr>
          <a:xfrm>
            <a:off x="380960" y="5072074"/>
            <a:ext cx="3571900" cy="1571636"/>
          </a:xfrm>
          <a:prstGeom prst="horizont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erimoqda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4381488" y="5000636"/>
            <a:ext cx="3571900" cy="1571636"/>
          </a:xfrm>
          <a:prstGeom prst="horizont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kelmoqda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Горизонтальный свиток 4"/>
          <p:cNvSpPr/>
          <p:nvPr/>
        </p:nvSpPr>
        <p:spPr>
          <a:xfrm>
            <a:off x="8310578" y="4929198"/>
            <a:ext cx="3571900" cy="1571636"/>
          </a:xfrm>
          <a:prstGeom prst="horizont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qilmoqda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Горизонтальный свиток 5"/>
          <p:cNvSpPr/>
          <p:nvPr/>
        </p:nvSpPr>
        <p:spPr>
          <a:xfrm>
            <a:off x="2095472" y="3286124"/>
            <a:ext cx="3571900" cy="1571636"/>
          </a:xfrm>
          <a:prstGeom prst="horizont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ko‘ryaptilar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Горизонтальный свиток 6"/>
          <p:cNvSpPr/>
          <p:nvPr/>
        </p:nvSpPr>
        <p:spPr>
          <a:xfrm>
            <a:off x="6381752" y="3214686"/>
            <a:ext cx="3571900" cy="1571636"/>
          </a:xfrm>
          <a:prstGeom prst="horizont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ketyapti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Горизонтальный свиток 7"/>
          <p:cNvSpPr/>
          <p:nvPr/>
        </p:nvSpPr>
        <p:spPr>
          <a:xfrm>
            <a:off x="4310050" y="1643050"/>
            <a:ext cx="3571900" cy="1571636"/>
          </a:xfrm>
          <a:prstGeom prst="horizont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o‘tyapmiz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 descr="C:\Users\Admin\Desktop\укувчилар расми\images (9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2398" y="1571612"/>
            <a:ext cx="2905125" cy="1571625"/>
          </a:xfrm>
          <a:prstGeom prst="rect">
            <a:avLst/>
          </a:prstGeom>
          <a:noFill/>
        </p:spPr>
      </p:pic>
      <p:pic>
        <p:nvPicPr>
          <p:cNvPr id="3075" name="Picture 3" descr="C:\Users\Admin\Desktop\укувчилар расми\images (9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810644" y="1428736"/>
            <a:ext cx="2905125" cy="1571625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196752"/>
            <a:ext cx="11715832" cy="547260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Ustunlar</a:t>
            </a:r>
            <a:endParaRPr lang="en-US" sz="28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Bolalar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muallimalari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shahar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aylangani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chiqishdi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Katta-katta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imoratlar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favvoralar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turli-tuman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do‘konlarni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tomosha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qilishdi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Bitta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ajib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imorat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oldida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ancha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to‘xtab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qolishdi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Bino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milliy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naqshlar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bezatilgan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necha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baquvvat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naqshinkor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ustunlar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ko‘tarib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turardi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Bolalar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imorat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atrofini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gir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aylanib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chiqishdi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Uning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ustunlari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anchagina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ekan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just">
              <a:buFontTx/>
              <a:buChar char="-"/>
            </a:pP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Ustoz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-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so‘rab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qoldi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bolalardan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-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bitta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ustuni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bo‘lsa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bo‘lmaydimi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 algn="just">
              <a:buFontTx/>
              <a:buChar char="-"/>
            </a:pP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Bo‘lmaydi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chunki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ustunning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o‘z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vazifasi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bor. </a:t>
            </a:r>
          </a:p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Shu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payt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Nilufar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ustoziga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yaqinroq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bordi-da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Ustoz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biz ham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ustunlarmiz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-a? –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o‘ylanib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285860"/>
            <a:ext cx="11715832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Muallima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avvaliga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qizchaning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nima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demoqchi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ekanini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tushuna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olmadi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Keyin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xursand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bo‘lib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ketdi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aytding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Nilufar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Kelajakda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bittangiz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o‘z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oilangizning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ustuni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qolaversa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O‘zbekistonimizning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yelkasida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ko‘tarib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turadigan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ustunchalari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bo‘lasiz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Vatanimizning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ustunlari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ko‘p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bo‘ladi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yuzlab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minglab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millionlab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qudratli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kuch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bo‘lib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O‘zbekistonni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e’zozlab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qo‘llarida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ko‘tarishadi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asrashadi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avaylashadi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Obro‘si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sharafini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himoya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qilishadi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399" y="260648"/>
            <a:ext cx="11017224" cy="552914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81092" y="1785926"/>
            <a:ext cx="9572692" cy="150019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Hozirgi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zamon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fe’llariga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misollar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yozing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 descr="C:\Users\Admin\Desktop\укувчилар расми\images (26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36" y="4786322"/>
            <a:ext cx="3714776" cy="1685925"/>
          </a:xfrm>
          <a:prstGeom prst="rect">
            <a:avLst/>
          </a:prstGeom>
          <a:noFill/>
        </p:spPr>
      </p:pic>
      <p:pic>
        <p:nvPicPr>
          <p:cNvPr id="8" name="Picture 2" descr="C:\Users\Admin\Desktop\укувчилар расми\images (26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81488" y="4786322"/>
            <a:ext cx="3571900" cy="1685925"/>
          </a:xfrm>
          <a:prstGeom prst="rect">
            <a:avLst/>
          </a:prstGeom>
          <a:noFill/>
        </p:spPr>
      </p:pic>
      <p:pic>
        <p:nvPicPr>
          <p:cNvPr id="9" name="Picture 2" descr="C:\Users\Admin\Desktop\укувчилар расми\images (26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9618" y="4714884"/>
            <a:ext cx="3595670" cy="16859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2298639"/>
      </p:ext>
    </p:extLst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309523" y="1285859"/>
            <a:ext cx="11572957" cy="5715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6" tIns="45713" rIns="91426" bIns="45713" rtlCol="0" anchor="ctr"/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“Toshkent”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she’rini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yod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oling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38612" y="2143116"/>
            <a:ext cx="3786214" cy="50006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Toshkent 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95340" y="2857496"/>
            <a:ext cx="4786346" cy="364333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Hur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shahrimsan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</a:p>
          <a:p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Nur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shahrimsan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Odamlar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daryo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- 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toshqin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ko‘chadan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Bu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ko‘chadan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Chiqishar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ishga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–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shoshqin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81818" y="2928934"/>
            <a:ext cx="4572032" cy="364333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Shahri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azim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Senga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ta’zim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Sen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onaday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muqaddas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Ko‘rgan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odam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Butun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olam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Mehri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senga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chambarchas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5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Toshkent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sirki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Admin\Desktop\бинолар\Без названия (1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9522" y="1285860"/>
            <a:ext cx="3929090" cy="2500330"/>
          </a:xfrm>
          <a:prstGeom prst="rect">
            <a:avLst/>
          </a:prstGeom>
          <a:noFill/>
        </p:spPr>
      </p:pic>
      <p:pic>
        <p:nvPicPr>
          <p:cNvPr id="1027" name="Picture 3" descr="C:\Users\Admin\Desktop\бинолар\Без названия (12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52926" y="1285860"/>
            <a:ext cx="3714776" cy="2500330"/>
          </a:xfrm>
          <a:prstGeom prst="rect">
            <a:avLst/>
          </a:prstGeom>
          <a:noFill/>
        </p:spPr>
      </p:pic>
      <p:pic>
        <p:nvPicPr>
          <p:cNvPr id="1028" name="Picture 4" descr="C:\Users\Admin\Desktop\бинолар\Без названия (13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82016" y="1285860"/>
            <a:ext cx="3548069" cy="2500330"/>
          </a:xfrm>
          <a:prstGeom prst="rect">
            <a:avLst/>
          </a:prstGeom>
          <a:noFill/>
        </p:spPr>
      </p:pic>
      <p:pic>
        <p:nvPicPr>
          <p:cNvPr id="1029" name="Picture 5" descr="C:\Users\Admin\Desktop\бинолар\images (10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38084" y="3929066"/>
            <a:ext cx="4000528" cy="2671769"/>
          </a:xfrm>
          <a:prstGeom prst="rect">
            <a:avLst/>
          </a:prstGeom>
          <a:noFill/>
        </p:spPr>
      </p:pic>
      <p:pic>
        <p:nvPicPr>
          <p:cNvPr id="1030" name="Picture 6" descr="C:\Users\Admin\Desktop\бинолар\images (13)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452926" y="3929066"/>
            <a:ext cx="3786214" cy="2671770"/>
          </a:xfrm>
          <a:prstGeom prst="rect">
            <a:avLst/>
          </a:prstGeom>
          <a:noFill/>
        </p:spPr>
      </p:pic>
      <p:pic>
        <p:nvPicPr>
          <p:cNvPr id="11" name="Рисунок 10" descr="C:\Users\Admin\Desktop\бинолар\images (12).jpg"/>
          <p:cNvPicPr/>
          <p:nvPr/>
        </p:nvPicPr>
        <p:blipFill>
          <a:blip r:embed="rId7"/>
          <a:srcRect b="15135"/>
          <a:stretch>
            <a:fillRect/>
          </a:stretch>
        </p:blipFill>
        <p:spPr bwMode="auto">
          <a:xfrm>
            <a:off x="8382016" y="3929066"/>
            <a:ext cx="3548487" cy="26320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Toshkent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sirki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nimalarni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bilasiz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38084" y="1214422"/>
            <a:ext cx="11715832" cy="550072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1975-yilda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Xadra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maydonida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2597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oʻrinli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Toshkent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sirki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binosi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qurib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bitkazildi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Sirk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binosi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ikki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qismdan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iborat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tomosha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zali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hamda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uning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atrofida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joylashgan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vestibyul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foye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garderob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bufetlar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xizmat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xonalari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Shu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birga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foye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ikki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xil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balandlikda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qurilgan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;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yuqoridagisi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7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metrli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halqa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konsol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yordamida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toʻla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aylana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hosil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qilib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katta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bufet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birlashtirilgan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U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serhasham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zinapoyalar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orqali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pastki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sathi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tutashtirilgan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Foye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interyerlari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sirk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sanʼati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mavzuiga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oid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yorqin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nur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 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taratuvchi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rangli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vitraji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bezaklar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yordamida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vazmin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oqish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tus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koʻrinishiga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ega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Foye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zalga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kiriladigan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yoʻlakchalar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milliy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anʼanaviy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ganch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oʻymakorligi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eshiklar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yog‘och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o‘ymakorligi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 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uslubida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ishlangan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285860"/>
            <a:ext cx="11715832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Hozirgi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zamon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fe’llari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nutq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paytining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o‘zida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yuz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berayotgan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yoki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yuz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bermayotgan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harakat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holatni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bildiradi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ular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buFontTx/>
              <a:buChar char="-"/>
            </a:pP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yap, -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moqda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qo‘shimchalaridan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so‘ng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buFontTx/>
              <a:buChar char="-"/>
            </a:pP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man, -san, -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miz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-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siz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-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qo‘shimchalarini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qo‘shish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orqali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hosil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qilinadi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Masalan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Men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kitob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o‘qi</a:t>
            </a:r>
            <a:r>
              <a:rPr lang="en-US" sz="36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yap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ru-RU" sz="36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7-topshiriq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3" y="1285859"/>
            <a:ext cx="11572957" cy="5715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6" tIns="45713" rIns="91426" bIns="45713"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savollarga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mos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yozing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9522" y="2071678"/>
            <a:ext cx="4714908" cy="178595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Shahringizda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qanday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yangi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binolar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qurilmoqda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9522" y="4572008"/>
            <a:ext cx="4714908" cy="178595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Yoshlar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qanday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maskanlar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ishga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tushirilmoqda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167570" y="2071678"/>
            <a:ext cx="4714908" cy="178595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Shahrimizda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yangi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maktablar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bog‘chalar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qurilmoqda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096132" y="4572008"/>
            <a:ext cx="4714908" cy="178595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Yoshlar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madaniyat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saroylari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sport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majmualari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ishga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tushirilmoqda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трелка вправо 7"/>
          <p:cNvSpPr/>
          <p:nvPr/>
        </p:nvSpPr>
        <p:spPr>
          <a:xfrm>
            <a:off x="5381620" y="2285992"/>
            <a:ext cx="1428760" cy="500066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>
            <a:off x="5381620" y="4786322"/>
            <a:ext cx="1428760" cy="500066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 rot="10800000">
            <a:off x="5381620" y="3214686"/>
            <a:ext cx="1428760" cy="500066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 rot="10800000">
            <a:off x="5381620" y="5715016"/>
            <a:ext cx="1428760" cy="500066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7-topshiriq (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davomi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9522" y="2071678"/>
            <a:ext cx="4714908" cy="178595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Bundan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tashqari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yana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qanday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binolar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qurilmoqda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 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9522" y="4572008"/>
            <a:ext cx="4714908" cy="178595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Yo‘llarda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qanday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obodonlashtirish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ishlari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olib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borilmoqda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 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167570" y="2071678"/>
            <a:ext cx="4714908" cy="178595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Dam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olish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maskanlari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oromgohlar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qurilmoqda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096132" y="4572008"/>
            <a:ext cx="4714908" cy="178595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Yo‘l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chetlariga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manzarali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daraxtlar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chiroyli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gullar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ekilmoqda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трелка вправо 7"/>
          <p:cNvSpPr/>
          <p:nvPr/>
        </p:nvSpPr>
        <p:spPr>
          <a:xfrm>
            <a:off x="5381620" y="2285992"/>
            <a:ext cx="1428760" cy="500066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>
            <a:off x="5381620" y="4786322"/>
            <a:ext cx="1428760" cy="500066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 rot="10800000">
            <a:off x="5381620" y="3214686"/>
            <a:ext cx="1428760" cy="500066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 rot="10800000">
            <a:off x="5381620" y="5715016"/>
            <a:ext cx="1428760" cy="500066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6-mashq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3" y="1285858"/>
            <a:ext cx="11572957" cy="100013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6" tIns="45713" rIns="91426" bIns="45713"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tomondagi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fe’llardan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chap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tomondagi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fe’llarning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sinonimlarini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topib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yozing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9522" y="2428868"/>
            <a:ext cx="3429024" cy="571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istamoq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09522" y="3143248"/>
            <a:ext cx="3429024" cy="571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quvonmoq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09522" y="3857628"/>
            <a:ext cx="3429024" cy="571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ko‘nikmoq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09522" y="4572008"/>
            <a:ext cx="3429024" cy="571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solishtirmoq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09522" y="5286388"/>
            <a:ext cx="3429024" cy="571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kuchaymoq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09522" y="6000768"/>
            <a:ext cx="3429024" cy="571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titramoq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авая фигурная скобка 10"/>
          <p:cNvSpPr/>
          <p:nvPr/>
        </p:nvSpPr>
        <p:spPr>
          <a:xfrm>
            <a:off x="3881422" y="2571744"/>
            <a:ext cx="1000132" cy="392909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4952992" y="2643182"/>
            <a:ext cx="6786610" cy="35719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endParaRPr lang="en-US" sz="28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qaltiramoq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sevinmoq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taqqoslamoq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shodlanmoq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zo‘raymoq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xohlamoq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qiyoslamoq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odatlanmoq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orzu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qilmoq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xursand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bo‘lmoq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tilamoq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ctr"/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9522" y="1357298"/>
            <a:ext cx="3429024" cy="571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istamoq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09522" y="2285992"/>
            <a:ext cx="3429024" cy="571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quvonmoq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09522" y="3214686"/>
            <a:ext cx="3429024" cy="571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ko‘nikmoq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09522" y="4143380"/>
            <a:ext cx="3429024" cy="571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solishtirmoq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09522" y="5072074"/>
            <a:ext cx="3429024" cy="571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kuchaymoq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09522" y="6000768"/>
            <a:ext cx="3429024" cy="571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titramoq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810248" y="1357298"/>
            <a:ext cx="6072230" cy="57150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xohlamoq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tilamoq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orzu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qilmoq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810248" y="2285992"/>
            <a:ext cx="6072230" cy="57150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xursand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bo‘lmoq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sevinmoq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810248" y="3214686"/>
            <a:ext cx="6072230" cy="57150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odatlanmoq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810248" y="4071942"/>
            <a:ext cx="6072230" cy="57150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qiyoslamoq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taqqoslamoq</a:t>
            </a:r>
            <a:endParaRPr lang="en-US" sz="28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810248" y="5000636"/>
            <a:ext cx="6072230" cy="57150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zo‘raymoq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810248" y="5929330"/>
            <a:ext cx="6072230" cy="57150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qaltiramoq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Равно 19"/>
          <p:cNvSpPr/>
          <p:nvPr/>
        </p:nvSpPr>
        <p:spPr>
          <a:xfrm>
            <a:off x="4167174" y="4929198"/>
            <a:ext cx="1143008" cy="857256"/>
          </a:xfrm>
          <a:prstGeom prst="mathEqual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1" name="Равно 20"/>
          <p:cNvSpPr/>
          <p:nvPr/>
        </p:nvSpPr>
        <p:spPr>
          <a:xfrm>
            <a:off x="4167174" y="2143116"/>
            <a:ext cx="1143008" cy="857256"/>
          </a:xfrm>
          <a:prstGeom prst="mathEqual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2" name="Равно 21"/>
          <p:cNvSpPr/>
          <p:nvPr/>
        </p:nvSpPr>
        <p:spPr>
          <a:xfrm>
            <a:off x="4167174" y="3143248"/>
            <a:ext cx="1143008" cy="857256"/>
          </a:xfrm>
          <a:prstGeom prst="mathEqual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3" name="Равно 22"/>
          <p:cNvSpPr/>
          <p:nvPr/>
        </p:nvSpPr>
        <p:spPr>
          <a:xfrm>
            <a:off x="4167174" y="4000504"/>
            <a:ext cx="1143008" cy="857256"/>
          </a:xfrm>
          <a:prstGeom prst="mathEqual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4" name="Равно 23"/>
          <p:cNvSpPr/>
          <p:nvPr/>
        </p:nvSpPr>
        <p:spPr>
          <a:xfrm>
            <a:off x="4167174" y="1285860"/>
            <a:ext cx="1143008" cy="857256"/>
          </a:xfrm>
          <a:prstGeom prst="mathEqual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5" name="Равно 24"/>
          <p:cNvSpPr/>
          <p:nvPr/>
        </p:nvSpPr>
        <p:spPr>
          <a:xfrm>
            <a:off x="4167174" y="5786454"/>
            <a:ext cx="1143008" cy="857256"/>
          </a:xfrm>
          <a:prstGeom prst="mathEqual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3" grpId="0" animBg="1"/>
      <p:bldP spid="14" grpId="0" animBg="1"/>
      <p:bldP spid="15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11126</TotalTime>
  <Words>333</Words>
  <Application>Microsoft Office PowerPoint</Application>
  <PresentationFormat>Широкоэкранный</PresentationFormat>
  <Paragraphs>99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Office Theme</vt:lpstr>
      <vt:lpstr>O‘zbek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ТСБ-1</cp:lastModifiedBy>
  <cp:revision>910</cp:revision>
  <dcterms:created xsi:type="dcterms:W3CDTF">2020-08-03T09:44:14Z</dcterms:created>
  <dcterms:modified xsi:type="dcterms:W3CDTF">2021-02-23T09:15:43Z</dcterms:modified>
</cp:coreProperties>
</file>