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5" r:id="rId13"/>
    <p:sldId id="364" r:id="rId14"/>
    <p:sldId id="366" r:id="rId15"/>
    <p:sldId id="295" r:id="rId16"/>
  </p:sldIdLst>
  <p:sldSz cx="12192000" cy="6858000"/>
  <p:notesSz cx="6858000" cy="9144000"/>
  <p:defaultTextStyle>
    <a:defPPr>
      <a:defRPr lang="ru-RU"/>
    </a:defPPr>
    <a:lvl1pPr marL="0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24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18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53" autoAdjust="0"/>
    <p:restoredTop sz="94662" autoAdjust="0"/>
  </p:normalViewPr>
  <p:slideViewPr>
    <p:cSldViewPr>
      <p:cViewPr varScale="1">
        <p:scale>
          <a:sx n="73" d="100"/>
          <a:sy n="73" d="100"/>
        </p:scale>
        <p:origin x="-59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524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918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4"/>
            <a:ext cx="1036320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3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09834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5" y="2289993"/>
            <a:ext cx="10435757" cy="230832"/>
          </a:xfrm>
        </p:spPr>
        <p:txBody>
          <a:bodyPr lIns="0" tIns="0" rIns="0" bIns="0"/>
          <a:lstStyle>
            <a:lvl1pPr>
              <a:defRPr sz="15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950471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2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031997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65423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337666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42" y="1133193"/>
            <a:ext cx="11948966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6" y="150406"/>
            <a:ext cx="11948966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9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5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4"/>
            <a:ext cx="3901440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1" y="6377944"/>
            <a:ext cx="2804159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4"/>
            <a:ext cx="2804159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14">
        <a:defRPr>
          <a:latin typeface="+mn-lt"/>
          <a:ea typeface="+mn-ea"/>
          <a:cs typeface="+mn-cs"/>
        </a:defRPr>
      </a:lvl2pPr>
      <a:lvl3pPr marL="1086829">
        <a:defRPr>
          <a:latin typeface="+mn-lt"/>
          <a:ea typeface="+mn-ea"/>
          <a:cs typeface="+mn-cs"/>
        </a:defRPr>
      </a:lvl3pPr>
      <a:lvl4pPr marL="1630245">
        <a:defRPr>
          <a:latin typeface="+mn-lt"/>
          <a:ea typeface="+mn-ea"/>
          <a:cs typeface="+mn-cs"/>
        </a:defRPr>
      </a:lvl4pPr>
      <a:lvl5pPr marL="2173659">
        <a:defRPr>
          <a:latin typeface="+mn-lt"/>
          <a:ea typeface="+mn-ea"/>
          <a:cs typeface="+mn-cs"/>
        </a:defRPr>
      </a:lvl5pPr>
      <a:lvl6pPr marL="2717074">
        <a:defRPr>
          <a:latin typeface="+mn-lt"/>
          <a:ea typeface="+mn-ea"/>
          <a:cs typeface="+mn-cs"/>
        </a:defRPr>
      </a:lvl6pPr>
      <a:lvl7pPr marL="3260488">
        <a:defRPr>
          <a:latin typeface="+mn-lt"/>
          <a:ea typeface="+mn-ea"/>
          <a:cs typeface="+mn-cs"/>
        </a:defRPr>
      </a:lvl7pPr>
      <a:lvl8pPr marL="3803904">
        <a:defRPr>
          <a:latin typeface="+mn-lt"/>
          <a:ea typeface="+mn-ea"/>
          <a:cs typeface="+mn-cs"/>
        </a:defRPr>
      </a:lvl8pPr>
      <a:lvl9pPr marL="43473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14">
        <a:defRPr>
          <a:latin typeface="+mn-lt"/>
          <a:ea typeface="+mn-ea"/>
          <a:cs typeface="+mn-cs"/>
        </a:defRPr>
      </a:lvl2pPr>
      <a:lvl3pPr marL="1086829">
        <a:defRPr>
          <a:latin typeface="+mn-lt"/>
          <a:ea typeface="+mn-ea"/>
          <a:cs typeface="+mn-cs"/>
        </a:defRPr>
      </a:lvl3pPr>
      <a:lvl4pPr marL="1630245">
        <a:defRPr>
          <a:latin typeface="+mn-lt"/>
          <a:ea typeface="+mn-ea"/>
          <a:cs typeface="+mn-cs"/>
        </a:defRPr>
      </a:lvl4pPr>
      <a:lvl5pPr marL="2173659">
        <a:defRPr>
          <a:latin typeface="+mn-lt"/>
          <a:ea typeface="+mn-ea"/>
          <a:cs typeface="+mn-cs"/>
        </a:defRPr>
      </a:lvl5pPr>
      <a:lvl6pPr marL="2717074">
        <a:defRPr>
          <a:latin typeface="+mn-lt"/>
          <a:ea typeface="+mn-ea"/>
          <a:cs typeface="+mn-cs"/>
        </a:defRPr>
      </a:lvl6pPr>
      <a:lvl7pPr marL="3260488">
        <a:defRPr>
          <a:latin typeface="+mn-lt"/>
          <a:ea typeface="+mn-ea"/>
          <a:cs typeface="+mn-cs"/>
        </a:defRPr>
      </a:lvl7pPr>
      <a:lvl8pPr marL="3803904">
        <a:defRPr>
          <a:latin typeface="+mn-lt"/>
          <a:ea typeface="+mn-ea"/>
          <a:cs typeface="+mn-cs"/>
        </a:defRPr>
      </a:lvl8pPr>
      <a:lvl9pPr marL="43473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2" y="332657"/>
            <a:ext cx="9143999" cy="61796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947939" y="2708920"/>
            <a:ext cx="576063" cy="208823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00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1"/>
            <a:ext cx="1368152" cy="792086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775520" y="1857366"/>
            <a:ext cx="6264695" cy="4216525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shahrim</a:t>
            </a:r>
            <a:endParaRPr lang="en-US" sz="4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Hozirgi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tuslanishi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qo‘llanishi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27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3" name="Picture 1" descr="C:\Users\Admin\Desktop\бинолар\Без названия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09542" y="2392792"/>
            <a:ext cx="3440616" cy="2720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3" y="1285859"/>
            <a:ext cx="11572957" cy="7858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shakliga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809852" y="2285992"/>
            <a:ext cx="3071834" cy="185738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6096000" y="2214554"/>
            <a:ext cx="3071834" cy="185738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qazib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09522" y="4786322"/>
            <a:ext cx="3071834" cy="185738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faoliyat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yuritmoq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8810644" y="4786322"/>
            <a:ext cx="3071834" cy="185738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obod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C:\Users\Admin\Desktop\укувчилар расми\скачанные файлы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47287">
            <a:off x="9630002" y="2697228"/>
            <a:ext cx="2028822" cy="1857375"/>
          </a:xfrm>
          <a:prstGeom prst="rect">
            <a:avLst/>
          </a:prstGeom>
          <a:noFill/>
        </p:spPr>
      </p:pic>
      <p:pic>
        <p:nvPicPr>
          <p:cNvPr id="14339" name="Picture 3" descr="C:\Users\Admin\Desktop\укувчилар расми\скачанные файлы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55512">
            <a:off x="423449" y="2481422"/>
            <a:ext cx="2000264" cy="1857375"/>
          </a:xfrm>
          <a:prstGeom prst="rect">
            <a:avLst/>
          </a:prstGeom>
          <a:noFill/>
        </p:spPr>
      </p:pic>
      <p:pic>
        <p:nvPicPr>
          <p:cNvPr id="14340" name="Picture 4" descr="C:\Users\Admin\Desktop\укувчилар расми\скачанные файлы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488" y="4500570"/>
            <a:ext cx="3429024" cy="190975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Olmaliq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yangi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qurilgan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shaharlardan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biridir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hozir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respublikamizning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sanoat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shahriga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aylanmoqda</a:t>
            </a:r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Olmaliq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rangli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metallar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mis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ruh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qo‘rg‘oshin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boshqa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metallar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qazib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olinmoqda</a:t>
            </a:r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Shaharda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qancha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sanoat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korxonalari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bor.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elektrostansiya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ohak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sement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zavodlari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duradgorlik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fabrikalari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faoliyat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yuritmoqda</a:t>
            </a:r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Olmaliqda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zamonaviy</a:t>
            </a:r>
            <a:r>
              <a:rPr lang="en-US" sz="3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maktablar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kutubxonalar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kinoteatrlar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bor.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obod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bo‘lmoqda</a:t>
            </a:r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  </a:t>
            </a:r>
            <a:endParaRPr lang="ru-RU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Toshkent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teleminorasi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2" name="Picture 2" descr="C:\Users\Admin\Desktop\бинолар\телеви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0" y="1285861"/>
            <a:ext cx="5072098" cy="2357454"/>
          </a:xfrm>
          <a:prstGeom prst="rect">
            <a:avLst/>
          </a:prstGeom>
          <a:noFill/>
        </p:spPr>
      </p:pic>
      <p:pic>
        <p:nvPicPr>
          <p:cNvPr id="15363" name="Picture 3" descr="C:\Users\Admin\Desktop\бинолар\Без названия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8942" y="1285861"/>
            <a:ext cx="5072098" cy="2357454"/>
          </a:xfrm>
          <a:prstGeom prst="rect">
            <a:avLst/>
          </a:prstGeom>
          <a:noFill/>
        </p:spPr>
      </p:pic>
      <p:pic>
        <p:nvPicPr>
          <p:cNvPr id="15364" name="Picture 4" descr="C:\Users\Admin\Desktop\бинолар\Без названия (10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8942" y="3929066"/>
            <a:ext cx="5143536" cy="2643206"/>
          </a:xfrm>
          <a:prstGeom prst="rect">
            <a:avLst/>
          </a:prstGeom>
          <a:noFill/>
        </p:spPr>
      </p:pic>
      <p:pic>
        <p:nvPicPr>
          <p:cNvPr id="15365" name="Picture 5" descr="C:\Users\Admin\Desktop\бинолар\Без названия (8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0960" y="4000504"/>
            <a:ext cx="5186380" cy="263366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Toshkent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teleminorasi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Toshkent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teleminorasi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O‘rta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Osiyodagi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baland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binodir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balandligi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375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metrdir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Teleminora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1978 -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yildan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boshlab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6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yil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davomida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qurib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bitkazilgan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1985 -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yilning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15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yanvarida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tushirilgan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tushirilayotgan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paytida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Toshkent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teleminorasi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jahonda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balandligi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bo‘yicha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to‘rtinchi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o‘rinda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turgan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O‘shanda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u Toronto,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Moskva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Nyu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-York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Tokiodagi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inshootlar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qatorida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dunyoning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buyuk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minoralari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xalqaro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federatsiyasining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a’zosiga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aylangan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Bugungi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kunda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Markaziy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Osiyoning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xildagi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yagona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baland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binosi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hisoblanadi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 MDH 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davlatlari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teleminoralari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ichida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Ostankinodan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keyingi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ikkinchi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o‘rinni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egallaydi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 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38612" y="1357298"/>
            <a:ext cx="3786214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Toshkent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95340" y="2285992"/>
            <a:ext cx="4500594" cy="40005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Hur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shahrimsan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Nur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shahrimsan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Odamlar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daryo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- 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toshqin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ko‘chadan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ko‘chadan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Chiqishar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shoshqin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96066" y="2285992"/>
            <a:ext cx="4572032" cy="40005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Shahri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azim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Senga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ta’zim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onaday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muqaddas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Ko‘rgan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odam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Butun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olam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Mehri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senga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chambarchas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399" y="260648"/>
            <a:ext cx="11017224" cy="55291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4952992" y="1857364"/>
            <a:ext cx="6000792" cy="2357454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“Toshkent”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she’rini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yod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oling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C:\Users\Admin\Desktop\укувчилар расми\скачанные файлы (7).jpg"/>
          <p:cNvPicPr/>
          <p:nvPr/>
        </p:nvPicPr>
        <p:blipFill>
          <a:blip r:embed="rId2"/>
          <a:srcRect b="6481"/>
          <a:stretch>
            <a:fillRect/>
          </a:stretch>
        </p:blipFill>
        <p:spPr bwMode="auto">
          <a:xfrm rot="20805023">
            <a:off x="1523968" y="3071810"/>
            <a:ext cx="2643206" cy="2793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229863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09523" y="1285859"/>
            <a:ext cx="11572957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Toshkent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kichik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9522" y="2071678"/>
            <a:ext cx="11572956" cy="44291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Toshkent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O‘zbekistonning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poytaxti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Toshkent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qadimiy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shaharlardan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biri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hisoblanadi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Toshkent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zamonaviy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chiroyli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shahar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Bu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yerda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tarixiy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obidalar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muzeylar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teatrlar</a:t>
            </a:r>
            <a:r>
              <a:rPr lang="en-US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maskanlari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bor.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Toshkentni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ko‘rgani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turistlar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kelib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turishadi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   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dmin\Desktop\бинолар\Без названия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084" y="4000504"/>
            <a:ext cx="4000528" cy="2571768"/>
          </a:xfrm>
          <a:prstGeom prst="rect">
            <a:avLst/>
          </a:prstGeom>
          <a:noFill/>
        </p:spPr>
      </p:pic>
      <p:pic>
        <p:nvPicPr>
          <p:cNvPr id="11267" name="Picture 3" descr="C:\Users\Admin\Desktop\бинолар\Без названия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64" y="1285860"/>
            <a:ext cx="3714776" cy="2428892"/>
          </a:xfrm>
          <a:prstGeom prst="rect">
            <a:avLst/>
          </a:prstGeom>
          <a:noFill/>
        </p:spPr>
      </p:pic>
      <p:pic>
        <p:nvPicPr>
          <p:cNvPr id="11268" name="Picture 4" descr="C:\Users\Admin\Desktop\бинолар\Без названия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24892" y="1285860"/>
            <a:ext cx="3414716" cy="2357454"/>
          </a:xfrm>
          <a:prstGeom prst="rect">
            <a:avLst/>
          </a:prstGeom>
          <a:noFill/>
        </p:spPr>
      </p:pic>
      <p:pic>
        <p:nvPicPr>
          <p:cNvPr id="11269" name="Picture 5" descr="C:\Users\Admin\Desktop\бинолар\images (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9522" y="1285860"/>
            <a:ext cx="3929090" cy="2386018"/>
          </a:xfrm>
          <a:prstGeom prst="rect">
            <a:avLst/>
          </a:prstGeom>
          <a:noFill/>
        </p:spPr>
      </p:pic>
      <p:pic>
        <p:nvPicPr>
          <p:cNvPr id="11270" name="Picture 6" descr="C:\Users\Admin\Desktop\бинолар\Без названия (7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24364" y="4000504"/>
            <a:ext cx="3786214" cy="2571768"/>
          </a:xfrm>
          <a:prstGeom prst="rect">
            <a:avLst/>
          </a:prstGeom>
          <a:noFill/>
        </p:spPr>
      </p:pic>
      <p:pic>
        <p:nvPicPr>
          <p:cNvPr id="11271" name="Picture 7" descr="C:\Users\Admin\Desktop\бинолар\images (7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24892" y="4000504"/>
            <a:ext cx="3419480" cy="2543181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Bunyodkor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stadioni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“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Bunyodkor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stadionini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barpo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etish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2008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boshlangan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Qurilish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2008-2012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oralig‘ida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davom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nihoyat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2012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avgust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oyida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tamomlangan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Qurilish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jarayonida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necha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xorijiy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kompaniyalar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ishtirok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etishgan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Shuningdek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stadionning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jihozlanishida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eng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malakali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jahonga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mashhur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kompaniyalarning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sifatli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mahsulotlaridan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foydalanilgan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“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Bunyodkor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stadioni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majmuasi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jami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56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gektardan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iborat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Kompleksda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asosiy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stadiondan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tashqari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7 ta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mashg‘ulot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maydoni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futbol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maktabi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binosi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basseyn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boshqa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inshootlar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mavjud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“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Bunyodkor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stadioni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zamonaviy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standartlar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barpo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etilgan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Stadion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dunyo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futbolining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nufuzli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tashkiloti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FIFA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talablariga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to‘liq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beradi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“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Bunyodkor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stadioni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o’z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bag’riga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35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mingdan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ziyod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muxlisni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sig‘dira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oladi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 </a:t>
            </a:r>
          </a:p>
          <a:p>
            <a:endParaRPr lang="en-US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Bunyodkor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stadioni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nimalarni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bilasiz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fe’llarining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moqda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qo‘shimchasi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qilinadigan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shakli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asosan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kitobiy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uslubda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ishlatiladi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4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3" y="1285859"/>
            <a:ext cx="11572957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Suhbat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o‘qing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960" y="2000240"/>
            <a:ext cx="11501518" cy="4572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bino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sport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majmuasi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Avval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kelganimda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bino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Shahringiz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o‘zgarib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ketibdi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shahrimizda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bunyodkorlik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ishlariga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e’tibor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berilmoqda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Yoshlarning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sport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shug‘ullanishi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barcha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sharoitlar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yaratilmoqda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shahrimizda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o‘zgarishlar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bo‘lmoqda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3" y="1285859"/>
            <a:ext cx="11572957" cy="10001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foydalanish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shakllaridan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960" y="2428868"/>
            <a:ext cx="4857784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o‘tqazmoq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960" y="3571876"/>
            <a:ext cx="4857784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kelmoq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0960" y="4714884"/>
            <a:ext cx="4857784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kirishmoq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0960" y="5786454"/>
            <a:ext cx="4857784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uchib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kelmoq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24694" y="2428868"/>
            <a:ext cx="4857784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ko‘rsatib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turmoq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24694" y="3571876"/>
            <a:ext cx="4857784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kelmoq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24694" y="4714884"/>
            <a:ext cx="4857784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chiqarmoq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24694" y="5857892"/>
            <a:ext cx="4857784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boshlanmoq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C:\Users\Admin\Desktop\укувчилар расми\images (2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3058" y="2786058"/>
            <a:ext cx="1381128" cy="330995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3" y="1285858"/>
            <a:ext cx="11572957" cy="5214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Mart 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oyi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…………      . 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Kunlar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…..    . .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Dalalarda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bog‘larda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bahorgi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ishlar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…………….. .   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Sinfimiz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o‘quvchilari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turli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xil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daraxt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ko‘chatlari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………….  .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Ustozimiz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ko‘chatlarni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o‘tqazishni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…………….        . Biz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ko‘chatlarni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maktabimiz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bog‘iga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………………. .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vaqt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o‘tmay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daraxtlar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yashil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barglar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………… ... .  . Biz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parvarish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qilishga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…………..  . </a:t>
            </a:r>
            <a:endParaRPr lang="ru-RU" sz="3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24166" y="2000240"/>
            <a:ext cx="2286016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boshlandi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38942" y="2000240"/>
            <a:ext cx="1285884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isidi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67042" y="2714620"/>
            <a:ext cx="2286016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boshlandi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95736" y="3357562"/>
            <a:ext cx="2714644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kelishdi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24100" y="4071942"/>
            <a:ext cx="3786214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ko‘rsatib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berdilar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95472" y="4786322"/>
            <a:ext cx="2500330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o‘tqazdik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09720" y="5429264"/>
            <a:ext cx="2286016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chiqardi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525024" y="5500702"/>
            <a:ext cx="1928826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kirishdik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3" y="1285859"/>
            <a:ext cx="11572957" cy="7858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Savollarga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ravishda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yoizng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38084" y="2214554"/>
            <a:ext cx="6072230" cy="17145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Shahringizni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bosh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maydonida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o‘zgarishlar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bo‘lmoqda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595934" y="3143248"/>
            <a:ext cx="6215106" cy="17145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Shahringizni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obodligi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qay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tarzda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hissangizni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qo‘shyapsiz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719736" y="4869160"/>
            <a:ext cx="6286544" cy="17145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Shahringizda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qurilayotgan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yangi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binolarni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5" name="Picture 3" descr="C:\Users\Admin\Desktop\укувчилар расми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55287">
            <a:off x="780631" y="4358598"/>
            <a:ext cx="2267735" cy="189999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11020</TotalTime>
  <Words>263</Words>
  <Application>Microsoft Office PowerPoint</Application>
  <PresentationFormat>Произвольный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899</cp:revision>
  <dcterms:created xsi:type="dcterms:W3CDTF">2020-08-03T09:44:14Z</dcterms:created>
  <dcterms:modified xsi:type="dcterms:W3CDTF">2021-02-23T09:34:21Z</dcterms:modified>
</cp:coreProperties>
</file>