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54" r:id="rId3"/>
    <p:sldId id="356" r:id="rId4"/>
    <p:sldId id="355" r:id="rId5"/>
    <p:sldId id="357" r:id="rId6"/>
    <p:sldId id="358" r:id="rId7"/>
    <p:sldId id="359" r:id="rId8"/>
    <p:sldId id="360" r:id="rId9"/>
    <p:sldId id="361" r:id="rId10"/>
    <p:sldId id="363" r:id="rId11"/>
    <p:sldId id="362" r:id="rId12"/>
    <p:sldId id="364" r:id="rId13"/>
    <p:sldId id="365" r:id="rId14"/>
    <p:sldId id="366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3" autoAdjust="0"/>
    <p:restoredTop sz="94662" autoAdjust="0"/>
  </p:normalViewPr>
  <p:slideViewPr>
    <p:cSldViewPr>
      <p:cViewPr varScale="1">
        <p:scale>
          <a:sx n="62" d="100"/>
          <a:sy n="62" d="100"/>
        </p:scale>
        <p:origin x="63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942399" y="2403534"/>
            <a:ext cx="576063" cy="212063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24035" y="1857366"/>
            <a:ext cx="5572163" cy="4278080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27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(1-dars)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Documents and Settings\User\Рабочий стол\онлайн дарс\1-дарсга расмлар\IMG_20200805_062503_7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8" y="2214554"/>
            <a:ext cx="4176464" cy="23096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Topshiriqni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tekshiramiz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23836" y="1357298"/>
          <a:ext cx="11287204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2831"/>
                <a:gridCol w="4668164"/>
                <a:gridCol w="5086209"/>
              </a:tblGrid>
              <a:tr h="59438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‘r</a:t>
                      </a:r>
                      <a:r>
                        <a:rPr lang="en-US" sz="32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‘r</a:t>
                      </a:r>
                      <a:r>
                        <a:rPr lang="en-US" sz="32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3836" y="4143380"/>
          <a:ext cx="11287204" cy="237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32831"/>
                <a:gridCol w="4668164"/>
                <a:gridCol w="5086209"/>
              </a:tblGrid>
              <a:tr h="59438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tomosha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qil</a:t>
                      </a:r>
                      <a:r>
                        <a:rPr lang="en-US" sz="30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daman</a:t>
                      </a:r>
                      <a:endParaRPr lang="ru-RU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tomosha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qil</a:t>
                      </a:r>
                      <a:r>
                        <a:rPr lang="en-US" sz="30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damiz</a:t>
                      </a:r>
                      <a:endParaRPr lang="ru-RU" sz="3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tomosha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qil</a:t>
                      </a:r>
                      <a:r>
                        <a:rPr lang="en-US" sz="30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dasan</a:t>
                      </a:r>
                      <a:endParaRPr lang="ru-RU" sz="3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tomosha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qil</a:t>
                      </a:r>
                      <a:r>
                        <a:rPr lang="en-US" sz="30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tomosha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qil</a:t>
                      </a:r>
                      <a:r>
                        <a:rPr lang="en-US" sz="30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ru-RU" sz="3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tomosha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qil</a:t>
                      </a:r>
                      <a:r>
                        <a:rPr lang="en-US" sz="30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dalar</a:t>
                      </a:r>
                      <a:endParaRPr lang="ru-RU" sz="3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Topshiriqni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tekshiramiz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23836" y="1357298"/>
          <a:ext cx="11287204" cy="2377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32831"/>
                <a:gridCol w="4668164"/>
                <a:gridCol w="5086209"/>
              </a:tblGrid>
              <a:tr h="59438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barpo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et</a:t>
                      </a:r>
                      <a:r>
                        <a:rPr lang="en-US" sz="32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barpo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et</a:t>
                      </a:r>
                      <a:r>
                        <a:rPr lang="en-US" sz="32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damiz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barpo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et</a:t>
                      </a:r>
                      <a:r>
                        <a:rPr lang="en-US" sz="32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dasan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barpo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et</a:t>
                      </a:r>
                      <a:r>
                        <a:rPr lang="en-US" sz="32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barpo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et</a:t>
                      </a:r>
                      <a:r>
                        <a:rPr lang="en-US" sz="32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barpo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et</a:t>
                      </a:r>
                      <a:r>
                        <a:rPr lang="en-US" sz="32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3836" y="4143380"/>
          <a:ext cx="11287204" cy="2377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32831"/>
                <a:gridCol w="4668164"/>
                <a:gridCol w="5086209"/>
              </a:tblGrid>
              <a:tr h="59438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tushuntir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tushuntir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damiz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tushuntir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dasan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tushuntir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tushuntir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tushuntir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dalar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3-mashq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She’rni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6976" y="1857364"/>
            <a:ext cx="6741392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Halima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Salima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2500306"/>
            <a:ext cx="3643338" cy="40719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ovqatni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pishiradi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Chaqqon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qizim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Halima.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ovqatni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tushiradi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Yalqov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qizim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Salima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erta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tongda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10050" y="2500306"/>
            <a:ext cx="3643338" cy="40719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Kamtar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qizim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Halima.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uyquni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uradi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Yalqov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qizim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Salima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olar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qator-qator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Tirishqoq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Halima. 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39140" y="2500306"/>
            <a:ext cx="3643338" cy="40719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Sinfni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ortga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tortar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Johil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qizim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Salima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Rahmat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Halima,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Uyat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Salima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Adabiy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o‘qish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14422"/>
            <a:ext cx="11644394" cy="5429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dehqon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Toshkentning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mashhur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bozorlaridan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Markaziy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Osiyo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yerlaridan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Ipak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davrlarga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taqaladi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XII-XIX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asrlarda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yonbag‘rilari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savdo-sotig‘i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mashhur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Xususan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yerlarda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qozoq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qirg‘iz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tojik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ziravorlar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kulolchilik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buyumlari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shoyi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matolar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sabzavotlar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davrlardayoq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ovrupacha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tipidagi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shakllana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mamlakatdagi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ommabop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1950-yillarda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savdo-sotiq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qulayligini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ko‘zlab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do‘konchalar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ajratila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g‘ishtdan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yillarcha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o‘tgach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qavatli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go‘sht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bozorida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2000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do‘kon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sabzavotlar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tuzlamalar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ziravorlar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sut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sut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mahsulotlari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xushbo‘y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gullarga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serobdir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Oloy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savdogarlari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sizlarni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iliq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bozorlik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ko‘tarinki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kayfiyatda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ketasiz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  <a:endParaRPr lang="en-US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dmin\Desktop\бинолар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1214422"/>
            <a:ext cx="3857652" cy="2500330"/>
          </a:xfrm>
          <a:prstGeom prst="rect">
            <a:avLst/>
          </a:prstGeom>
          <a:noFill/>
        </p:spPr>
      </p:pic>
      <p:pic>
        <p:nvPicPr>
          <p:cNvPr id="14339" name="Picture 3" descr="C:\Users\Admin\Desktop\бинолар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0050" y="1214422"/>
            <a:ext cx="3857652" cy="2500330"/>
          </a:xfrm>
          <a:prstGeom prst="rect">
            <a:avLst/>
          </a:prstGeom>
          <a:noFill/>
        </p:spPr>
      </p:pic>
      <p:pic>
        <p:nvPicPr>
          <p:cNvPr id="14340" name="Picture 4" descr="C:\Users\Admin\Desktop\бинолар\images 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16" y="1214422"/>
            <a:ext cx="3603629" cy="2571768"/>
          </a:xfrm>
          <a:prstGeom prst="rect">
            <a:avLst/>
          </a:prstGeom>
          <a:noFill/>
        </p:spPr>
      </p:pic>
      <p:pic>
        <p:nvPicPr>
          <p:cNvPr id="14341" name="Picture 5" descr="C:\Users\Admin\Desktop\бинолар\images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084" y="4214818"/>
            <a:ext cx="3857652" cy="2420941"/>
          </a:xfrm>
          <a:prstGeom prst="rect">
            <a:avLst/>
          </a:prstGeom>
          <a:noFill/>
        </p:spPr>
      </p:pic>
      <p:pic>
        <p:nvPicPr>
          <p:cNvPr id="14342" name="Picture 6" descr="C:\Users\Admin\Desktop\бинолар\images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0050" y="4214818"/>
            <a:ext cx="4000528" cy="2349503"/>
          </a:xfrm>
          <a:prstGeom prst="rect">
            <a:avLst/>
          </a:prstGeom>
          <a:noFill/>
        </p:spPr>
      </p:pic>
      <p:pic>
        <p:nvPicPr>
          <p:cNvPr id="14343" name="Picture 7" descr="C:\Users\Admin\Desktop\бинолар\images (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82016" y="4214818"/>
            <a:ext cx="3540129" cy="2386014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Oloy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bozori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67108" y="2071678"/>
            <a:ext cx="8001056" cy="257176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C:\Users\Admin\Desktop\укувчилар расми\images (3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23499">
            <a:off x="706178" y="3028009"/>
            <a:ext cx="3071563" cy="3140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>
              <a:lnSpc>
                <a:spcPct val="150000"/>
              </a:lnSpc>
            </a:pP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fe’llariga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09523" y="2500306"/>
            <a:ext cx="112872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3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endParaRPr lang="ru-RU" sz="15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67637" y="3286124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so‘rabmiz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3" y="3286124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yozibman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3" y="4643448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ketibdi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23" y="5857894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uxlabdilar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523" y="2071680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boribman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67637" y="2071680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ichibdilar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67637" y="4572009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o‘qibdi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67637" y="5857894"/>
            <a:ext cx="4143404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olibsan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укувчилар расми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8678" y="2428867"/>
            <a:ext cx="2786082" cy="335758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713" y="208021"/>
            <a:ext cx="10950655" cy="80524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shahrim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Documents and Settings\User\Рабочий стол\онлайн дарс\1-дарсга расмлар\IMG_20200805_062521_8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1285860"/>
            <a:ext cx="3857652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User\Рабочий стол\онлайн дарс\1-дарсга расмлар\IMG_20200805_062505_6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64" y="1285860"/>
            <a:ext cx="3857652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User\Рабочий стол\онлайн дарс\1-дарсга расмлар\IMG_20200805_062515_5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533" y="1285860"/>
            <a:ext cx="3840293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0670" y="3644920"/>
            <a:ext cx="10950657" cy="5038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93249" tIns="96625" rIns="193249" bIns="96625" rtlCol="0" anchor="ctr"/>
          <a:lstStyle/>
          <a:p>
            <a:pPr algn="ctr"/>
            <a:r>
              <a:rPr lang="en-US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    BINOLAR 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бинолар\images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38612" y="4286256"/>
            <a:ext cx="3786214" cy="2286016"/>
          </a:xfrm>
          <a:prstGeom prst="rect">
            <a:avLst/>
          </a:prstGeom>
          <a:noFill/>
        </p:spPr>
      </p:pic>
      <p:pic>
        <p:nvPicPr>
          <p:cNvPr id="11" name="Рисунок 10" descr="C:\Documents and Settings\User\Рабочий стол\онлайн дарс\1-дарсга расмлар\IMG_20200805_062527_57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9"/>
          <a:stretch>
            <a:fillRect/>
          </a:stretch>
        </p:blipFill>
        <p:spPr bwMode="auto">
          <a:xfrm>
            <a:off x="238084" y="4286256"/>
            <a:ext cx="3858260" cy="226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Users\Admin\Desktop\бинолар\Без названия.jpg"/>
          <p:cNvPicPr/>
          <p:nvPr/>
        </p:nvPicPr>
        <p:blipFill>
          <a:blip r:embed="rId7"/>
          <a:srcRect r="22146"/>
          <a:stretch>
            <a:fillRect/>
          </a:stretch>
        </p:blipFill>
        <p:spPr bwMode="auto">
          <a:xfrm>
            <a:off x="8096264" y="4286256"/>
            <a:ext cx="3857652" cy="22400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968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>
        <p14:honeycomb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09522" y="1357298"/>
            <a:ext cx="11572956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Toshkent –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Markaziy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Osiyoning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yirik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qadimiy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shaharlaridan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O‘zbekiston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Respublikasining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poytaxti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O‘rta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Osiyoning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ulkan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sanoat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-transport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chorrahasi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madaniyat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markazlaridan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Hozirgi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Toshkent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Oʻzbekiston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Respublikasining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siyosiy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markazi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hamdir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Bu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yerda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Oʻzbekiston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Prezidentining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qarorgohi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Oʻzbekiston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Respublikasi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Oliy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Majlisi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Vazirlar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Mahkamasi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shuningdek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ijtimoiy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harakat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partiyalarning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jamoat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tashkilotlarining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markazlari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chet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el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elchixonalari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BMTga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qarashli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tashkilotlar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vakolatxonalari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joylashgan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	Toshkent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chet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ellardagi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birodarlashgan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shaharlar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doʻstona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aloqalarni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rivojlantirishga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salmoqli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hissa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qoʻshmoqda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2007-yil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Toshkent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Islom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madaniyati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markazi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deb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eʼlon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qilindi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Toshkentda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13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teatr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16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muzey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166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jamoat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kutubxonasi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9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madaniyat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saroyi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65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madaniyat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uyi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mavjud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Toshkent 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Bilib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!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so‘zlanayotgan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bo‘layotgan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ish-harakatni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Bilib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!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9522" y="1357298"/>
          <a:ext cx="11572956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5072098"/>
                <a:gridCol w="4929222"/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6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daman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damiz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dasan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dalar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1-mashq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00240"/>
            <a:ext cx="11644394" cy="4572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Men 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ko‘rkam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shaharlaridan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yashayman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Shahrimizning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ko‘chalari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fayzli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yillarda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shahrimizda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obodonlashtirish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ishlariga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qaratilyapti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binolar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muhtasham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saroylar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yo‘llar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ko‘priklar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qurilyapti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Shahrimizdagi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qadimiy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obidalar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qayta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ta’mirlanmoqda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kundan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kunga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go‘zallashib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bormoqda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Yangi-yangi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xiyobonlar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sayilgohlar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etilmoqda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2-topshiriq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60" y="1285860"/>
            <a:ext cx="11501518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357430"/>
            <a:ext cx="11501518" cy="10001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tuman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markazi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yashaysiz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3714752"/>
            <a:ext cx="11501518" cy="10001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Sizning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shahringizda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ishlar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oshirilmoqda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5072074"/>
            <a:ext cx="11501518" cy="10001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shahringizning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kelajagini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qilasiz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2-mashq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60" y="1285860"/>
            <a:ext cx="11501518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shakllarida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tuslang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595274" y="5500702"/>
            <a:ext cx="6572296" cy="1071570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tushuntirmoq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595274" y="4500570"/>
            <a:ext cx="6572296" cy="1000132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etmoq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595274" y="3429000"/>
            <a:ext cx="6572296" cy="1071570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tomosha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qilmoq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595274" y="2357430"/>
            <a:ext cx="6572296" cy="1071570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ko‘rmoq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Admin\Desktop\укувчилар расми\IMG_20200805_062533_549.jpg"/>
          <p:cNvPicPr/>
          <p:nvPr/>
        </p:nvPicPr>
        <p:blipFill>
          <a:blip r:embed="rId2"/>
          <a:srcRect b="19535"/>
          <a:stretch>
            <a:fillRect/>
          </a:stretch>
        </p:blipFill>
        <p:spPr bwMode="auto">
          <a:xfrm rot="711333">
            <a:off x="7881950" y="2786058"/>
            <a:ext cx="3637108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10900</TotalTime>
  <Words>276</Words>
  <Application>Microsoft Office PowerPoint</Application>
  <PresentationFormat>Широкоэкранный</PresentationFormat>
  <Paragraphs>128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Ona shahrim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887</cp:revision>
  <dcterms:created xsi:type="dcterms:W3CDTF">2020-08-03T09:44:14Z</dcterms:created>
  <dcterms:modified xsi:type="dcterms:W3CDTF">2021-02-23T11:10:05Z</dcterms:modified>
</cp:coreProperties>
</file>