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54" r:id="rId3"/>
    <p:sldId id="355" r:id="rId4"/>
    <p:sldId id="332" r:id="rId5"/>
    <p:sldId id="356" r:id="rId6"/>
    <p:sldId id="357" r:id="rId7"/>
    <p:sldId id="358" r:id="rId8"/>
    <p:sldId id="361" r:id="rId9"/>
    <p:sldId id="362" r:id="rId10"/>
    <p:sldId id="359" r:id="rId11"/>
    <p:sldId id="360" r:id="rId12"/>
    <p:sldId id="353" r:id="rId13"/>
    <p:sldId id="363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3" autoAdjust="0"/>
    <p:restoredTop sz="94662" autoAdjust="0"/>
  </p:normalViewPr>
  <p:slideViewPr>
    <p:cSldViewPr>
      <p:cViewPr varScale="1">
        <p:scale>
          <a:sx n="69" d="100"/>
          <a:sy n="69" d="100"/>
        </p:scale>
        <p:origin x="-75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95472" y="1410355"/>
            <a:ext cx="55721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astronom</a:t>
            </a:r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(3-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Users\Admin\Desktop\мирзо улугбеа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0578" y="2143116"/>
            <a:ext cx="2933700" cy="2428892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8-mashq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357298"/>
            <a:ext cx="11572956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Gaplardagi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aylantirib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0960" y="5143512"/>
            <a:ext cx="5143536" cy="14287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 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to‘garakka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qatnash</a:t>
            </a:r>
            <a:r>
              <a:rPr lang="en-US" sz="32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10380" y="5143512"/>
            <a:ext cx="5143536" cy="14287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 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to‘garakka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qatnashgan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10380" y="3500438"/>
            <a:ext cx="5143536" cy="14287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Osmonda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bulutlar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ko‘ringan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0960" y="3500438"/>
            <a:ext cx="5143536" cy="14287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Osmonda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bulutlar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ko‘rin</a:t>
            </a:r>
            <a:r>
              <a:rPr lang="en-US" sz="36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738810" y="3786190"/>
            <a:ext cx="785818" cy="78581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738810" y="5500702"/>
            <a:ext cx="785818" cy="71438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0960" y="2143116"/>
            <a:ext cx="5143536" cy="49054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Bo‘lishsiz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gap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38942" y="2143116"/>
            <a:ext cx="5143536" cy="50006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Bo‘lishli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gap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2238348" y="2714620"/>
            <a:ext cx="1428760" cy="642942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8739206" y="2786058"/>
            <a:ext cx="1428760" cy="642942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8-mashq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357298"/>
            <a:ext cx="11572956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Gaplardagi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aylantirib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0960" y="5143512"/>
            <a:ext cx="5143536" cy="14287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ko‘lda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qayiqlar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suz</a:t>
            </a:r>
            <a:r>
              <a:rPr lang="en-US" sz="32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10380" y="5143512"/>
            <a:ext cx="5143536" cy="14287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ko‘lda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qayiqlar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suzgan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10380" y="3500438"/>
            <a:ext cx="5143536" cy="14287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Zebo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bolaligida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0960" y="3500438"/>
            <a:ext cx="5143536" cy="14287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Zebo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bolaligida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32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738810" y="3786190"/>
            <a:ext cx="785818" cy="78581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738810" y="5500702"/>
            <a:ext cx="785818" cy="71438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0960" y="2143116"/>
            <a:ext cx="5143536" cy="49054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Bo‘lishsiz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gap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38942" y="2143116"/>
            <a:ext cx="5143536" cy="50006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Bo‘lishli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gap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2238348" y="2714620"/>
            <a:ext cx="1428760" cy="642942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8739206" y="2786058"/>
            <a:ext cx="1428760" cy="642942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9522" y="1357298"/>
            <a:ext cx="11644394" cy="521497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Mirzo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Ulug‘bek</a:t>
            </a:r>
            <a:endParaRPr lang="en-US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Muhammad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Tarag‘ay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1394-yilda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Sultoniyada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tug‘ilgan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Amir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Temur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mamlakat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Amir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Temur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vafotidan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hokimiyat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Shohrux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Shohrux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Xurosonda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hukmronlik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Movarounnahrni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o‘g‘li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Ulug‘bekka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topshiradi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hukmronlik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Bibixonim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masjidi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Go‘ri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Amir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maqbarasi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Shohizinda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inshootlarining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qurilishini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tamomladi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ko‘plab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bog‘lar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yaratdi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9522" y="1357298"/>
            <a:ext cx="11644394" cy="521497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1417-1420-yillarda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ajoyib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madrasa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qurdirdi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tarixda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madrasasi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ataldi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Keyinchalik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Samarqandda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rasadxona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qurdirdi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asboblar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ta’minladi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buyuk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olimi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astronomi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shoiri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faylasufi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rasm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musiqa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shug‘ullangan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Samarqand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markaziga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Astronomiya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jadvali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astronomiyasining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mukammal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  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695400" y="2067292"/>
            <a:ext cx="7572428" cy="421484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fe’lining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bo‘lishsiz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-ma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qo‘shimchasi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qiling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ushbu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ishtirokida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dmin\Desktop\мирзо улугбеа\Без названия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741180">
            <a:off x="8787391" y="1678475"/>
            <a:ext cx="2762250" cy="25717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09522" y="2285992"/>
            <a:ext cx="5214974" cy="21431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hayolin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tortar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Boqqan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sari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savoli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Hayrati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oshar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9522" y="4643446"/>
            <a:ext cx="5214974" cy="19288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yarqirab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Porlar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tunlari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yurakni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parpirab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Chorlar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tunlari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67042" y="1357298"/>
            <a:ext cx="5286412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bobomiz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667504" y="2285992"/>
            <a:ext cx="5214974" cy="19288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ilmga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to‘lgandi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Qancha-qancha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o‘rgandi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96066" y="4643446"/>
            <a:ext cx="5214974" cy="19288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taratdi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shonini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jahonga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osmonga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haykali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dmin\Desktop\мирзо улугбеа\Без названия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398" y="1285860"/>
            <a:ext cx="5357850" cy="3714776"/>
          </a:xfrm>
          <a:prstGeom prst="rect">
            <a:avLst/>
          </a:prstGeom>
          <a:noFill/>
        </p:spPr>
      </p:pic>
      <p:pic>
        <p:nvPicPr>
          <p:cNvPr id="2051" name="Picture 3" descr="C:\Users\Admin\Desktop\мирзо улугбеа\Без названия (8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67438" y="1285860"/>
            <a:ext cx="5786478" cy="364333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310314" y="5429264"/>
            <a:ext cx="550072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Toshkent 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0960" y="5429264"/>
            <a:ext cx="550072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Samarqand 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38150" y="3786188"/>
          <a:ext cx="11001453" cy="2500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4357718"/>
                <a:gridCol w="4929223"/>
              </a:tblGrid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edim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edik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eding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edingiz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edilar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ko‘rinmasdi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357298"/>
            <a:ext cx="11501518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aylantiring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09522" y="2143116"/>
            <a:ext cx="3857652" cy="928694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952464" y="3286124"/>
            <a:ext cx="3857652" cy="928694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charchagan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edim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1452530" y="4429132"/>
            <a:ext cx="3857652" cy="928694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borgandik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667240" y="5572140"/>
            <a:ext cx="3857652" cy="928694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qiziqgandilar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7310446" y="4429132"/>
            <a:ext cx="3857652" cy="928694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tushuntirgan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edingiz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7667636" y="3214686"/>
            <a:ext cx="3857652" cy="928694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yurgandilar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8024826" y="2071678"/>
            <a:ext cx="3857652" cy="928694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tinglagan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edingiz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Admin\Desktop\анимация китобчалар\FB_IMG_160187565696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81620" y="2071678"/>
            <a:ext cx="1785950" cy="2588333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09522" y="1643050"/>
            <a:ext cx="3857652" cy="928694"/>
          </a:xfrm>
          <a:prstGeom prst="plaqu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</a:t>
            </a:r>
            <a:r>
              <a:rPr lang="en-US" sz="28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952464" y="3000372"/>
            <a:ext cx="3857652" cy="928694"/>
          </a:xfrm>
          <a:prstGeom prst="plaqu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charcha</a:t>
            </a:r>
            <a:r>
              <a:rPr lang="en-US" sz="28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edim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1452530" y="4429132"/>
            <a:ext cx="3857652" cy="928694"/>
          </a:xfrm>
          <a:prstGeom prst="plaqu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8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gandik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667240" y="5572140"/>
            <a:ext cx="3857652" cy="928694"/>
          </a:xfrm>
          <a:prstGeom prst="plaqu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</a:t>
            </a:r>
            <a:r>
              <a:rPr lang="en-US" sz="28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gandilar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7310446" y="4429132"/>
            <a:ext cx="3857652" cy="928694"/>
          </a:xfrm>
          <a:prstGeom prst="plaqu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tushuntir</a:t>
            </a:r>
            <a:r>
              <a:rPr lang="en-US" sz="28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edingiz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7667636" y="2786058"/>
            <a:ext cx="3857652" cy="928694"/>
          </a:xfrm>
          <a:prstGeom prst="plaqu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</a:t>
            </a:r>
            <a:r>
              <a:rPr lang="en-US" sz="28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gandilar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8024826" y="1500174"/>
            <a:ext cx="3857652" cy="928694"/>
          </a:xfrm>
          <a:prstGeom prst="plaqu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tingla</a:t>
            </a:r>
            <a:r>
              <a:rPr lang="en-US" sz="28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edingiz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Admin\Desktop\анимация китобчалар\FB_IMG_16018756357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10182" y="1357298"/>
            <a:ext cx="2251023" cy="2619372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Rasadxona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qavatdan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iborat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qavati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saqlanib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Rasadxonaning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yonida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holatini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tekshiradigan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maxsus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yerto‘la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Mirzo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shogirdlari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kuzatar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binoda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kuzatishlar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natijalarini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tahlil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ma’lumotlar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jadvallar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tuzishardi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suratda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tasvirlangan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Suratda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astronom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olimlar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tasvirlangan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Mirzo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Kopernikning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turibdi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Mana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asbob-uskunalar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oid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yashagan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mansub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asbob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uskunalardan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kuzatishda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foydalanishgan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Mirzo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abadiylashtirish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bo‘yicha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amalga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oshirilgan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Vatanimizda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ataladigan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shaharchalar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metro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bekati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istirohat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bog‘lari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ko‘chalar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bor.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YUNESKOning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qarori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hatto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bitta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 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10168</TotalTime>
  <Words>515</Words>
  <Application>Microsoft Office PowerPoint</Application>
  <PresentationFormat>Произвольный</PresentationFormat>
  <Paragraphs>123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801</cp:revision>
  <dcterms:created xsi:type="dcterms:W3CDTF">2020-08-03T09:44:14Z</dcterms:created>
  <dcterms:modified xsi:type="dcterms:W3CDTF">2021-02-16T09:09:11Z</dcterms:modified>
</cp:coreProperties>
</file>