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8" r:id="rId3"/>
    <p:sldId id="346" r:id="rId4"/>
    <p:sldId id="347" r:id="rId5"/>
    <p:sldId id="332" r:id="rId6"/>
    <p:sldId id="345" r:id="rId7"/>
    <p:sldId id="348" r:id="rId8"/>
    <p:sldId id="349" r:id="rId9"/>
    <p:sldId id="350" r:id="rId10"/>
    <p:sldId id="351" r:id="rId11"/>
    <p:sldId id="352" r:id="rId12"/>
    <p:sldId id="353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95472" y="1410355"/>
            <a:ext cx="55721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</a:t>
            </a:r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tuslanishi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(2-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мирзо улугбеа\Без названия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6" y="2000240"/>
            <a:ext cx="3071834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bo‘lishli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aylantirib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084" y="2285992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gullab-yashnamoq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81950" y="2357430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mukammal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2398" y="3143248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ravnaq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52926" y="5572140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dafn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198" y="3929066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suratga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C:\Users\Admin\Desktop\мирзо улугбеа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0116" y="2214554"/>
            <a:ext cx="2714644" cy="2500330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666712" y="4000504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yaratmoq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39074" y="3143248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66778" y="4786322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10446" y="4714884"/>
            <a:ext cx="4071966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qiziqmoq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428736"/>
            <a:ext cx="11715832" cy="7858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Movarounnahrdagi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hokimlik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Samarqand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gullab-yashnagan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hunarmandchilik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me’morchilik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san’at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ravnaq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500306"/>
            <a:ext cx="11715832" cy="8572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fors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tillarini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mukammal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qo‘lyozmalarini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o‘rganishda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3714752"/>
            <a:ext cx="11715832" cy="8572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ko‘plab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yaratilgan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filmlar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suratga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4857760"/>
            <a:ext cx="11715832" cy="7858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kutubxonasida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matematika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astronomiyaga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qo‘lyozmalarga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qiziqqan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84" y="5857892"/>
            <a:ext cx="11715832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Samarqanddagi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maqbarasiga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dafn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2285992"/>
            <a:ext cx="5214974" cy="21431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hayolin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tortar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Boqqan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Hayrati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oshar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4643446"/>
            <a:ext cx="5214974" cy="1928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yarqirab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tunlari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yurakni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parpirab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Chorlar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tunlari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67042" y="1357298"/>
            <a:ext cx="5286412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bobomiz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67504" y="2285992"/>
            <a:ext cx="5214974" cy="1928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to‘lgandi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Qancha-qancha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o‘rgandi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96066" y="4643446"/>
            <a:ext cx="5214974" cy="19288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shonini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bugun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osmonga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24166" y="1285860"/>
            <a:ext cx="6072230" cy="28575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bobomiz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C:\Users\Admin\Desktop\мирзо улугбеа\Без названия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034" y="4468496"/>
            <a:ext cx="3500462" cy="1962150"/>
          </a:xfrm>
          <a:prstGeom prst="rect">
            <a:avLst/>
          </a:prstGeom>
          <a:noFill/>
        </p:spPr>
      </p:pic>
      <p:pic>
        <p:nvPicPr>
          <p:cNvPr id="4098" name="Picture 2" descr="C:\Users\Admin\Desktop\мирзо улугбеа\Без названия (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07320" y="4445048"/>
            <a:ext cx="3762385" cy="1962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7837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Matnlardan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Mizo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0960" y="2285992"/>
            <a:ext cx="11501518" cy="42148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Sohibqiron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Amir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Temurning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to‘rtinchi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o‘g‘li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Shohruh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Mirzoning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to‘ng‘ich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o‘g‘li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Mirzo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1394-yil          22-martda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Iroqi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Ajamning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Sultoniya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shahrida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dunyoga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Tarag‘ay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bobosi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qiziqar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taassurotlari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chizar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67771348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rasadxonasi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dmin\Desktop\мирзо улугбеа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398" y="4143380"/>
            <a:ext cx="5357850" cy="2357454"/>
          </a:xfrm>
          <a:prstGeom prst="rect">
            <a:avLst/>
          </a:prstGeom>
          <a:noFill/>
        </p:spPr>
      </p:pic>
      <p:pic>
        <p:nvPicPr>
          <p:cNvPr id="2052" name="Picture 4" descr="C:\Users\Admin\Desktop\мирзо улугбеа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4" y="1357299"/>
            <a:ext cx="5429288" cy="2428892"/>
          </a:xfrm>
          <a:prstGeom prst="rect">
            <a:avLst/>
          </a:prstGeom>
          <a:noFill/>
        </p:spPr>
      </p:pic>
      <p:pic>
        <p:nvPicPr>
          <p:cNvPr id="2053" name="Picture 5" descr="C:\Users\Admin\Desktop\мирзо улугбеа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0314" y="4143380"/>
            <a:ext cx="5357850" cy="2286016"/>
          </a:xfrm>
          <a:prstGeom prst="rect">
            <a:avLst/>
          </a:prstGeom>
          <a:noFill/>
        </p:spPr>
      </p:pic>
      <p:pic>
        <p:nvPicPr>
          <p:cNvPr id="2054" name="Picture 6" descr="C:\Users\Admin\Desktop\мирзо улугбеа\images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398" y="1357298"/>
            <a:ext cx="5357850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7771348"/>
      </p:ext>
    </p:ext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80960" y="1348800"/>
            <a:ext cx="1150151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Ulug‘bek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rasadxonasi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insoniyat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yaratgan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noyob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inshootlardan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bo‘lib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u Amir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Temurning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nabirasi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Ulug‘bek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hukmdorligi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davrida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Samarqandda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barpo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etilgan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Rasadxona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qurilishi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1420-yilda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boshlanib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yil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mobaynida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olib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boriladi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Bino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qurib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bitkazilgandan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so‘ng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uzoq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davomida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tegishli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asboblarni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o‘rnatish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ishlarini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amalga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oshiradi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Ulug‘bek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zimmasida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haddan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ziyod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xizmat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yuki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borligiga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qaramay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rasadxonada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ishlas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topdi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Barcha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tadqiqotlar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shaxsan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shug‘ullangan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olimlarga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borada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yaqindan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yordam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bergan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 </a:t>
            </a:r>
            <a:endParaRPr kumimoji="0" lang="en-US" sz="3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rasadxonasi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Uzoqlarda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miltirab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5298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12144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Qavs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yozib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38744" y="2643182"/>
            <a:ext cx="635798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Admin\Desktop\мирзо улугбеа\images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857496"/>
            <a:ext cx="4000528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238744" y="3429000"/>
            <a:ext cx="635798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44" y="4286256"/>
            <a:ext cx="635798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saboq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38744" y="5143512"/>
            <a:ext cx="635798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38744" y="5929330"/>
            <a:ext cx="635798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3" grpId="0" animBg="1"/>
      <p:bldP spid="14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428736"/>
            <a:ext cx="11715832" cy="7858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Muhammad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Tarag‘ay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bolaligida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yulduzlarni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tomosha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84" y="2500306"/>
            <a:ext cx="11715832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hukmdorlik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ko‘pincha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rasadxonada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o‘tkazar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84" y="3714752"/>
            <a:ext cx="11715832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shogirdlariga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dunyoviy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ilmlardan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saboq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berardi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084" y="4857760"/>
            <a:ext cx="11715832" cy="7858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toliblari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qurdirgan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madrasada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84" y="5857892"/>
            <a:ext cx="11715832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Temuriylar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ilm-fanni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rivojlantirishga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2000240"/>
            <a:ext cx="11715832" cy="4572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Muhammad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Tarag‘ay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sadoqatli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shogirdi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eshitganmisiz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ismi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Qushchi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vaqtining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yonida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o‘tkazgan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Ustozi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tundan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tonggacha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yulduzlar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harakatini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kuzatgan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Qushchiga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munosabati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Tx/>
              <a:buChar char="-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Qushchiga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farzandlaridan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e’tibor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ko‘rsatgan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Qushchini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Sevimli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farzandim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deya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ardoqlagan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hamisha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faxrlangan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Suhbat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matnini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2000240"/>
            <a:ext cx="11644394" cy="20002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Shahrimiz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qadimda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Maroqand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atalar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qadimgi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o‘g‘d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davlatining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poytaxti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hisoblanar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Samarqand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yaqinida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Afrosiyob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shahrining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qoldiqlari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saqlanib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Matnlarni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ettiring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4334246"/>
            <a:ext cx="11644394" cy="21431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sohibqiron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Amir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Temurning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sevimli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nabirasi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Mirzo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bobosi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yurardi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Biroq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urushlarni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yoqtirmasdi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Shahzoda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ilm-fanga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sirli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yulduzlarga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qiziqar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hukmdor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bo‘lganidan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ilm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-fan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rivojiga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hissa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qo‘shdi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10087</TotalTime>
  <Words>423</Words>
  <Application>Microsoft Office PowerPoint</Application>
  <PresentationFormat>Произвольный</PresentationFormat>
  <Paragraphs>84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792</cp:revision>
  <dcterms:created xsi:type="dcterms:W3CDTF">2020-08-03T09:44:14Z</dcterms:created>
  <dcterms:modified xsi:type="dcterms:W3CDTF">2021-02-16T09:02:22Z</dcterms:modified>
</cp:coreProperties>
</file>