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28" r:id="rId3"/>
    <p:sldId id="330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62" autoAdjust="0"/>
  </p:normalViewPr>
  <p:slideViewPr>
    <p:cSldViewPr>
      <p:cViewPr varScale="1">
        <p:scale>
          <a:sx n="69" d="100"/>
          <a:sy n="69" d="100"/>
        </p:scale>
        <p:origin x="-75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24034" y="2071678"/>
            <a:ext cx="557216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укувчилар расми\images (3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16" y="2071678"/>
            <a:ext cx="2428891" cy="312853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0960" y="1285860"/>
          <a:ext cx="11501520" cy="24765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71702"/>
                <a:gridCol w="3679058"/>
                <a:gridCol w="1893106"/>
                <a:gridCol w="3857654"/>
              </a:tblGrid>
              <a:tr h="6191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ich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ich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ich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ich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ich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ich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edilar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2398" y="4071942"/>
          <a:ext cx="11501520" cy="24765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71702"/>
                <a:gridCol w="3679058"/>
                <a:gridCol w="1893106"/>
                <a:gridCol w="3857654"/>
              </a:tblGrid>
              <a:tr h="6191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suz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suz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suz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suz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edin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giz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suz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suz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8140054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1285860"/>
            <a:ext cx="11644394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bo‘lishsiz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aylantirib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gap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52596" y="2500306"/>
            <a:ext cx="407196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rivojlanmoq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24628" y="2500306"/>
            <a:ext cx="407196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tinglamoq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09654" y="3357562"/>
            <a:ext cx="407196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10446" y="4286256"/>
            <a:ext cx="407196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38150" y="4214818"/>
            <a:ext cx="407196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10380" y="3429000"/>
            <a:ext cx="407196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tushuntirmoq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2398" y="5072074"/>
            <a:ext cx="407196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524760" y="5143512"/>
            <a:ext cx="407196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Admin\Desktop\укувчилар расми\IMG_20200805_062530_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81554" y="4286256"/>
            <a:ext cx="2357454" cy="228601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09522" y="1285860"/>
            <a:ext cx="5286412" cy="928694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bo‘lmasa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narsa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rivojlanmaydi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309522" y="2714620"/>
            <a:ext cx="5286412" cy="928694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Aksiga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mashinamiz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yurmay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09522" y="4143380"/>
            <a:ext cx="5286412" cy="928694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Kitobni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o‘qimasangiz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bilimsiz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qolasiz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309522" y="5643578"/>
            <a:ext cx="5286412" cy="928694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Manzilga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bormay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yarim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yo‘ldan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qaytdik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6596066" y="1285860"/>
            <a:ext cx="5286412" cy="928694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tinglamagani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tushunmay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6596066" y="2714620"/>
            <a:ext cx="5286412" cy="928694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Nargiz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manzilini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tushuntirmadi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6596066" y="4143380"/>
            <a:ext cx="5286412" cy="928694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Asar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mazmunini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so‘zlab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bermadi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6667504" y="5572140"/>
            <a:ext cx="5286412" cy="928694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birimiz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Anvarning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yonidan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ketmadik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140054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1214422"/>
            <a:ext cx="11787270" cy="54292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Koinot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aprel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Kosmanavtika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hammamizga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1961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sayyoramiz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kutilmagan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yangiliklardan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hayratda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kosmosda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!”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Odamlarning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kosmosga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uchish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orzusi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ushaldi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1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aprel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ertalab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“Vostok-1”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kosmik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kemasida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kosmanavt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Yuriy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Alekseevich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Gagarin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kosmosga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parvoz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atrofida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parvoz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108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sayyoramiz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ulkan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dengizlar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daryolar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tog‘lar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cho‘llar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o‘rmonlar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moviy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sayyoramizdan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tashqari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bor.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ulkan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to‘plardir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shuning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biz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ko‘ramiz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iliqligini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his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qilamiz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Biz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yulduzlarni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ko‘ramiz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kun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qoplaydi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Quyoshdan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kattaroq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Yerdan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tashqari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tizimida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sayyora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</a:t>
            </a:r>
            <a:endParaRPr lang="ru-RU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66844" y="1714488"/>
            <a:ext cx="8501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/>
          </a:p>
        </p:txBody>
      </p:sp>
      <p:pic>
        <p:nvPicPr>
          <p:cNvPr id="4098" name="Picture 2" descr="C:\Users\Admin\Desktop\мирзо улугбеа\images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4786322"/>
            <a:ext cx="4071966" cy="1695450"/>
          </a:xfrm>
          <a:prstGeom prst="rect">
            <a:avLst/>
          </a:prstGeom>
          <a:noFill/>
        </p:spPr>
      </p:pic>
      <p:pic>
        <p:nvPicPr>
          <p:cNvPr id="8" name="Picture 2" descr="C:\Users\Admin\Desktop\мирзо улугбеа\images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2926" y="4786322"/>
            <a:ext cx="3643338" cy="1695450"/>
          </a:xfrm>
          <a:prstGeom prst="rect">
            <a:avLst/>
          </a:prstGeom>
          <a:noFill/>
        </p:spPr>
      </p:pic>
      <p:pic>
        <p:nvPicPr>
          <p:cNvPr id="9" name="Picture 2" descr="C:\Users\Admin\Desktop\мирзо улугбеа\images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1950" y="4786322"/>
            <a:ext cx="4071966" cy="1695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15089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fe’lining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bo‘lishsiz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-ma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qo‘shimchasi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96066" y="3143248"/>
            <a:ext cx="5286412" cy="1357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yotgan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9522" y="5000636"/>
            <a:ext cx="5286412" cy="14287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Anvar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narsani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sez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ketardi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9522" y="3143248"/>
            <a:ext cx="5286412" cy="14287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sovuq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ko‘chada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ko‘rin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96066" y="5072074"/>
            <a:ext cx="5286412" cy="1357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aslo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xurmat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qo‘ygandi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7771348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–r (-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2398" y="2786058"/>
          <a:ext cx="11430080" cy="38040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00198"/>
                <a:gridCol w="4214842"/>
                <a:gridCol w="1428760"/>
                <a:gridCol w="4286280"/>
              </a:tblGrid>
              <a:tr h="1268025"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1023902" y="1285860"/>
            <a:ext cx="4071966" cy="64294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310446" y="1285860"/>
            <a:ext cx="4071966" cy="64294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Ko‘plik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809852" y="2143116"/>
            <a:ext cx="71438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8882082" y="2143116"/>
            <a:ext cx="71438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Uzoqlarda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miltirab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ko‘rinardi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38150" y="3786188"/>
          <a:ext cx="11001453" cy="2500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4357718"/>
                <a:gridCol w="4929223"/>
              </a:tblGrid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edim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edik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eding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edingiz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edilar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ko‘rinmasdi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38942" y="2143116"/>
            <a:ext cx="4929222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67306" y="3214686"/>
            <a:ext cx="4929222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ichmoq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24430" y="4500570"/>
            <a:ext cx="4929222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10380" y="5715016"/>
            <a:ext cx="4929222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suzmoq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dmin\Desktop\укувчилар расми\images (2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12" y="2786058"/>
            <a:ext cx="3814936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0960" y="1285860"/>
          <a:ext cx="11501520" cy="24765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71702"/>
                <a:gridCol w="3679058"/>
                <a:gridCol w="1893106"/>
                <a:gridCol w="3857654"/>
              </a:tblGrid>
              <a:tr h="6191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edilar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2398" y="4071942"/>
          <a:ext cx="11501520" cy="24765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71702"/>
                <a:gridCol w="3679058"/>
                <a:gridCol w="1893106"/>
                <a:gridCol w="3857654"/>
              </a:tblGrid>
              <a:tr h="6191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aylan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baseline="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aylan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aylan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aylan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edin</a:t>
                      </a:r>
                      <a:r>
                        <a:rPr lang="en-US" sz="2800" b="1" u="sng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giz</a:t>
                      </a:r>
                      <a:endParaRPr lang="ru-RU" sz="2800" b="1" u="sng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aylan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aylan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8140054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10078</TotalTime>
  <Words>469</Words>
  <Application>Microsoft Office PowerPoint</Application>
  <PresentationFormat>Произвольный</PresentationFormat>
  <Paragraphs>177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790</cp:revision>
  <dcterms:created xsi:type="dcterms:W3CDTF">2020-08-03T09:44:14Z</dcterms:created>
  <dcterms:modified xsi:type="dcterms:W3CDTF">2021-02-17T15:02:45Z</dcterms:modified>
</cp:coreProperties>
</file>