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38" r:id="rId4"/>
    <p:sldId id="339" r:id="rId5"/>
    <p:sldId id="332" r:id="rId6"/>
    <p:sldId id="340" r:id="rId7"/>
    <p:sldId id="341" r:id="rId8"/>
    <p:sldId id="342" r:id="rId9"/>
    <p:sldId id="337" r:id="rId10"/>
    <p:sldId id="343" r:id="rId11"/>
    <p:sldId id="344" r:id="rId12"/>
    <p:sldId id="345" r:id="rId13"/>
    <p:sldId id="346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dmin\Desktop\мирзо улугбеа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67768" y="2214554"/>
            <a:ext cx="3000396" cy="271464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285860"/>
          <a:ext cx="11501520" cy="24765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qiziq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4071942"/>
          <a:ext cx="11501520" cy="24765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qurdir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285860"/>
          <a:ext cx="11501520" cy="24765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yarat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4071942"/>
          <a:ext cx="11501520" cy="247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Birlik</a:t>
                      </a:r>
                      <a:r>
                        <a:rPr lang="en-US" sz="2800" dirty="0" smtClean="0"/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ko‘rin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ko‘rin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ko‘rin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ko‘rin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ko‘rin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‘rin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12144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9522" y="2928934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bajardi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9522" y="3929066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o‘tardi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953256" y="2857496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qiziqardilar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953256" y="3857628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09522" y="4929198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953256" y="4929198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881422" y="5857892"/>
            <a:ext cx="4929222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3578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zamonlardan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……..       .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xaritalarini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…….         . 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xaritalarda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turkumi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        .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Qutb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Zuhro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turkumini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…………..    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Yo‘lboshchilar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….   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kompas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…….            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167834" y="1928802"/>
            <a:ext cx="250033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qiziqardilar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4480" y="3212976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70405" y="3861048"/>
            <a:ext cx="2214578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0960" y="5143512"/>
            <a:ext cx="242889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272464" y="5143512"/>
            <a:ext cx="1512168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996254" y="5775398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bajarardi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odamchalar\FB_IMG_15997202488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94562">
            <a:off x="780642" y="2279214"/>
            <a:ext cx="2842111" cy="399786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24364" y="1928802"/>
            <a:ext cx="7286676" cy="36433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Matnlardan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естиугольник 10"/>
          <p:cNvSpPr/>
          <p:nvPr/>
        </p:nvSpPr>
        <p:spPr>
          <a:xfrm>
            <a:off x="380960" y="2357430"/>
            <a:ext cx="5286412" cy="157163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tongda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chiqdik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6524628" y="4714884"/>
            <a:ext cx="5286412" cy="157163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vaqtliroq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keldik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6524628" y="2357430"/>
            <a:ext cx="5286412" cy="157163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salqin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bo‘lgani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sababli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Шестиугольник 17"/>
          <p:cNvSpPr/>
          <p:nvPr/>
        </p:nvSpPr>
        <p:spPr>
          <a:xfrm>
            <a:off x="523836" y="4714884"/>
            <a:ext cx="5286412" cy="157163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Maktabda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7771348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мирзо улугбеа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274" y="1357298"/>
            <a:ext cx="5143536" cy="2500330"/>
          </a:xfrm>
          <a:prstGeom prst="rect">
            <a:avLst/>
          </a:prstGeom>
          <a:noFill/>
        </p:spPr>
      </p:pic>
      <p:pic>
        <p:nvPicPr>
          <p:cNvPr id="2051" name="Picture 3" descr="C:\Users\Admin\Desktop\мирзо улугбеа\Без названия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1752" y="1357298"/>
            <a:ext cx="5143536" cy="2428892"/>
          </a:xfrm>
          <a:prstGeom prst="rect">
            <a:avLst/>
          </a:prstGeom>
          <a:noFill/>
        </p:spPr>
      </p:pic>
      <p:pic>
        <p:nvPicPr>
          <p:cNvPr id="2052" name="Picture 4" descr="C:\Users\Admin\Desktop\мирзо улугбеа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5274" y="4000504"/>
            <a:ext cx="5143536" cy="2500330"/>
          </a:xfrm>
          <a:prstGeom prst="rect">
            <a:avLst/>
          </a:prstGeom>
          <a:noFill/>
        </p:spPr>
      </p:pic>
      <p:pic>
        <p:nvPicPr>
          <p:cNvPr id="2053" name="Picture 5" descr="C:\Users\Admin\Desktop\мирзо улугбеа\Без названия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1752" y="4000504"/>
            <a:ext cx="5143536" cy="2466975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09522" y="1500174"/>
            <a:ext cx="1164439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Sohibqiron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Amir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Temurning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to‘rtinchi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o‘g‘li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Shohruh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Mirzoning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to‘ng‘ich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o‘g‘li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–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Ulug‘bek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Mirzo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1394</a:t>
            </a:r>
            <a:r>
              <a:rPr kumimoji="0" lang="uz-Cyrl-U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yil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22</a:t>
            </a:r>
            <a:r>
              <a:rPr kumimoji="0" lang="uz-Cyrl-U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martda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Iroqi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Ajamning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Sultoniya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shahrida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dunyoga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kelgan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Yangi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mehmonga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Muhammad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Tarag‘ay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nom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beradilar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Bu nom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Amir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Temurning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marhum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otasining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nomi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bo‘lib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hali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Temuriy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shahzodalardan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hech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biriga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berilmagan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Lekin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bobosi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alohida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mehr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“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Ulug‘bek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”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atayvergani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uchun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asosiy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ismi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Ulug‘bek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bo‘lib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qoladi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Ulug‘bek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shu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qadar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kichik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yoshida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ulkan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mamlakatning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sultoni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bo‘lib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to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umrining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oxirigacha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ya’ni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o‘ttiz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to‘qqiz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yil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davomida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mamlakatning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sultoni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bo‘lib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turdi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2786058"/>
          <a:ext cx="11430080" cy="38040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0198"/>
                <a:gridCol w="4214842"/>
                <a:gridCol w="1428760"/>
                <a:gridCol w="4286280"/>
              </a:tblGrid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023902" y="1285860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310446" y="1285860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Ko‘plik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80985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88208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2071678"/>
            <a:ext cx="11644394" cy="4500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astronom</a:t>
            </a:r>
            <a:endParaRPr lang="en-US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Muhammad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Tarag‘ay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taassurotlari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rasmlar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hukmdor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aylantirib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rasadxona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qurdirdi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kuzatar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1018 ta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“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Zichi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Ko‘ragoniy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jadvalini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koinotdagi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C:\Users\Admin\Desktop\odamchalar\FB_IMG_16008901384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2143116"/>
            <a:ext cx="3429024" cy="4429133"/>
          </a:xfrm>
          <a:prstGeom prst="rect">
            <a:avLst/>
          </a:prstGeom>
          <a:noFill/>
        </p:spPr>
      </p:pic>
      <p:pic>
        <p:nvPicPr>
          <p:cNvPr id="5" name="Picture 2" descr="C:\Users\Admin\Desktop\odamchalar\FB_IMG_16008901384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3454" y="2143116"/>
            <a:ext cx="3357586" cy="4429133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3667108" y="2071678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Kuzatmoq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67108" y="2786058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67108" y="3500438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67108" y="4214818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qurdirmoq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67108" y="5000636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67108" y="5786454"/>
            <a:ext cx="4929222" cy="5000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285860"/>
          <a:ext cx="11501520" cy="24765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kuzat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4071942"/>
          <a:ext cx="11501520" cy="24765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edin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o‘rgan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9998</TotalTime>
  <Words>385</Words>
  <Application>Microsoft Office PowerPoint</Application>
  <PresentationFormat>Произвольный</PresentationFormat>
  <Paragraphs>169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780</cp:revision>
  <dcterms:created xsi:type="dcterms:W3CDTF">2020-08-03T09:44:14Z</dcterms:created>
  <dcterms:modified xsi:type="dcterms:W3CDTF">2021-02-16T08:52:18Z</dcterms:modified>
</cp:coreProperties>
</file>