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354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67" r:id="rId13"/>
    <p:sldId id="368" r:id="rId14"/>
    <p:sldId id="356" r:id="rId15"/>
    <p:sldId id="357" r:id="rId16"/>
    <p:sldId id="361" r:id="rId17"/>
    <p:sldId id="362" r:id="rId18"/>
    <p:sldId id="378" r:id="rId19"/>
    <p:sldId id="379" r:id="rId20"/>
    <p:sldId id="380" r:id="rId21"/>
    <p:sldId id="381" r:id="rId22"/>
    <p:sldId id="295" r:id="rId23"/>
  </p:sldIdLst>
  <p:sldSz cx="12192000" cy="6858000"/>
  <p:notesSz cx="6858000" cy="9144000"/>
  <p:defaultTextStyle>
    <a:defPPr>
      <a:defRPr lang="ru-RU"/>
    </a:defPPr>
    <a:lvl1pPr marL="0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 autoAdjust="0"/>
    <p:restoredTop sz="93305" autoAdjust="0"/>
  </p:normalViewPr>
  <p:slideViewPr>
    <p:cSldViewPr>
      <p:cViewPr varScale="1">
        <p:scale>
          <a:sx n="118" d="100"/>
          <a:sy n="118" d="100"/>
        </p:scale>
        <p:origin x="2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4"/>
            <a:ext cx="103632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3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3"/>
            <a:ext cx="10435757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2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42" y="1133193"/>
            <a:ext cx="11948966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6" y="150406"/>
            <a:ext cx="11948966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9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4"/>
            <a:ext cx="3901440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2" y="332657"/>
            <a:ext cx="9143999" cy="61796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077185" y="2780928"/>
            <a:ext cx="576063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00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1"/>
            <a:ext cx="1368152" cy="792086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52596" y="2071678"/>
            <a:ext cx="5572163" cy="3724082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mavzularni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r>
              <a:rPr lang="uz-Cyrl-UZ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C:\Users\Admin\Desktop\анимация китобчалар\FB_IMG_1601875646354.jpg"/>
          <p:cNvPicPr/>
          <p:nvPr/>
        </p:nvPicPr>
        <p:blipFill>
          <a:blip r:embed="rId2"/>
          <a:srcRect b="10057"/>
          <a:stretch>
            <a:fillRect/>
          </a:stretch>
        </p:blipFill>
        <p:spPr bwMode="auto">
          <a:xfrm>
            <a:off x="7866310" y="2000240"/>
            <a:ext cx="3630290" cy="306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fe’llarining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moqda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qo‘shimchasi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qilinadigan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asosan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kitobiy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uslubda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ishlatiladi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nutq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paytining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berayotgan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bermayotgan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Cyrl-UZ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holatni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Tx/>
              <a:buChar char="-"/>
            </a:pP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yap, -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moqda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qo‘shimchalaridan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Tx/>
              <a:buChar char="-"/>
            </a:pP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man, -san, -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 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Cyrl-UZ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kitob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o‘qi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yap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tovushdan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-y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undosh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tovushdfan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1196"/>
              </p:ext>
            </p:extLst>
          </p:nvPr>
        </p:nvGraphicFramePr>
        <p:xfrm>
          <a:off x="309522" y="1428736"/>
          <a:ext cx="11501517" cy="50721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4572032"/>
                <a:gridCol w="5357849"/>
              </a:tblGrid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bo‘lishsizlik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Cyrl-UZ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–may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011950"/>
              </p:ext>
            </p:extLst>
          </p:nvPr>
        </p:nvGraphicFramePr>
        <p:xfrm>
          <a:off x="380960" y="1428736"/>
          <a:ext cx="11430081" cy="512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4500594"/>
                <a:gridCol w="5286413"/>
              </a:tblGrid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gapir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4000" b="1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moqchi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qilinsa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bajarmoqchi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1475"/>
              </p:ext>
            </p:extLst>
          </p:nvPr>
        </p:nvGraphicFramePr>
        <p:xfrm>
          <a:off x="380960" y="1428736"/>
          <a:ext cx="11430081" cy="5000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3074"/>
                <a:gridCol w="4500594"/>
                <a:gridCol w="5286413"/>
              </a:tblGrid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moqchi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-b (-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ib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harakat-holatning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kimdandir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eshitilganini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Bunday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187" y="12687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348673"/>
              </p:ext>
            </p:extLst>
          </p:nvPr>
        </p:nvGraphicFramePr>
        <p:xfrm>
          <a:off x="666712" y="1500174"/>
          <a:ext cx="11001453" cy="480914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14512"/>
                <a:gridCol w="4572032"/>
                <a:gridCol w="4714909"/>
              </a:tblGrid>
              <a:tr h="116754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306509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6754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6754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4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0960" y="1285858"/>
            <a:ext cx="11430080" cy="10715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moqchi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qo‘shimchasi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etgan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0960" y="2500306"/>
            <a:ext cx="11430080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Kelgusi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haftada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ko‘chib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o‘tmoqchimiz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0960" y="3500438"/>
            <a:ext cx="11430080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Dadam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akam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do‘konga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borishmoqchi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0960" y="4572008"/>
            <a:ext cx="11430080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O‘quvchilar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etishmoqchilar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0960" y="5643578"/>
            <a:ext cx="11430080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o‘qimoqchisiz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0" grpId="0" animBg="1"/>
      <p:bldP spid="12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149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qo‘shimchasini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23836" y="3429000"/>
          <a:ext cx="11215767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4714908"/>
                <a:gridCol w="4929223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fasli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08000" indent="457200"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toʻrt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biridir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bahor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fasllarining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orasida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boʻlib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eng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fasldir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shimoliy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yarimsharda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tengkunlikgacha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108000" indent="457200"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—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Xalq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orasida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Cyrl-UZ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marL="108000" indent="457200"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organizmi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fasllardan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biridir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sogʻligʻi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zarur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boʻlgan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suyaklarning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rivojlanishi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dastak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beradigan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vitaminiga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boydir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Chunki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vitamini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quyosh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nurlari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oʻtadi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Quyoshda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toblanish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kasali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ogʻrigan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foydali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sabzavot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boshqa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o‘simliklar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ham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pisha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boshlaydi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08000" indent="457200" algn="just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qattiq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jazirama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kunlari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sogʻligʻi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zararlidir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haddan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ziyod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oftobda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toblanish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terisiga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zarar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berishi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399" y="260648"/>
            <a:ext cx="11017224" cy="55291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66712" y="1214422"/>
            <a:ext cx="8858312" cy="328614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ta’til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rejalari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mavzusida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C:\Users\Admin\Desktop\анимация китобчалар\FB_IMG_1601875669157.jpg"/>
          <p:cNvPicPr/>
          <p:nvPr/>
        </p:nvPicPr>
        <p:blipFill>
          <a:blip r:embed="rId2"/>
          <a:srcRect b="10290"/>
          <a:stretch>
            <a:fillRect/>
          </a:stretch>
        </p:blipFill>
        <p:spPr bwMode="auto">
          <a:xfrm rot="329527">
            <a:off x="8446199" y="3829107"/>
            <a:ext cx="3165679" cy="236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–r (-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2398" y="2786058"/>
          <a:ext cx="11430080" cy="3804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98"/>
                <a:gridCol w="4214842"/>
                <a:gridCol w="1428760"/>
                <a:gridCol w="4286280"/>
              </a:tblGrid>
              <a:tr h="1268025"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023902" y="1399148"/>
            <a:ext cx="4071966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310446" y="1399148"/>
            <a:ext cx="4071966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Ko‘plik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809852" y="2143116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882082" y="2143116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Uzoqlarda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miltirab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ko‘rinardi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38150" y="3786188"/>
          <a:ext cx="11001453" cy="250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4357718"/>
                <a:gridCol w="4929223"/>
              </a:tblGrid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edim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edik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eding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edingiz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edilar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ko‘rinmasdi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Bilib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oling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nutq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so‘zlanayotgan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sodir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bo‘layotgan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ish-harakatni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moqda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Cyrl-UZ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Bilib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oling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206927"/>
              </p:ext>
            </p:extLst>
          </p:nvPr>
        </p:nvGraphicFramePr>
        <p:xfrm>
          <a:off x="309522" y="1357298"/>
          <a:ext cx="1157295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5072098"/>
                <a:gridCol w="4929222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daman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damiz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dasan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dasiz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dalar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11761</TotalTime>
  <Words>564</Words>
  <Application>Microsoft Office PowerPoint</Application>
  <PresentationFormat>Широкоэкранный</PresentationFormat>
  <Paragraphs>196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Khayitov Nodir</cp:lastModifiedBy>
  <cp:revision>979</cp:revision>
  <dcterms:created xsi:type="dcterms:W3CDTF">2020-08-03T09:44:14Z</dcterms:created>
  <dcterms:modified xsi:type="dcterms:W3CDTF">2021-03-16T07:11:08Z</dcterms:modified>
</cp:coreProperties>
</file>