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354" r:id="rId3"/>
    <p:sldId id="369" r:id="rId4"/>
    <p:sldId id="370" r:id="rId5"/>
    <p:sldId id="371" r:id="rId6"/>
    <p:sldId id="372" r:id="rId7"/>
    <p:sldId id="373" r:id="rId8"/>
    <p:sldId id="374" r:id="rId9"/>
    <p:sldId id="375" r:id="rId10"/>
    <p:sldId id="376" r:id="rId11"/>
    <p:sldId id="377" r:id="rId12"/>
    <p:sldId id="367" r:id="rId13"/>
    <p:sldId id="368" r:id="rId14"/>
    <p:sldId id="356" r:id="rId15"/>
    <p:sldId id="357" r:id="rId16"/>
    <p:sldId id="361" r:id="rId17"/>
    <p:sldId id="362" r:id="rId18"/>
    <p:sldId id="378" r:id="rId19"/>
    <p:sldId id="379" r:id="rId20"/>
    <p:sldId id="380" r:id="rId21"/>
    <p:sldId id="381" r:id="rId22"/>
    <p:sldId id="295" r:id="rId23"/>
  </p:sldIdLst>
  <p:sldSz cx="12192000" cy="6858000"/>
  <p:notesSz cx="6858000" cy="9144000"/>
  <p:defaultTextStyle>
    <a:defPPr>
      <a:defRPr lang="ru-RU"/>
    </a:defPPr>
    <a:lvl1pPr marL="0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63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394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524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57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787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918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3" autoAdjust="0"/>
    <p:restoredTop sz="93305" autoAdjust="0"/>
  </p:normalViewPr>
  <p:slideViewPr>
    <p:cSldViewPr>
      <p:cViewPr varScale="1">
        <p:scale>
          <a:sx n="118" d="100"/>
          <a:sy n="118" d="100"/>
        </p:scale>
        <p:origin x="27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263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394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524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657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787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918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4"/>
            <a:ext cx="1036320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3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5" y="2289993"/>
            <a:ext cx="10435757" cy="230832"/>
          </a:xfrm>
        </p:spPr>
        <p:txBody>
          <a:bodyPr lIns="0" tIns="0" rIns="0" bIns="0"/>
          <a:lstStyle>
            <a:lvl1pPr>
              <a:defRPr sz="1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2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42" y="1133193"/>
            <a:ext cx="11948966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6" y="150406"/>
            <a:ext cx="11948966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9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5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4"/>
            <a:ext cx="3901440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1" y="6377944"/>
            <a:ext cx="2804159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4"/>
            <a:ext cx="2804159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slow" advClick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14">
        <a:defRPr>
          <a:latin typeface="+mn-lt"/>
          <a:ea typeface="+mn-ea"/>
          <a:cs typeface="+mn-cs"/>
        </a:defRPr>
      </a:lvl2pPr>
      <a:lvl3pPr marL="1086829">
        <a:defRPr>
          <a:latin typeface="+mn-lt"/>
          <a:ea typeface="+mn-ea"/>
          <a:cs typeface="+mn-cs"/>
        </a:defRPr>
      </a:lvl3pPr>
      <a:lvl4pPr marL="1630245">
        <a:defRPr>
          <a:latin typeface="+mn-lt"/>
          <a:ea typeface="+mn-ea"/>
          <a:cs typeface="+mn-cs"/>
        </a:defRPr>
      </a:lvl4pPr>
      <a:lvl5pPr marL="2173659">
        <a:defRPr>
          <a:latin typeface="+mn-lt"/>
          <a:ea typeface="+mn-ea"/>
          <a:cs typeface="+mn-cs"/>
        </a:defRPr>
      </a:lvl5pPr>
      <a:lvl6pPr marL="2717074">
        <a:defRPr>
          <a:latin typeface="+mn-lt"/>
          <a:ea typeface="+mn-ea"/>
          <a:cs typeface="+mn-cs"/>
        </a:defRPr>
      </a:lvl6pPr>
      <a:lvl7pPr marL="3260488">
        <a:defRPr>
          <a:latin typeface="+mn-lt"/>
          <a:ea typeface="+mn-ea"/>
          <a:cs typeface="+mn-cs"/>
        </a:defRPr>
      </a:lvl7pPr>
      <a:lvl8pPr marL="3803904">
        <a:defRPr>
          <a:latin typeface="+mn-lt"/>
          <a:ea typeface="+mn-ea"/>
          <a:cs typeface="+mn-cs"/>
        </a:defRPr>
      </a:lvl8pPr>
      <a:lvl9pPr marL="43473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14">
        <a:defRPr>
          <a:latin typeface="+mn-lt"/>
          <a:ea typeface="+mn-ea"/>
          <a:cs typeface="+mn-cs"/>
        </a:defRPr>
      </a:lvl2pPr>
      <a:lvl3pPr marL="1086829">
        <a:defRPr>
          <a:latin typeface="+mn-lt"/>
          <a:ea typeface="+mn-ea"/>
          <a:cs typeface="+mn-cs"/>
        </a:defRPr>
      </a:lvl3pPr>
      <a:lvl4pPr marL="1630245">
        <a:defRPr>
          <a:latin typeface="+mn-lt"/>
          <a:ea typeface="+mn-ea"/>
          <a:cs typeface="+mn-cs"/>
        </a:defRPr>
      </a:lvl4pPr>
      <a:lvl5pPr marL="2173659">
        <a:defRPr>
          <a:latin typeface="+mn-lt"/>
          <a:ea typeface="+mn-ea"/>
          <a:cs typeface="+mn-cs"/>
        </a:defRPr>
      </a:lvl5pPr>
      <a:lvl6pPr marL="2717074">
        <a:defRPr>
          <a:latin typeface="+mn-lt"/>
          <a:ea typeface="+mn-ea"/>
          <a:cs typeface="+mn-cs"/>
        </a:defRPr>
      </a:lvl6pPr>
      <a:lvl7pPr marL="3260488">
        <a:defRPr>
          <a:latin typeface="+mn-lt"/>
          <a:ea typeface="+mn-ea"/>
          <a:cs typeface="+mn-cs"/>
        </a:defRPr>
      </a:lvl7pPr>
      <a:lvl8pPr marL="3803904">
        <a:defRPr>
          <a:latin typeface="+mn-lt"/>
          <a:ea typeface="+mn-ea"/>
          <a:cs typeface="+mn-cs"/>
        </a:defRPr>
      </a:lvl8pPr>
      <a:lvl9pPr marL="43473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2" y="332657"/>
            <a:ext cx="9143999" cy="61796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077185" y="2780928"/>
            <a:ext cx="576063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00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1"/>
            <a:ext cx="1368152" cy="792086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952596" y="2071678"/>
            <a:ext cx="5572163" cy="3724082"/>
          </a:xfrm>
          <a:prstGeom prst="rect">
            <a:avLst/>
          </a:prstGeom>
          <a:noFill/>
        </p:spPr>
        <p:txBody>
          <a:bodyPr wrap="square" lIns="91426" tIns="45713" rIns="91426" bIns="45713" rtlCol="0">
            <a:spAutoFit/>
          </a:bodyPr>
          <a:lstStyle/>
          <a:p>
            <a:pPr algn="ctr"/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mavzularni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r>
              <a:rPr lang="uz-Cyrl-UZ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 descr="C:\Users\Admin\Desktop\анимация китобчалар\FB_IMG_1601875646354.jpg"/>
          <p:cNvPicPr/>
          <p:nvPr/>
        </p:nvPicPr>
        <p:blipFill>
          <a:blip r:embed="rId2"/>
          <a:srcRect b="10057"/>
          <a:stretch>
            <a:fillRect/>
          </a:stretch>
        </p:blipFill>
        <p:spPr bwMode="auto">
          <a:xfrm>
            <a:off x="7866310" y="2000240"/>
            <a:ext cx="3630290" cy="3069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Hozirgi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fe’llarining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moqda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qo‘shimchasi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qilinadigan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shakli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asosan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kitobiy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uslubda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ishlatiladi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4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Hozirgi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nutq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paytining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o‘zida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berayotgan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bermayotgan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harakat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Cyrl-UZ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holatni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bildiradi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buFontTx/>
              <a:buChar char="-"/>
            </a:pP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yap, -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moqda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qo‘shimchalaridan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buFontTx/>
              <a:buChar char="-"/>
            </a:pP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man, -san, -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miz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 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Cyrl-UZ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qilinadi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Men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kitob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o‘qi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yap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Kelasi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unli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tovushdan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-y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undosh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tovushdfan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tuslanadi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1196"/>
              </p:ext>
            </p:extLst>
          </p:nvPr>
        </p:nvGraphicFramePr>
        <p:xfrm>
          <a:off x="309522" y="1428736"/>
          <a:ext cx="11501517" cy="50721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71636"/>
                <a:gridCol w="4572032"/>
                <a:gridCol w="5357849"/>
              </a:tblGrid>
              <a:tr h="1268025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6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6802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endParaRPr lang="ru-RU" sz="36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6802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endParaRPr lang="ru-RU" sz="36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endParaRPr lang="ru-RU" sz="36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6802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endParaRPr lang="ru-RU" sz="36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dilar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dilar</a:t>
                      </a:r>
                      <a:endParaRPr lang="ru-RU" sz="36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Kelasi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fe’lining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bo‘lishsizlik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shakli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Cyrl-UZ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asosiga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–may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tuslanadi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 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011950"/>
              </p:ext>
            </p:extLst>
          </p:nvPr>
        </p:nvGraphicFramePr>
        <p:xfrm>
          <a:off x="380960" y="1428736"/>
          <a:ext cx="11430081" cy="5121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/>
                <a:gridCol w="4500594"/>
                <a:gridCol w="5286413"/>
              </a:tblGrid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2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40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r>
                        <a:rPr lang="en-US" sz="40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gapir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may</a:t>
                      </a: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gapir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may</a:t>
                      </a: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gapir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may</a:t>
                      </a: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endParaRPr lang="ru-RU" sz="4000" b="1" dirty="0" smtClean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gapir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may</a:t>
                      </a: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endParaRPr lang="ru-RU" sz="4000" b="1" dirty="0" smtClean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gapir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may</a:t>
                      </a: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endParaRPr lang="ru-RU" sz="4000" b="1" dirty="0" smtClean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gapir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may</a:t>
                      </a: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dilar</a:t>
                      </a:r>
                      <a:endParaRPr lang="ru-RU" sz="4000" b="1" dirty="0" smtClean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Kelasi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moqchi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qilinsa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bajarmoqchi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harakatni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tuslanadi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 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1475"/>
              </p:ext>
            </p:extLst>
          </p:nvPr>
        </p:nvGraphicFramePr>
        <p:xfrm>
          <a:off x="380960" y="1428736"/>
          <a:ext cx="11430081" cy="50006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43074"/>
                <a:gridCol w="4500594"/>
                <a:gridCol w="5286413"/>
              </a:tblGrid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4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r>
                        <a:rPr lang="en-US" sz="4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moqchi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moqchi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endParaRPr lang="ru-RU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moqchi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endParaRPr lang="ru-RU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moqchi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endParaRPr lang="ru-RU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moqchi</a:t>
                      </a:r>
                      <a:endParaRPr lang="ru-RU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moqchi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endParaRPr lang="ru-RU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-b (-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ib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zamonda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harakat-holatning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kimdandir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eshitilganini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Bunday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ataladi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tuslanadi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2187" y="12687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4348673"/>
              </p:ext>
            </p:extLst>
          </p:nvPr>
        </p:nvGraphicFramePr>
        <p:xfrm>
          <a:off x="666712" y="1500174"/>
          <a:ext cx="11001453" cy="480914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14512"/>
                <a:gridCol w="4572032"/>
                <a:gridCol w="4714909"/>
              </a:tblGrid>
              <a:tr h="1167546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4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4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4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306509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167546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167546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dilar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80960" y="1285858"/>
            <a:ext cx="11430080" cy="107157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moqchi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qo‘shimchasi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ishtirok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etgan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so‘zlar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0960" y="2500306"/>
            <a:ext cx="11430080" cy="8572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Kelgusi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haftada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yangi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ko‘chib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o‘tmoqchimiz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0960" y="3500438"/>
            <a:ext cx="11430080" cy="8572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Dadam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akam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do‘konga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borishmoqchi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80960" y="4572008"/>
            <a:ext cx="11430080" cy="8572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O‘quvchilar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musobaqada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ishtirok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etishmoqchilar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80960" y="5643578"/>
            <a:ext cx="11430080" cy="8572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kitobni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o‘qimoqchisiz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  <p:bldP spid="10" grpId="0" animBg="1"/>
      <p:bldP spid="12" grpId="0" animBg="1"/>
      <p:bldP spid="1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1497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bo‘lishsiz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shakli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qo‘shimchasini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tuslanadi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23836" y="3429000"/>
          <a:ext cx="11215767" cy="285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4714908"/>
                <a:gridCol w="4929223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3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borma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borma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borma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borma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borma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borma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sizlar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Yoz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fasli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108000" indent="457200" algn="just"/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toʻrt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fasldan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biridir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fasli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bahor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fasllarining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orasida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joylashgan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boʻlib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eng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issiq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fasldir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fasli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shimoliy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yarimsharda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kundan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boshlab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tengkunlikgacha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davom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etadi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108000" indent="457200" algn="just"/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—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yilning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issiq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fasli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Xalq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orasida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yilning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issiq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payti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deyiladi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z-Cyrl-UZ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</a:t>
            </a:r>
          </a:p>
          <a:p>
            <a:pPr marL="108000" indent="457200" algn="just"/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fasli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inson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organizmi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kerakli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fasllardan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biridir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fasli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inson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sogʻligʻi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zarur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boʻlgan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suyaklarning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rivojlanishi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dastak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beradigan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vitaminiga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boydir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Chunki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vitamini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quyosh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nurlari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insonga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oʻtadi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Quyoshda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toblanish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bod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kasali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ogʻrigan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odamlar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foydali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Meva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sabzavot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boshqa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o‘simliklar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ham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faslida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pisha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boshlaydi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108000" indent="457200" algn="just"/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Yozning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qattiq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jazirama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issiq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kunlari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inson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sogʻligʻi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zararlidir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haddan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ziyod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oftobda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toblanish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inson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terisiga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zarar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berishi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mumkin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399" y="260648"/>
            <a:ext cx="11017224" cy="552914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666712" y="1214422"/>
            <a:ext cx="8858312" cy="3286148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ta’til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rejalari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mavzusida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matn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C:\Users\Admin\Desktop\анимация китобчалар\FB_IMG_1601875669157.jpg"/>
          <p:cNvPicPr/>
          <p:nvPr/>
        </p:nvPicPr>
        <p:blipFill>
          <a:blip r:embed="rId2"/>
          <a:srcRect b="10290"/>
          <a:stretch>
            <a:fillRect/>
          </a:stretch>
        </p:blipFill>
        <p:spPr bwMode="auto">
          <a:xfrm rot="329527">
            <a:off x="8446199" y="3829107"/>
            <a:ext cx="3165679" cy="2360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–r (-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5298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2398" y="2786058"/>
          <a:ext cx="11430080" cy="380407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00198"/>
                <a:gridCol w="4214842"/>
                <a:gridCol w="1428760"/>
                <a:gridCol w="4286280"/>
              </a:tblGrid>
              <a:tr h="1268025">
                <a:tc>
                  <a:txBody>
                    <a:bodyPr/>
                    <a:lstStyle/>
                    <a:p>
                      <a:pPr algn="ctr"/>
                      <a:endParaRPr lang="en-US" sz="2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4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2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o‘qir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3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4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o‘qir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3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68025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ngiz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68025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1023902" y="1399148"/>
            <a:ext cx="4071966" cy="64294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7310446" y="1399148"/>
            <a:ext cx="4071966" cy="64294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Ko‘plik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2809852" y="2143116"/>
            <a:ext cx="71438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8882082" y="2143116"/>
            <a:ext cx="71438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5298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Ba’zan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qo‘llanishi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Uzoqlarda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yulduzlar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miltirab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ko‘rinardi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5298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-ma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38150" y="3786188"/>
          <a:ext cx="11001453" cy="2500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/>
                <a:gridCol w="4357718"/>
                <a:gridCol w="4929223"/>
              </a:tblGrid>
              <a:tr h="62508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2508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edim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edik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2508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eding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edingiz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2508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edilar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05298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Bulutli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osmonda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yulduzlar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ko‘rinmasdi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5298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81713" y="208021"/>
            <a:ext cx="10950655" cy="805245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Bilib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oling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!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Hozirgi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nutq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so‘zlanayotgan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paytda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sodir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bo‘layotgan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ish-harakatni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moqda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qo‘shimchasi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Cyrl-UZ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tuslanadi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81713" y="208021"/>
            <a:ext cx="10950655" cy="805245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Bilib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oling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!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206927"/>
              </p:ext>
            </p:extLst>
          </p:nvPr>
        </p:nvGraphicFramePr>
        <p:xfrm>
          <a:off x="309522" y="1357298"/>
          <a:ext cx="11572956" cy="5143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5072098"/>
                <a:gridCol w="4929222"/>
              </a:tblGrid>
              <a:tr h="1285884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3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3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85884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qur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daman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qur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damiz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85884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qur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dasan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qur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dasiz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85884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qur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da</a:t>
                      </a:r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qur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dalar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11761</TotalTime>
  <Words>564</Words>
  <Application>Microsoft Office PowerPoint</Application>
  <PresentationFormat>Широкоэкранный</PresentationFormat>
  <Paragraphs>196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Khayitov Nodir</cp:lastModifiedBy>
  <cp:revision>979</cp:revision>
  <dcterms:created xsi:type="dcterms:W3CDTF">2020-08-03T09:44:14Z</dcterms:created>
  <dcterms:modified xsi:type="dcterms:W3CDTF">2021-03-16T07:11:08Z</dcterms:modified>
</cp:coreProperties>
</file>