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67" r:id="rId4"/>
    <p:sldId id="368" r:id="rId5"/>
    <p:sldId id="356" r:id="rId6"/>
    <p:sldId id="357" r:id="rId7"/>
    <p:sldId id="361" r:id="rId8"/>
    <p:sldId id="362" r:id="rId9"/>
    <p:sldId id="369" r:id="rId10"/>
    <p:sldId id="370" r:id="rId11"/>
    <p:sldId id="371" r:id="rId12"/>
    <p:sldId id="372" r:id="rId13"/>
    <p:sldId id="373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2" autoAdjust="0"/>
  </p:normalViewPr>
  <p:slideViewPr>
    <p:cSldViewPr>
      <p:cViewPr varScale="1">
        <p:scale>
          <a:sx n="118" d="100"/>
          <a:sy n="118" d="100"/>
        </p:scale>
        <p:origin x="27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090780" y="2691007"/>
            <a:ext cx="576063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52596" y="2071678"/>
            <a:ext cx="5572163" cy="3170084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4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 descr="C:\Users\Admin\Desktop\анимация китобчалар\FB_IMG_1601875672965.jpg"/>
          <p:cNvPicPr/>
          <p:nvPr/>
        </p:nvPicPr>
        <p:blipFill>
          <a:blip r:embed="rId2"/>
          <a:srcRect b="7998"/>
          <a:stretch>
            <a:fillRect/>
          </a:stretch>
        </p:blipFill>
        <p:spPr bwMode="auto">
          <a:xfrm>
            <a:off x="8096264" y="2643182"/>
            <a:ext cx="35719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380960" y="1357298"/>
            <a:ext cx="4357718" cy="18573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7596198" y="1357298"/>
            <a:ext cx="4357718" cy="18573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oladi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309522" y="4643446"/>
            <a:ext cx="4357718" cy="18573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kelmoqchi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309918" y="2928934"/>
            <a:ext cx="5143536" cy="18573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bormoqchimiz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7453322" y="4500570"/>
            <a:ext cx="4357718" cy="185738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kiraman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214554"/>
            <a:ext cx="1157295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oldingiz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3357562"/>
            <a:ext cx="1157295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bormoqchisiz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4429132"/>
            <a:ext cx="1157295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yozuvchilarining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asarlarini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o‘qigansiz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9522" y="5643578"/>
            <a:ext cx="11572956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fanidan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o‘qimoqchisiz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Qizlar</a:t>
            </a:r>
            <a:endParaRPr lang="en-US" sz="3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108000" indent="457200"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6-sinfning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gaplashib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qaytishardi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o‘rtoqlariga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08000" indent="457200"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kelinglar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kino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ko‘rishga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boraylik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08000" indent="457200"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Mohira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08000" indent="457200"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Ustozimiz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bayrami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arafasida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hovli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tozalansa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keksalar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xabar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savob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Yakshanba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mahallamizdagi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Badal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amaki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Fozila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buvinikiga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qarashib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kelsak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taklif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kiritdi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Zulxumor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08000" indent="457200" algn="just">
              <a:buFontTx/>
              <a:buChar char="-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E-e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o‘zimizning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tiqilib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yotibdi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birovlarning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qilishmidi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–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e’tiroz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qizlardan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08000" indent="457200" algn="just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Zulxumor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Muhayyodan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kinoga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ketishdi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dugona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qariyalarning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hovlisi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supurib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qo‘yishdi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Qariyalar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08000" indent="457200" algn="just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Aytingchi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vaziyatda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bo‘lardingiz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     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19536" y="1785926"/>
            <a:ext cx="8319868" cy="22145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moqchi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C:\Users\Admin\Desktop\анимация китобчалар\FB_IMG_1601875654436.jpg"/>
          <p:cNvPicPr/>
          <p:nvPr/>
        </p:nvPicPr>
        <p:blipFill>
          <a:blip r:embed="rId2"/>
          <a:srcRect b="16554"/>
          <a:stretch>
            <a:fillRect/>
          </a:stretch>
        </p:blipFill>
        <p:spPr bwMode="auto">
          <a:xfrm>
            <a:off x="666712" y="4561136"/>
            <a:ext cx="5257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Admin\Desktop\анимация китобчалар\FB_IMG_1601875654436.jpg"/>
          <p:cNvPicPr/>
          <p:nvPr/>
        </p:nvPicPr>
        <p:blipFill>
          <a:blip r:embed="rId2"/>
          <a:srcRect b="16554"/>
          <a:stretch>
            <a:fillRect/>
          </a:stretch>
        </p:blipFill>
        <p:spPr bwMode="auto">
          <a:xfrm>
            <a:off x="6524628" y="4561136"/>
            <a:ext cx="5257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8"/>
            <a:ext cx="11572957" cy="107157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sarlavhasi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ostida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bajarayotgan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bajarmoqchi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ishlaringiz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0960" y="3143248"/>
            <a:ext cx="3714776" cy="342902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olishga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bordik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yumushlarini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bajardik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38612" y="3143248"/>
            <a:ext cx="3857652" cy="34290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bozorga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bormoqchiman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endParaRPr lang="en-US" sz="2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barchamiz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o‘qimoqchimiz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167702" y="3143248"/>
            <a:ext cx="3714776" cy="342902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oilaviy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sayrga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chiqamiz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endParaRPr lang="en-US" sz="28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musobaqaga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boramiz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6712" y="2500306"/>
            <a:ext cx="3214710" cy="50006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24364" y="2500306"/>
            <a:ext cx="321471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Bugun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453454" y="2500306"/>
            <a:ext cx="3214710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undosh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tovushdan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0815"/>
              </p:ext>
            </p:extLst>
          </p:nvPr>
        </p:nvGraphicFramePr>
        <p:xfrm>
          <a:off x="309522" y="1428736"/>
          <a:ext cx="11501517" cy="50721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71636"/>
                <a:gridCol w="4572032"/>
                <a:gridCol w="5357849"/>
              </a:tblGrid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6802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–may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28334"/>
              </p:ext>
            </p:extLst>
          </p:nvPr>
        </p:nvGraphicFramePr>
        <p:xfrm>
          <a:off x="380960" y="1428736"/>
          <a:ext cx="11430081" cy="512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4500594"/>
                <a:gridCol w="5286413"/>
              </a:tblGrid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gapir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may</a:t>
                      </a:r>
                      <a:r>
                        <a:rPr lang="en-US" sz="4000" b="1" dirty="0" err="1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4000" b="1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4000" b="1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moqchi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qilinsa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bajarmoqchi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0960" y="1428736"/>
          <a:ext cx="11430081" cy="5000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3074"/>
                <a:gridCol w="4500594"/>
                <a:gridCol w="5286413"/>
              </a:tblGrid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5016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moqchi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09522" y="2071678"/>
            <a:ext cx="557216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bayrami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6310314" y="2071678"/>
            <a:ext cx="5572164" cy="157163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Shaxmat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Mirg‘ani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birinchilikni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3381356" y="3500438"/>
            <a:ext cx="557216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biznikiga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mehmonlar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kelmoqchi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309522" y="5000636"/>
            <a:ext cx="557216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bormoqchimiz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6310314" y="5000636"/>
            <a:ext cx="557216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bitirib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universitetga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11723</TotalTime>
  <Words>361</Words>
  <Application>Microsoft Office PowerPoint</Application>
  <PresentationFormat>Широкоэкранный</PresentationFormat>
  <Paragraphs>95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Khayitov Nodir</cp:lastModifiedBy>
  <cp:revision>971</cp:revision>
  <dcterms:created xsi:type="dcterms:W3CDTF">2020-08-03T09:44:14Z</dcterms:created>
  <dcterms:modified xsi:type="dcterms:W3CDTF">2021-03-16T06:58:33Z</dcterms:modified>
</cp:coreProperties>
</file>