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54" r:id="rId3"/>
    <p:sldId id="367" r:id="rId4"/>
    <p:sldId id="368" r:id="rId5"/>
    <p:sldId id="356" r:id="rId6"/>
    <p:sldId id="357" r:id="rId7"/>
    <p:sldId id="361" r:id="rId8"/>
    <p:sldId id="362" r:id="rId9"/>
    <p:sldId id="369" r:id="rId10"/>
    <p:sldId id="370" r:id="rId11"/>
    <p:sldId id="371" r:id="rId12"/>
    <p:sldId id="372" r:id="rId13"/>
    <p:sldId id="373" r:id="rId14"/>
    <p:sldId id="295" r:id="rId15"/>
  </p:sldIdLst>
  <p:sldSz cx="12192000" cy="6858000"/>
  <p:notesSz cx="6858000" cy="9144000"/>
  <p:defaultTextStyle>
    <a:defPPr>
      <a:defRPr lang="ru-RU"/>
    </a:defPPr>
    <a:lvl1pPr marL="0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24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787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18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3" autoAdjust="0"/>
    <p:restoredTop sz="94662" autoAdjust="0"/>
  </p:normalViewPr>
  <p:slideViewPr>
    <p:cSldViewPr>
      <p:cViewPr varScale="1">
        <p:scale>
          <a:sx n="118" d="100"/>
          <a:sy n="118" d="100"/>
        </p:scale>
        <p:origin x="27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524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787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918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4"/>
            <a:ext cx="1036320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3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5" y="2289993"/>
            <a:ext cx="10435757" cy="230832"/>
          </a:xfrm>
        </p:spPr>
        <p:txBody>
          <a:bodyPr lIns="0" tIns="0" rIns="0" bIns="0"/>
          <a:lstStyle>
            <a:lvl1pPr>
              <a:defRPr sz="15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2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42" y="1133193"/>
            <a:ext cx="11948966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6" y="150406"/>
            <a:ext cx="11948966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9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5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4"/>
            <a:ext cx="3901440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1" y="6377944"/>
            <a:ext cx="2804159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4"/>
            <a:ext cx="2804159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 advClick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14">
        <a:defRPr>
          <a:latin typeface="+mn-lt"/>
          <a:ea typeface="+mn-ea"/>
          <a:cs typeface="+mn-cs"/>
        </a:defRPr>
      </a:lvl2pPr>
      <a:lvl3pPr marL="1086829">
        <a:defRPr>
          <a:latin typeface="+mn-lt"/>
          <a:ea typeface="+mn-ea"/>
          <a:cs typeface="+mn-cs"/>
        </a:defRPr>
      </a:lvl3pPr>
      <a:lvl4pPr marL="1630245">
        <a:defRPr>
          <a:latin typeface="+mn-lt"/>
          <a:ea typeface="+mn-ea"/>
          <a:cs typeface="+mn-cs"/>
        </a:defRPr>
      </a:lvl4pPr>
      <a:lvl5pPr marL="2173659">
        <a:defRPr>
          <a:latin typeface="+mn-lt"/>
          <a:ea typeface="+mn-ea"/>
          <a:cs typeface="+mn-cs"/>
        </a:defRPr>
      </a:lvl5pPr>
      <a:lvl6pPr marL="2717074">
        <a:defRPr>
          <a:latin typeface="+mn-lt"/>
          <a:ea typeface="+mn-ea"/>
          <a:cs typeface="+mn-cs"/>
        </a:defRPr>
      </a:lvl6pPr>
      <a:lvl7pPr marL="3260488">
        <a:defRPr>
          <a:latin typeface="+mn-lt"/>
          <a:ea typeface="+mn-ea"/>
          <a:cs typeface="+mn-cs"/>
        </a:defRPr>
      </a:lvl7pPr>
      <a:lvl8pPr marL="3803904">
        <a:defRPr>
          <a:latin typeface="+mn-lt"/>
          <a:ea typeface="+mn-ea"/>
          <a:cs typeface="+mn-cs"/>
        </a:defRPr>
      </a:lvl8pPr>
      <a:lvl9pPr marL="43473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14">
        <a:defRPr>
          <a:latin typeface="+mn-lt"/>
          <a:ea typeface="+mn-ea"/>
          <a:cs typeface="+mn-cs"/>
        </a:defRPr>
      </a:lvl2pPr>
      <a:lvl3pPr marL="1086829">
        <a:defRPr>
          <a:latin typeface="+mn-lt"/>
          <a:ea typeface="+mn-ea"/>
          <a:cs typeface="+mn-cs"/>
        </a:defRPr>
      </a:lvl3pPr>
      <a:lvl4pPr marL="1630245">
        <a:defRPr>
          <a:latin typeface="+mn-lt"/>
          <a:ea typeface="+mn-ea"/>
          <a:cs typeface="+mn-cs"/>
        </a:defRPr>
      </a:lvl4pPr>
      <a:lvl5pPr marL="2173659">
        <a:defRPr>
          <a:latin typeface="+mn-lt"/>
          <a:ea typeface="+mn-ea"/>
          <a:cs typeface="+mn-cs"/>
        </a:defRPr>
      </a:lvl5pPr>
      <a:lvl6pPr marL="2717074">
        <a:defRPr>
          <a:latin typeface="+mn-lt"/>
          <a:ea typeface="+mn-ea"/>
          <a:cs typeface="+mn-cs"/>
        </a:defRPr>
      </a:lvl6pPr>
      <a:lvl7pPr marL="3260488">
        <a:defRPr>
          <a:latin typeface="+mn-lt"/>
          <a:ea typeface="+mn-ea"/>
          <a:cs typeface="+mn-cs"/>
        </a:defRPr>
      </a:lvl7pPr>
      <a:lvl8pPr marL="3803904">
        <a:defRPr>
          <a:latin typeface="+mn-lt"/>
          <a:ea typeface="+mn-ea"/>
          <a:cs typeface="+mn-cs"/>
        </a:defRPr>
      </a:lvl8pPr>
      <a:lvl9pPr marL="43473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2" y="332657"/>
            <a:ext cx="9143999" cy="61796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090780" y="2691007"/>
            <a:ext cx="576063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00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1"/>
            <a:ext cx="1368152" cy="792086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952596" y="2071678"/>
            <a:ext cx="5572163" cy="3170084"/>
          </a:xfrm>
          <a:prstGeom prst="rect">
            <a:avLst/>
          </a:prstGeom>
          <a:noFill/>
        </p:spPr>
        <p:txBody>
          <a:bodyPr wrap="square" lIns="91426" tIns="45713" rIns="91426" bIns="45713" rtlCol="0">
            <a:spAutoFit/>
          </a:bodyPr>
          <a:lstStyle/>
          <a:p>
            <a:pPr algn="ctr"/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4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en-US" sz="4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 descr="C:\Users\Admin\Desktop\анимация китобчалар\FB_IMG_1601875672965.jpg"/>
          <p:cNvPicPr/>
          <p:nvPr/>
        </p:nvPicPr>
        <p:blipFill>
          <a:blip r:embed="rId2"/>
          <a:srcRect b="7998"/>
          <a:stretch>
            <a:fillRect/>
          </a:stretch>
        </p:blipFill>
        <p:spPr bwMode="auto">
          <a:xfrm>
            <a:off x="8096264" y="2643182"/>
            <a:ext cx="357190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380960" y="1357298"/>
            <a:ext cx="4357718" cy="185738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bo‘ladi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7596198" y="1357298"/>
            <a:ext cx="4357718" cy="185738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oladi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309522" y="4643446"/>
            <a:ext cx="4357718" cy="185738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kelmoqchi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309918" y="2928934"/>
            <a:ext cx="5143536" cy="185738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bormoqchimiz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7453322" y="4500570"/>
            <a:ext cx="4357718" cy="185738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kiraman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8-mashq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7143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Savollarga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ravishda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2214554"/>
            <a:ext cx="11572956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yakshanba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qayerda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dam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oldingiz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522" y="3357562"/>
            <a:ext cx="11572956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Keyingi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yakshanbada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qayerga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bormoqchisiz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 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9522" y="4429132"/>
            <a:ext cx="11572956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qaysi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o‘zbek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yozuvchilarining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badiiy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asarlarini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o‘qigansiz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9522" y="5643578"/>
            <a:ext cx="11572956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O‘zbek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tili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fanidan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qaysi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mavzularni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o‘qimoqchisiz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Qizlar</a:t>
            </a:r>
            <a:endParaRPr lang="en-US" sz="3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108000" indent="457200" algn="just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Bahor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kunlarining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6-sinfning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qizlari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o‘zaro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gaplashib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maktabdan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qaytishardi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Saida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o‘rtoqlariga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qarab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08000" indent="457200" algn="just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kelinglar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yakshanba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kino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ko‘rishga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boraylik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108000" indent="457200" algn="just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bo‘lardi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-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Mohira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108000" indent="457200" algn="just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Ustozimiz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Navro‘z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bayrami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arafasida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hovli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ko‘chalar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tozalansa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keksalar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holidan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xabar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olinsa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savob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aytdilar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Yakshanba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mahallamizdagi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Badal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amaki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Fozila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buvinikiga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ishlariga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qarashib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kelsak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bo‘lardi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-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taklif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kiritdi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Zulxumor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08000" indent="457200" algn="just">
              <a:buFontTx/>
              <a:buChar char="-"/>
            </a:pP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E-e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o‘zimizning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tiqilib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yotibdi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kami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birovlarning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ishini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qilishmidi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–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e’tiroz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qizlardan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08000" indent="457200" algn="just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Zulxumor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Muhayyodan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boshqa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kinoga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ketishdi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dugona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qariyalarning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uylari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hovlisi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ko‘chalarini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supurib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qo‘yishdi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Qariyalar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ulardan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xursand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108000" indent="457200" algn="just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Aytingchi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Bunday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vaziyatda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nima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qilgan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bo‘lardingiz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      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399" y="260648"/>
            <a:ext cx="11017224" cy="552914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19536" y="1785926"/>
            <a:ext cx="8319868" cy="22145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uz-Cyrl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moqchi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qo‘shimchasi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ishtirok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etgan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so‘zlar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yordamida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C:\Users\Admin\Desktop\анимация китобчалар\FB_IMG_1601875654436.jpg"/>
          <p:cNvPicPr/>
          <p:nvPr/>
        </p:nvPicPr>
        <p:blipFill>
          <a:blip r:embed="rId2"/>
          <a:srcRect b="16554"/>
          <a:stretch>
            <a:fillRect/>
          </a:stretch>
        </p:blipFill>
        <p:spPr bwMode="auto">
          <a:xfrm>
            <a:off x="666712" y="4561136"/>
            <a:ext cx="5257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Admin\Desktop\анимация китобчалар\FB_IMG_1601875654436.jpg"/>
          <p:cNvPicPr/>
          <p:nvPr/>
        </p:nvPicPr>
        <p:blipFill>
          <a:blip r:embed="rId2"/>
          <a:srcRect b="16554"/>
          <a:stretch>
            <a:fillRect/>
          </a:stretch>
        </p:blipFill>
        <p:spPr bwMode="auto">
          <a:xfrm>
            <a:off x="6524628" y="4561136"/>
            <a:ext cx="5257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09523" y="1285858"/>
            <a:ext cx="11572957" cy="10715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Kecha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bugun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ertaga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sarlavhasi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ostida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bajargan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bajarayotgan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bajarmoqchi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ishlaringiz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0960" y="3143248"/>
            <a:ext cx="3714776" cy="3429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Kecha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dam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olishga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bordik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/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Kecha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uy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yumushlarini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bajardik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38612" y="3143248"/>
            <a:ext cx="3857652" cy="34290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Bugun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bozorga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bormoqchiman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/>
            <a:endParaRPr lang="en-US" sz="2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Bugun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barchamiz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badiiy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kitob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o‘qimoqchimiz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167702" y="3143248"/>
            <a:ext cx="3714776" cy="342902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Ertaga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oilaviy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sayrga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chiqamiz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/>
            <a:endParaRPr lang="en-US" sz="28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2.  </a:t>
            </a:r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Ertaga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musobaqaga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boramiz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6712" y="2500306"/>
            <a:ext cx="3214710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Kecha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24364" y="2500306"/>
            <a:ext cx="3214710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Bugun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453454" y="2500306"/>
            <a:ext cx="3214710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Ertaga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Kelasi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unli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tovushdan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-y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undosh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tovushdan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qo‘shimchalarini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yordamida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quyidagicha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tuslanadi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0815"/>
              </p:ext>
            </p:extLst>
          </p:nvPr>
        </p:nvGraphicFramePr>
        <p:xfrm>
          <a:off x="309522" y="1428736"/>
          <a:ext cx="11501517" cy="50721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1636"/>
                <a:gridCol w="4572032"/>
                <a:gridCol w="5357849"/>
              </a:tblGrid>
              <a:tr h="1268025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6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6802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6802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6802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dilar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dilar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Kelasi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fe’lining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bo‘lishsizlik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shakli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asosiga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–may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qo‘shimchalarini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yordamida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quyidagicha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tuslanadi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 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028334"/>
              </p:ext>
            </p:extLst>
          </p:nvPr>
        </p:nvGraphicFramePr>
        <p:xfrm>
          <a:off x="380960" y="1428736"/>
          <a:ext cx="11430081" cy="5121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4500594"/>
                <a:gridCol w="5286413"/>
              </a:tblGrid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4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r>
                        <a:rPr lang="en-US" sz="4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gapir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gapir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gapir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endParaRPr lang="ru-RU" sz="4000" b="1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gapir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endParaRPr lang="ru-RU" sz="4000" b="1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gapir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endParaRPr lang="ru-RU" sz="4000" b="1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gapir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dilar</a:t>
                      </a:r>
                      <a:endParaRPr lang="ru-RU" sz="4000" b="1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Kelasi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moqchi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qo‘shimchalarini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yordamida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qilinsa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bajarmoqchi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harakatni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quyidagicha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tuslanadi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 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0960" y="1428736"/>
          <a:ext cx="11430081" cy="50006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3074"/>
                <a:gridCol w="4500594"/>
                <a:gridCol w="5286413"/>
              </a:tblGrid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4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r>
                        <a:rPr lang="en-US" sz="4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moqchi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moqchi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endParaRPr lang="ru-RU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moqchi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endParaRPr lang="ru-RU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moqchi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endParaRPr lang="ru-RU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moqchi</a:t>
                      </a:r>
                      <a:endParaRPr lang="ru-RU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moqchi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endParaRPr lang="ru-RU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7-mashq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7143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Kelasi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fe’llarining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aniqlang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09522" y="2071678"/>
            <a:ext cx="5572164" cy="164307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bayrami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6310314" y="2071678"/>
            <a:ext cx="5572164" cy="1571636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Shaxmat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musobaqasida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Mirg‘ani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birinchilikni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3381356" y="3500438"/>
            <a:ext cx="5572164" cy="164307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Ertaga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biznikiga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mehmonlar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kelmoqchi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309522" y="5000636"/>
            <a:ext cx="5572164" cy="164307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Dam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baliq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oviga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bormoqchimiz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6310314" y="5000636"/>
            <a:ext cx="5572164" cy="164307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Maktabni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bitirib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universitetga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o‘qishga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kiraman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11723</TotalTime>
  <Words>361</Words>
  <Application>Microsoft Office PowerPoint</Application>
  <PresentationFormat>Широкоэкранный</PresentationFormat>
  <Paragraphs>95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Khayitov Nodir</cp:lastModifiedBy>
  <cp:revision>971</cp:revision>
  <dcterms:created xsi:type="dcterms:W3CDTF">2020-08-03T09:44:14Z</dcterms:created>
  <dcterms:modified xsi:type="dcterms:W3CDTF">2021-03-16T06:58:33Z</dcterms:modified>
</cp:coreProperties>
</file>