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55" r:id="rId4"/>
    <p:sldId id="359" r:id="rId5"/>
    <p:sldId id="356" r:id="rId6"/>
    <p:sldId id="357" r:id="rId7"/>
    <p:sldId id="361" r:id="rId8"/>
    <p:sldId id="362" r:id="rId9"/>
    <p:sldId id="358" r:id="rId10"/>
    <p:sldId id="363" r:id="rId11"/>
    <p:sldId id="365" r:id="rId12"/>
    <p:sldId id="364" r:id="rId13"/>
    <p:sldId id="366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4662" autoAdjust="0"/>
  </p:normalViewPr>
  <p:slideViewPr>
    <p:cSldViewPr>
      <p:cViewPr varScale="1">
        <p:scale>
          <a:sx n="118" d="100"/>
          <a:sy n="118" d="100"/>
        </p:scale>
        <p:origin x="27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18804" y="2668531"/>
            <a:ext cx="576063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52596" y="1500174"/>
            <a:ext cx="5572163" cy="4401191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дам олиш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216" y="2276872"/>
            <a:ext cx="3459966" cy="2591635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дам олиш\Без названия (2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85860"/>
            <a:ext cx="5357850" cy="2428892"/>
          </a:xfrm>
          <a:prstGeom prst="rect">
            <a:avLst/>
          </a:prstGeom>
          <a:noFill/>
        </p:spPr>
      </p:pic>
      <p:pic>
        <p:nvPicPr>
          <p:cNvPr id="1027" name="Picture 3" descr="C:\Users\Admin\Desktop\дам олиш\Без названия (2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6066" y="4143380"/>
            <a:ext cx="5357850" cy="2428892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309522" y="3929066"/>
            <a:ext cx="535785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boramiz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9522" y="4929198"/>
            <a:ext cx="535785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tikadilar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9522" y="5857892"/>
            <a:ext cx="535785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ko‘raman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24628" y="1357298"/>
            <a:ext cx="535785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o‘rgatadilar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24628" y="2285992"/>
            <a:ext cx="535785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bilmayman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24628" y="3286124"/>
            <a:ext cx="535785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bo‘lmoqchiman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endParaRPr lang="en-US" sz="3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108000" indent="457200">
              <a:buFontTx/>
              <a:buChar char="-"/>
            </a:pP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Nozima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dam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qayerga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bordingiz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108000" indent="457200">
              <a:buFontTx/>
              <a:buChar char="-"/>
            </a:pP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akam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singlim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hayvonot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bog‘iga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bordik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Hayvonot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bog‘idan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qaytishda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buvim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buvamlarni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qaytdik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oldingiz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108000" indent="457200">
              <a:buFontTx/>
              <a:buChar char="-"/>
            </a:pP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oilamiz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dala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hovlimizga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bordik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08000" indent="457200">
              <a:buFontTx/>
              <a:buChar char="-"/>
            </a:pP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kunini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oila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a’zolarimiz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uyda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o‘tkazdik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Ertalabki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nonushtadan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oyimga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akam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dadamga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ishlarida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berdik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08000" indent="457200">
              <a:buFontTx/>
              <a:buChar char="-"/>
            </a:pP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Biznikiga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qishloqdan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dadamning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do‘stlari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mehmonga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kelishdi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tengi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o‘g‘illari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Men u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do‘stlashib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oldim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>
              <a:buFontTx/>
              <a:buChar char="-"/>
            </a:pP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9286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Qavs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bo‘lishli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2428868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to‘palon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yolg‘on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gapirmoq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3500438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ochiq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yomg‘ir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9522" y="4572008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tanimoq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ilk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9522" y="5643578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Sayohatga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dam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1357298"/>
            <a:ext cx="11644394" cy="10715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to‘palon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qilmaydilar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yolg‘on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gapirmaydilar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2714620"/>
            <a:ext cx="11644394" cy="114300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ochiq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yomg‘ir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yog‘maydi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9522" y="4071942"/>
            <a:ext cx="11644394" cy="10715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odamni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tanimayman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ilk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turibman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9522" y="5429264"/>
            <a:ext cx="11644394" cy="10715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Sayohatga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bormaymiz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dam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boramiz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98986" y="1841180"/>
            <a:ext cx="7078856" cy="40719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sarlavhasi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ostida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bajarayotgan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bajarmoqchi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ishlaringiz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odamchalar\FB_IMG_16008901384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12" y="1500174"/>
            <a:ext cx="3000396" cy="48041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3836" y="2143116"/>
            <a:ext cx="5072098" cy="15716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Nargiza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3836" y="4572008"/>
            <a:ext cx="5072098" cy="157163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dam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toqqa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96066" y="2143116"/>
            <a:ext cx="5072098" cy="15716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Manzura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tozalaydi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96066" y="4572008"/>
            <a:ext cx="5072098" cy="157163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boradilar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maskanlari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дам олиш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85860"/>
            <a:ext cx="5715040" cy="2571768"/>
          </a:xfrm>
          <a:prstGeom prst="rect">
            <a:avLst/>
          </a:prstGeom>
          <a:noFill/>
        </p:spPr>
      </p:pic>
      <p:pic>
        <p:nvPicPr>
          <p:cNvPr id="1027" name="Picture 3" descr="C:\Users\Admin\Desktop\дам олиш\images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314" y="1285860"/>
            <a:ext cx="5643602" cy="2500330"/>
          </a:xfrm>
          <a:prstGeom prst="rect">
            <a:avLst/>
          </a:prstGeom>
          <a:noFill/>
        </p:spPr>
      </p:pic>
      <p:pic>
        <p:nvPicPr>
          <p:cNvPr id="1028" name="Picture 4" descr="C:\Users\Admin\Desktop\дам олиш\Без названия (19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8084" y="4000504"/>
            <a:ext cx="5786478" cy="2571768"/>
          </a:xfrm>
          <a:prstGeom prst="rect">
            <a:avLst/>
          </a:prstGeom>
          <a:noFill/>
        </p:spPr>
      </p:pic>
      <p:pic>
        <p:nvPicPr>
          <p:cNvPr id="1029" name="Picture 5" descr="C:\Users\Admin\Desktop\дам олиш\Без названия (2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0314" y="4000504"/>
            <a:ext cx="5619771" cy="2600331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08000" indent="457200" algn="just" fontAlgn="base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o‘quvchisiman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O‘ylaymanki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Dam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odatda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do‘stlarim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Biz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filmlarni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tomosha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ba’zi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ko‘rgazmalarga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tashrif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buyuramiz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Ba’zan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xonamda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Ammo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hafta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oxiri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tug‘ilgan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Shanba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kechqurun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do‘konga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Biz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onamizga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sovg‘a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maftunkor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tabriklagani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dugonalari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qarindoshlar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Uyimizda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yoqimli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damlardan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52464" y="285728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kunimni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o‘tkazdim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?!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–may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005802"/>
              </p:ext>
            </p:extLst>
          </p:nvPr>
        </p:nvGraphicFramePr>
        <p:xfrm>
          <a:off x="380960" y="1428736"/>
          <a:ext cx="11430081" cy="512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4500594"/>
                <a:gridCol w="5286413"/>
              </a:tblGrid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moqchi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qilinsa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bajarmoqchi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086335"/>
              </p:ext>
            </p:extLst>
          </p:nvPr>
        </p:nvGraphicFramePr>
        <p:xfrm>
          <a:off x="380960" y="1428736"/>
          <a:ext cx="11430081" cy="5000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3074"/>
                <a:gridCol w="4500594"/>
                <a:gridCol w="5286413"/>
              </a:tblGrid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00240"/>
            <a:ext cx="11644394" cy="4572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08000" indent="457200" algn="just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biz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Buvijonim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chevarlar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kashtalar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tikadilar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ham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chevarlik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kasbini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tikish-bichishni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bilmayman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buvijonim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kashta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tikishni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o‘rgatadilar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bo‘lganimda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o‘xshagan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chevar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bo‘lmoqchiman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qarorimdan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bo‘lishmoqda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11622</TotalTime>
  <Words>512</Words>
  <Application>Microsoft Office PowerPoint</Application>
  <PresentationFormat>Широкоэкранный</PresentationFormat>
  <Paragraphs>79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Khayitov Nodir</cp:lastModifiedBy>
  <cp:revision>961</cp:revision>
  <dcterms:created xsi:type="dcterms:W3CDTF">2020-08-03T09:44:14Z</dcterms:created>
  <dcterms:modified xsi:type="dcterms:W3CDTF">2021-03-16T07:19:43Z</dcterms:modified>
</cp:coreProperties>
</file>