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54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4" r:id="rId13"/>
    <p:sldId id="295" r:id="rId14"/>
  </p:sldIdLst>
  <p:sldSz cx="12192000" cy="6858000"/>
  <p:notesSz cx="6858000" cy="9144000"/>
  <p:defaultTextStyle>
    <a:defPPr>
      <a:defRPr lang="ru-RU"/>
    </a:defPPr>
    <a:lvl1pPr marL="0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2" autoAdjust="0"/>
  </p:normalViewPr>
  <p:slideViewPr>
    <p:cSldViewPr>
      <p:cViewPr varScale="1">
        <p:scale>
          <a:sx n="118" d="100"/>
          <a:sy n="118" d="100"/>
        </p:scale>
        <p:origin x="27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4"/>
            <a:ext cx="103632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3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3"/>
            <a:ext cx="10435757" cy="230832"/>
          </a:xfrm>
        </p:spPr>
        <p:txBody>
          <a:bodyPr lIns="0" tIns="0" rIns="0" bIns="0"/>
          <a:lstStyle>
            <a:lvl1pPr>
              <a:defRPr sz="1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2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42" y="1133193"/>
            <a:ext cx="11948966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6" y="150406"/>
            <a:ext cx="11948966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9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4"/>
            <a:ext cx="3901440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1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2" y="332657"/>
            <a:ext cx="9143999" cy="61796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7937" y="2453404"/>
            <a:ext cx="576063" cy="191170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00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1"/>
            <a:ext cx="1368152" cy="792086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952596" y="1500174"/>
            <a:ext cx="5572163" cy="4401191"/>
          </a:xfrm>
          <a:prstGeom prst="rect">
            <a:avLst/>
          </a:prstGeom>
          <a:noFill/>
        </p:spPr>
        <p:txBody>
          <a:bodyPr wrap="square" lIns="91426" tIns="45713" rIns="91426" bIns="45713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Kelasi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(1-dars)</a:t>
            </a:r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 descr="C:\Users\Admin\Desktop\дам олиш\images (1).jpg"/>
          <p:cNvPicPr/>
          <p:nvPr/>
        </p:nvPicPr>
        <p:blipFill>
          <a:blip r:embed="rId2"/>
          <a:srcRect b="16247"/>
          <a:stretch>
            <a:fillRect/>
          </a:stretch>
        </p:blipFill>
        <p:spPr bwMode="auto">
          <a:xfrm>
            <a:off x="7881950" y="2143116"/>
            <a:ext cx="335758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3578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08000" indent="457200" algn="just">
              <a:spcAft>
                <a:spcPts val="600"/>
              </a:spcAft>
            </a:pP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Hayvonot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bog‘i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maskani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borsangiz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suzib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…………..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ko‘rasiz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Ayniqsa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………….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…………, …………, ……….., ……………, …………..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…………..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zavq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olasiz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daraxtda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o‘tirgan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…………..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barchani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hayratga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……………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bolasini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borishadi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Filcha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baribir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hayvonlardan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kattaligi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barchani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hayron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qoldiradi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Hayvonot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bog‘idan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taassurotlar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qaytasiz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    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70764" y="2412684"/>
            <a:ext cx="1370432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o‘rdak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37270" y="2412684"/>
            <a:ext cx="1857388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baliqlarni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88770" y="2857496"/>
            <a:ext cx="1714512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ayiq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83832" y="2857496"/>
            <a:ext cx="1497374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tuya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81752" y="2857496"/>
            <a:ext cx="1500198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kiyik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096264" y="2857496"/>
            <a:ext cx="1428760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bo‘ri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810776" y="2857496"/>
            <a:ext cx="2000264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yo‘lbars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6626" y="3357562"/>
            <a:ext cx="1785950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timsoh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95736" y="3357562"/>
            <a:ext cx="2093694" cy="3476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qushlarni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03282" y="3786190"/>
            <a:ext cx="1991774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olmaxon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69182" y="3786190"/>
            <a:ext cx="1726204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burgut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858270" y="4270072"/>
            <a:ext cx="1928826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fil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0960" y="2000240"/>
            <a:ext cx="5072098" cy="20717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Dam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qayerga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borasiz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10380" y="1928802"/>
            <a:ext cx="5072098" cy="207170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Dam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biz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tarix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muzeyiga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boramiz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4357694"/>
            <a:ext cx="5072098" cy="20002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qilasiz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10380" y="4357694"/>
            <a:ext cx="5072098" cy="20002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Ko‘rgazma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zallarini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eksponatlarni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ko‘ramiz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5667372" y="2285992"/>
            <a:ext cx="1000132" cy="57150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0800000">
            <a:off x="5595934" y="3286124"/>
            <a:ext cx="1000132" cy="57150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667372" y="4572008"/>
            <a:ext cx="1000132" cy="57150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0800000">
            <a:off x="5667372" y="5357825"/>
            <a:ext cx="1000132" cy="57150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38084" y="1214422"/>
            <a:ext cx="11715832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javoblarga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savollar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500174"/>
            <a:ext cx="5072098" cy="22145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Muzey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odimlaridan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ma’lumotlarni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olasiz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10380" y="1500174"/>
            <a:ext cx="5072098" cy="228601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Muzey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odimlaridan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qadimgi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qiziqarli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ma’lumotlarni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olamiz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4357694"/>
            <a:ext cx="5072098" cy="20717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Muzeyda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ko‘rganlaringiz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nimalar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yozasiz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10380" y="4357694"/>
            <a:ext cx="5072098" cy="207170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Muzeyda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ko‘rganlarimiz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ijodiy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yozamiz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5595934" y="1785926"/>
            <a:ext cx="1000132" cy="57150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0800000">
            <a:off x="5595934" y="2571744"/>
            <a:ext cx="1000132" cy="57150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667372" y="4572008"/>
            <a:ext cx="1000132" cy="57150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0800000">
            <a:off x="5667372" y="5357825"/>
            <a:ext cx="1000132" cy="57150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399" y="260648"/>
            <a:ext cx="11017224" cy="55291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 descr="C:\Users\Admin\Desktop\odamchalar\FB_IMG_1601217598475.jpg"/>
          <p:cNvPicPr/>
          <p:nvPr/>
        </p:nvPicPr>
        <p:blipFill>
          <a:blip r:embed="rId2"/>
          <a:srcRect b="7612"/>
          <a:stretch>
            <a:fillRect/>
          </a:stretch>
        </p:blipFill>
        <p:spPr bwMode="auto">
          <a:xfrm>
            <a:off x="8167702" y="2428868"/>
            <a:ext cx="3650792" cy="3427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983432" y="2708920"/>
            <a:ext cx="6572296" cy="25717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4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fe’llari</a:t>
            </a:r>
            <a:r>
              <a:rPr lang="en-US" sz="4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ishtirokida</a:t>
            </a:r>
            <a:r>
              <a:rPr lang="en-US" sz="4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4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4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9523" y="1285859"/>
            <a:ext cx="11572957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uz-Cyrl-UZ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Poytaxtim-faxrim</a:t>
            </a:r>
            <a:r>
              <a:rPr lang="uz-Cyrl-UZ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mavzusida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0960" y="2071678"/>
            <a:ext cx="11501518" cy="45005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2000" indent="457200" algn="just"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Toshkent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poytaxti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Poytaxtimizda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ko‘plab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inshootlar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qurilmoqda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Poytaxtimizda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zamonaviy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qulay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sharoitlarga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-joy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majmualari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barpo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etilmoqda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Obodonlashtirish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ko‘kalamzorlashtirish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tufayli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poytaxtimiz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yanada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go‘zal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betakror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ko‘rinishga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5000660" cy="11430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Oilangizda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o‘tadi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95406" y="2714620"/>
            <a:ext cx="5357850" cy="114300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Dam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shug‘ullanadi</a:t>
            </a:r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32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95604" y="4071942"/>
            <a:ext cx="4929222" cy="114300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ishlarni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bajarasiz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95868" y="5357826"/>
            <a:ext cx="5000660" cy="11430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Madaniy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hordiq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deganda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nimani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tushunasiz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dmin\Desktop\дам олиш\Без названия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67702" y="1357298"/>
            <a:ext cx="3690945" cy="2928958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kunida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08000" indent="540000" algn="just">
              <a:spcAft>
                <a:spcPts val="600"/>
              </a:spcAft>
            </a:pP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yakshanba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Dam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Ertalab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oilamiz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a’zolari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nonushta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qilamiz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dasturxonga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non,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qaymoq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mevalarni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qo‘yadilar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birimizga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quymoq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pishirib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Nonushtadan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ukam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men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qarashamiz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xonalariga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Men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uylarni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yig‘ishtiraman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Singlim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hovli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ko‘chalarni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supuradi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ikkalamiz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o‘qiymiz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dars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tayyorlaymiz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Barcha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bo‘lgach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ko‘chaga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biroz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o‘ynaymiz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tovushdan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-y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undosh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tovushdan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092349"/>
              </p:ext>
            </p:extLst>
          </p:nvPr>
        </p:nvGraphicFramePr>
        <p:xfrm>
          <a:off x="309522" y="1428736"/>
          <a:ext cx="11501517" cy="50721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71636"/>
                <a:gridCol w="4572032"/>
                <a:gridCol w="5357849"/>
              </a:tblGrid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14422"/>
            <a:ext cx="11715832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Qavs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452398" y="3071810"/>
            <a:ext cx="3571900" cy="150019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supurmoq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4095736" y="2000240"/>
            <a:ext cx="3571900" cy="150019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quymoq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7953388" y="2786058"/>
            <a:ext cx="3571900" cy="150019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pishirmoq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523836" y="5000636"/>
            <a:ext cx="3571900" cy="150019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dam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8239140" y="5000636"/>
            <a:ext cx="3571900" cy="150019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4310050" y="4214818"/>
            <a:ext cx="3571900" cy="1500198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xursand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bo‘lmoq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0960" y="1357298"/>
            <a:ext cx="4214842" cy="14287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uy-hovlilarni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supuramiz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1026" y="3143248"/>
            <a:ext cx="4214842" cy="14287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gullarga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quyamiz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3968" y="4857760"/>
            <a:ext cx="4214842" cy="14287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shirin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taomlar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pishiradi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67636" y="1428736"/>
            <a:ext cx="4214842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oladilar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96132" y="3143248"/>
            <a:ext cx="4214842" cy="14287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xursand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bo‘ladilar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81752" y="4857760"/>
            <a:ext cx="4214842" cy="14287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oilamiz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teatrga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boramiz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14422"/>
            <a:ext cx="11715832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suratlarni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nomini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qo‘ying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Admin\Desktop\дам олиш\Без названия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2357430"/>
            <a:ext cx="2000264" cy="1714512"/>
          </a:xfrm>
          <a:prstGeom prst="rect">
            <a:avLst/>
          </a:prstGeom>
          <a:noFill/>
        </p:spPr>
      </p:pic>
      <p:pic>
        <p:nvPicPr>
          <p:cNvPr id="2051" name="Picture 3" descr="C:\Users\Admin\Desktop\дам олиш\images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2662" y="2357430"/>
            <a:ext cx="1785950" cy="1714512"/>
          </a:xfrm>
          <a:prstGeom prst="rect">
            <a:avLst/>
          </a:prstGeom>
          <a:noFill/>
        </p:spPr>
      </p:pic>
      <p:pic>
        <p:nvPicPr>
          <p:cNvPr id="2052" name="Picture 4" descr="C:\Users\Admin\Desktop\дам олиш\images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10050" y="2357430"/>
            <a:ext cx="1928826" cy="1714512"/>
          </a:xfrm>
          <a:prstGeom prst="rect">
            <a:avLst/>
          </a:prstGeom>
          <a:noFill/>
        </p:spPr>
      </p:pic>
      <p:pic>
        <p:nvPicPr>
          <p:cNvPr id="2053" name="Picture 5" descr="C:\Users\Admin\Desktop\дам олиш\Без названия (7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10314" y="2357430"/>
            <a:ext cx="1714512" cy="1714512"/>
          </a:xfrm>
          <a:prstGeom prst="rect">
            <a:avLst/>
          </a:prstGeom>
          <a:noFill/>
        </p:spPr>
      </p:pic>
      <p:pic>
        <p:nvPicPr>
          <p:cNvPr id="2054" name="Picture 6" descr="C:\Users\Admin\Desktop\дам олиш\Без названия (9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9522" y="4857760"/>
            <a:ext cx="1785950" cy="1685925"/>
          </a:xfrm>
          <a:prstGeom prst="rect">
            <a:avLst/>
          </a:prstGeom>
          <a:noFill/>
        </p:spPr>
      </p:pic>
      <p:pic>
        <p:nvPicPr>
          <p:cNvPr id="2055" name="Picture 7" descr="C:\Users\Admin\Desktop\дам олиш\Без названия (12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309786" y="4786322"/>
            <a:ext cx="1785950" cy="1714512"/>
          </a:xfrm>
          <a:prstGeom prst="rect">
            <a:avLst/>
          </a:prstGeom>
          <a:noFill/>
        </p:spPr>
      </p:pic>
      <p:pic>
        <p:nvPicPr>
          <p:cNvPr id="2056" name="Picture 8" descr="C:\Users\Admin\Desktop\дам олиш\Без названия (14)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167174" y="4786322"/>
            <a:ext cx="1928826" cy="1685925"/>
          </a:xfrm>
          <a:prstGeom prst="rect">
            <a:avLst/>
          </a:prstGeom>
          <a:noFill/>
        </p:spPr>
      </p:pic>
      <p:pic>
        <p:nvPicPr>
          <p:cNvPr id="12" name="Рисунок 11" descr="C:\Users\Admin\Desktop\дам олиш\Без названия (15).jpg"/>
          <p:cNvPicPr/>
          <p:nvPr/>
        </p:nvPicPr>
        <p:blipFill>
          <a:blip r:embed="rId9"/>
          <a:srcRect b="7007"/>
          <a:stretch>
            <a:fillRect/>
          </a:stretch>
        </p:blipFill>
        <p:spPr bwMode="auto">
          <a:xfrm>
            <a:off x="8096264" y="2357430"/>
            <a:ext cx="1714512" cy="1714512"/>
          </a:xfrm>
          <a:prstGeom prst="rect">
            <a:avLst/>
          </a:prstGeom>
          <a:noFill/>
        </p:spPr>
      </p:pic>
      <p:pic>
        <p:nvPicPr>
          <p:cNvPr id="14" name="Рисунок 13" descr="C:\Users\Admin\Desktop\дам олиш\Без названия (16).jpg"/>
          <p:cNvPicPr/>
          <p:nvPr/>
        </p:nvPicPr>
        <p:blipFill>
          <a:blip r:embed="rId10"/>
          <a:srcRect l="10854"/>
          <a:stretch>
            <a:fillRect/>
          </a:stretch>
        </p:blipFill>
        <p:spPr bwMode="auto">
          <a:xfrm>
            <a:off x="9882214" y="2357430"/>
            <a:ext cx="2000264" cy="1714512"/>
          </a:xfrm>
          <a:prstGeom prst="rect">
            <a:avLst/>
          </a:prstGeom>
          <a:noFill/>
        </p:spPr>
      </p:pic>
      <p:pic>
        <p:nvPicPr>
          <p:cNvPr id="2059" name="Picture 11" descr="C:\Users\Admin\Desktop\дам олиш\Без названия (17)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238876" y="4786322"/>
            <a:ext cx="1857388" cy="1714512"/>
          </a:xfrm>
          <a:prstGeom prst="rect">
            <a:avLst/>
          </a:prstGeom>
          <a:noFill/>
        </p:spPr>
      </p:pic>
      <p:pic>
        <p:nvPicPr>
          <p:cNvPr id="16" name="Рисунок 15" descr="C:\Users\Admin\Desktop\дам олиш\Без названия (18).jpg"/>
          <p:cNvPicPr/>
          <p:nvPr/>
        </p:nvPicPr>
        <p:blipFill>
          <a:blip r:embed="rId12"/>
          <a:srcRect b="15313"/>
          <a:stretch>
            <a:fillRect/>
          </a:stretch>
        </p:blipFill>
        <p:spPr bwMode="auto">
          <a:xfrm>
            <a:off x="8167703" y="4786322"/>
            <a:ext cx="164307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C:\Users\Admin\Desktop\дам олиш\images (4).jpg"/>
          <p:cNvPicPr/>
          <p:nvPr/>
        </p:nvPicPr>
        <p:blipFill>
          <a:blip r:embed="rId13"/>
          <a:srcRect b="24735"/>
          <a:stretch>
            <a:fillRect/>
          </a:stretch>
        </p:blipFill>
        <p:spPr bwMode="auto">
          <a:xfrm>
            <a:off x="9953652" y="4786323"/>
            <a:ext cx="188230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11399</TotalTime>
  <Words>455</Words>
  <Application>Microsoft Office PowerPoint</Application>
  <PresentationFormat>Широкоэкранный</PresentationFormat>
  <Paragraphs>78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Khayitov Nodir</cp:lastModifiedBy>
  <cp:revision>944</cp:revision>
  <dcterms:created xsi:type="dcterms:W3CDTF">2020-08-03T09:44:14Z</dcterms:created>
  <dcterms:modified xsi:type="dcterms:W3CDTF">2021-03-16T06:45:13Z</dcterms:modified>
</cp:coreProperties>
</file>