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62" autoAdjust="0"/>
  </p:normalViewPr>
  <p:slideViewPr>
    <p:cSldViewPr>
      <p:cViewPr varScale="1">
        <p:scale>
          <a:sx n="118" d="100"/>
          <a:sy n="118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7937" y="2453404"/>
            <a:ext cx="576063" cy="191170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52596" y="1500174"/>
            <a:ext cx="5572163" cy="4401191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(1-dars)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C:\Users\Admin\Desktop\дам олиш\images (1).jpg"/>
          <p:cNvPicPr/>
          <p:nvPr/>
        </p:nvPicPr>
        <p:blipFill>
          <a:blip r:embed="rId2"/>
          <a:srcRect b="16247"/>
          <a:stretch>
            <a:fillRect/>
          </a:stretch>
        </p:blipFill>
        <p:spPr bwMode="auto">
          <a:xfrm>
            <a:off x="7881950" y="2143116"/>
            <a:ext cx="33575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35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indent="457200" algn="just">
              <a:spcAft>
                <a:spcPts val="600"/>
              </a:spcAft>
            </a:pP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Hayvonot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maskani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borsangiz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Ayniqsa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………….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…………, …………, ……….., ……………, …………..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zavq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hayratga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bolasini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baribir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hayvonlardan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kattaligi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hayron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qoldiradi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Hayvonot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taassurotlar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qaytasiz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0764" y="2412684"/>
            <a:ext cx="137043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o‘rdak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7270" y="2412684"/>
            <a:ext cx="1857388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baliqlarni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8770" y="2857496"/>
            <a:ext cx="171451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ayiq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3832" y="2857496"/>
            <a:ext cx="149737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tuya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81752" y="2857496"/>
            <a:ext cx="1500198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kiyik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96264" y="2857496"/>
            <a:ext cx="142876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bo‘ri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810776" y="2857496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yo‘lbars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626" y="3357562"/>
            <a:ext cx="178595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timsoh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95736" y="3357562"/>
            <a:ext cx="2093694" cy="3476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qushlarni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03282" y="3786190"/>
            <a:ext cx="199177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olmaxon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69182" y="3786190"/>
            <a:ext cx="172620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burgut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8270" y="4270072"/>
            <a:ext cx="1928826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fil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2000240"/>
            <a:ext cx="5072098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10380" y="1928802"/>
            <a:ext cx="5072098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biz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357694"/>
            <a:ext cx="5072098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0380" y="4357694"/>
            <a:ext cx="5072098" cy="20002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Ko‘rgazma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zallarini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eksponatlarni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667372" y="2285992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595934" y="3286124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667372" y="4572008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667372" y="5357825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8084" y="1214422"/>
            <a:ext cx="1171583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500174"/>
            <a:ext cx="5072098" cy="2214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odimlaridan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10380" y="1500174"/>
            <a:ext cx="5072098" cy="2286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odimlaridan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qiziqarli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357694"/>
            <a:ext cx="5072098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ko‘rganlaringiz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yozasiz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0380" y="4357694"/>
            <a:ext cx="5072098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ko‘rganlarimiz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595934" y="1785926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595934" y="2571744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667372" y="4572008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667372" y="5357825"/>
            <a:ext cx="1000132" cy="57150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C:\Users\Admin\Desktop\odamchalar\FB_IMG_1601217598475.jpg"/>
          <p:cNvPicPr/>
          <p:nvPr/>
        </p:nvPicPr>
        <p:blipFill>
          <a:blip r:embed="rId2"/>
          <a:srcRect b="7612"/>
          <a:stretch>
            <a:fillRect/>
          </a:stretch>
        </p:blipFill>
        <p:spPr bwMode="auto">
          <a:xfrm>
            <a:off x="8167702" y="2428868"/>
            <a:ext cx="3650792" cy="342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83432" y="2708920"/>
            <a:ext cx="6572296" cy="2571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uz-Cyrl-U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Poytaxtim-faxrim</a:t>
            </a:r>
            <a:r>
              <a:rPr lang="uz-Cyrl-U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0960" y="2071678"/>
            <a:ext cx="11501518" cy="4500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457200" algn="just"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sharoitlarga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-joy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majmualari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Obodonlashtirish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ko‘kalamzorlashtirish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tufayli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poytaxtimiz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betakror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ko‘rinishga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5000660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Oilangizda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o‘tadi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2714620"/>
            <a:ext cx="5357850" cy="114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shug‘ullanadi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604" y="4071942"/>
            <a:ext cx="4929222" cy="11430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bajarasiz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95868" y="5357826"/>
            <a:ext cx="5000660" cy="1143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Madaniy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hordiq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deganda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nimani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tushunasiz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дам олиш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1357298"/>
            <a:ext cx="3690945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kunida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indent="540000" algn="just">
              <a:spcAft>
                <a:spcPts val="600"/>
              </a:spcAft>
            </a:pP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Dam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oilamiz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a’zolari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nonushta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dasturxonga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non,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qaymoq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qo‘yadilar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quymoq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Nonushtadan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qarashamiz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xonalariga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yig‘ishtiraman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Singlim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hovli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supuradi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ikkalamiz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tayyorlaymiz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o‘ynaymiz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undosh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92349"/>
              </p:ext>
            </p:extLst>
          </p:nvPr>
        </p:nvGraphicFramePr>
        <p:xfrm>
          <a:off x="309522" y="1428736"/>
          <a:ext cx="11501517" cy="5072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4572032"/>
                <a:gridCol w="5357849"/>
              </a:tblGrid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14422"/>
            <a:ext cx="1171583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52398" y="3071810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supurmoq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095736" y="2000240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quymoq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953388" y="2786058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pishirmoq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23836" y="5000636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8239140" y="5000636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310050" y="4214818"/>
            <a:ext cx="3571900" cy="15001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1357298"/>
            <a:ext cx="421484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uy-hovlilarni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supuramiz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1026" y="3143248"/>
            <a:ext cx="421484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quyamiz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3968" y="4857760"/>
            <a:ext cx="421484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taomlar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pishiradi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7636" y="1428736"/>
            <a:ext cx="4214842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oladilar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6132" y="3143248"/>
            <a:ext cx="421484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bo‘ladilar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81752" y="4857760"/>
            <a:ext cx="421484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oilamiz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teatrga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boramiz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14422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suratlarni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дам олиш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2357430"/>
            <a:ext cx="2000264" cy="1714512"/>
          </a:xfrm>
          <a:prstGeom prst="rect">
            <a:avLst/>
          </a:prstGeom>
          <a:noFill/>
        </p:spPr>
      </p:pic>
      <p:pic>
        <p:nvPicPr>
          <p:cNvPr id="2051" name="Picture 3" descr="C:\Users\Admin\Desktop\дам олиш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62" y="2357430"/>
            <a:ext cx="1785950" cy="1714512"/>
          </a:xfrm>
          <a:prstGeom prst="rect">
            <a:avLst/>
          </a:prstGeom>
          <a:noFill/>
        </p:spPr>
      </p:pic>
      <p:pic>
        <p:nvPicPr>
          <p:cNvPr id="2052" name="Picture 4" descr="C:\Users\Admin\Desktop\дам олиш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0050" y="2357430"/>
            <a:ext cx="1928826" cy="1714512"/>
          </a:xfrm>
          <a:prstGeom prst="rect">
            <a:avLst/>
          </a:prstGeom>
          <a:noFill/>
        </p:spPr>
      </p:pic>
      <p:pic>
        <p:nvPicPr>
          <p:cNvPr id="2053" name="Picture 5" descr="C:\Users\Admin\Desktop\дам олиш\Без названия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0314" y="2357430"/>
            <a:ext cx="1714512" cy="1714512"/>
          </a:xfrm>
          <a:prstGeom prst="rect">
            <a:avLst/>
          </a:prstGeom>
          <a:noFill/>
        </p:spPr>
      </p:pic>
      <p:pic>
        <p:nvPicPr>
          <p:cNvPr id="2054" name="Picture 6" descr="C:\Users\Admin\Desktop\дам олиш\Без названия (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522" y="4857760"/>
            <a:ext cx="1785950" cy="1685925"/>
          </a:xfrm>
          <a:prstGeom prst="rect">
            <a:avLst/>
          </a:prstGeom>
          <a:noFill/>
        </p:spPr>
      </p:pic>
      <p:pic>
        <p:nvPicPr>
          <p:cNvPr id="2055" name="Picture 7" descr="C:\Users\Admin\Desktop\дам олиш\Без названия (1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09786" y="4786322"/>
            <a:ext cx="1785950" cy="1714512"/>
          </a:xfrm>
          <a:prstGeom prst="rect">
            <a:avLst/>
          </a:prstGeom>
          <a:noFill/>
        </p:spPr>
      </p:pic>
      <p:pic>
        <p:nvPicPr>
          <p:cNvPr id="2056" name="Picture 8" descr="C:\Users\Admin\Desktop\дам олиш\Без названия (1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67174" y="4786322"/>
            <a:ext cx="1928826" cy="1685925"/>
          </a:xfrm>
          <a:prstGeom prst="rect">
            <a:avLst/>
          </a:prstGeom>
          <a:noFill/>
        </p:spPr>
      </p:pic>
      <p:pic>
        <p:nvPicPr>
          <p:cNvPr id="12" name="Рисунок 11" descr="C:\Users\Admin\Desktop\дам олиш\Без названия (15).jpg"/>
          <p:cNvPicPr/>
          <p:nvPr/>
        </p:nvPicPr>
        <p:blipFill>
          <a:blip r:embed="rId9"/>
          <a:srcRect b="7007"/>
          <a:stretch>
            <a:fillRect/>
          </a:stretch>
        </p:blipFill>
        <p:spPr bwMode="auto">
          <a:xfrm>
            <a:off x="8096264" y="2357430"/>
            <a:ext cx="1714512" cy="1714512"/>
          </a:xfrm>
          <a:prstGeom prst="rect">
            <a:avLst/>
          </a:prstGeom>
          <a:noFill/>
        </p:spPr>
      </p:pic>
      <p:pic>
        <p:nvPicPr>
          <p:cNvPr id="14" name="Рисунок 13" descr="C:\Users\Admin\Desktop\дам олиш\Без названия (16).jpg"/>
          <p:cNvPicPr/>
          <p:nvPr/>
        </p:nvPicPr>
        <p:blipFill>
          <a:blip r:embed="rId10"/>
          <a:srcRect l="10854"/>
          <a:stretch>
            <a:fillRect/>
          </a:stretch>
        </p:blipFill>
        <p:spPr bwMode="auto">
          <a:xfrm>
            <a:off x="9882214" y="2357430"/>
            <a:ext cx="2000264" cy="1714512"/>
          </a:xfrm>
          <a:prstGeom prst="rect">
            <a:avLst/>
          </a:prstGeom>
          <a:noFill/>
        </p:spPr>
      </p:pic>
      <p:pic>
        <p:nvPicPr>
          <p:cNvPr id="2059" name="Picture 11" descr="C:\Users\Admin\Desktop\дам олиш\Без названия (17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38876" y="4786322"/>
            <a:ext cx="1857388" cy="1714512"/>
          </a:xfrm>
          <a:prstGeom prst="rect">
            <a:avLst/>
          </a:prstGeom>
          <a:noFill/>
        </p:spPr>
      </p:pic>
      <p:pic>
        <p:nvPicPr>
          <p:cNvPr id="16" name="Рисунок 15" descr="C:\Users\Admin\Desktop\дам олиш\Без названия (18).jpg"/>
          <p:cNvPicPr/>
          <p:nvPr/>
        </p:nvPicPr>
        <p:blipFill>
          <a:blip r:embed="rId12"/>
          <a:srcRect b="15313"/>
          <a:stretch>
            <a:fillRect/>
          </a:stretch>
        </p:blipFill>
        <p:spPr bwMode="auto">
          <a:xfrm>
            <a:off x="8167703" y="4786322"/>
            <a:ext cx="16430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Admin\Desktop\дам олиш\images (4).jpg"/>
          <p:cNvPicPr/>
          <p:nvPr/>
        </p:nvPicPr>
        <p:blipFill>
          <a:blip r:embed="rId13"/>
          <a:srcRect b="24735"/>
          <a:stretch>
            <a:fillRect/>
          </a:stretch>
        </p:blipFill>
        <p:spPr bwMode="auto">
          <a:xfrm>
            <a:off x="9953652" y="4786323"/>
            <a:ext cx="188230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11399</TotalTime>
  <Words>455</Words>
  <Application>Microsoft Office PowerPoint</Application>
  <PresentationFormat>Широкоэкранный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Khayitov Nodir</cp:lastModifiedBy>
  <cp:revision>944</cp:revision>
  <dcterms:created xsi:type="dcterms:W3CDTF">2020-08-03T09:44:14Z</dcterms:created>
  <dcterms:modified xsi:type="dcterms:W3CDTF">2021-03-16T06:45:13Z</dcterms:modified>
</cp:coreProperties>
</file>