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54" r:id="rId3"/>
    <p:sldId id="355" r:id="rId4"/>
    <p:sldId id="357" r:id="rId5"/>
    <p:sldId id="358" r:id="rId6"/>
    <p:sldId id="359" r:id="rId7"/>
    <p:sldId id="360" r:id="rId8"/>
    <p:sldId id="356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29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24034" y="1857364"/>
            <a:ext cx="557216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4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укувчилар расми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64" y="2143116"/>
            <a:ext cx="2971807" cy="285752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44394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09522" y="2357430"/>
            <a:ext cx="3786214" cy="857256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80960" y="3857628"/>
            <a:ext cx="3714776" cy="857256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380960" y="5429264"/>
            <a:ext cx="3786214" cy="857256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8096264" y="2357430"/>
            <a:ext cx="3786214" cy="857256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8096264" y="3786190"/>
            <a:ext cx="3786214" cy="857256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o‘pmoq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8096264" y="5357826"/>
            <a:ext cx="3786214" cy="857256"/>
          </a:xfrm>
          <a:prstGeom prst="plaqu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C:\Users\Admin\Desktop\odamchalar\FB_IMG_16031653757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5802" y="2428868"/>
            <a:ext cx="3000396" cy="4000528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Ali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ismli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o‘g‘li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sinamoqchi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………….. .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chaqirib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sizlarga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Otajon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hammasini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Ali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ohista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………….  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Alining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qanoatiga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ofarinlar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quchog‘iga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peshonasidan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…………….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 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Valiga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…………     . 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38546" y="2214554"/>
            <a:ext cx="1714512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10776" y="2214554"/>
            <a:ext cx="1928826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39206" y="4071942"/>
            <a:ext cx="1928826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53058" y="4786322"/>
            <a:ext cx="2071702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aytibdi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09852" y="5357826"/>
            <a:ext cx="200026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o‘pibdi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24760" y="5357826"/>
            <a:ext cx="200026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09654" y="6000768"/>
            <a:ext cx="2000264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bermabdi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23836" y="1285860"/>
            <a:ext cx="1121576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Bobomning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ogitlari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Maktabimizda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ustozlar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boshchiligida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qatnashchilarining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uyiga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tez-tez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borib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turardik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Qizlar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uy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yumushlarini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bajarsa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yigitlar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ag‘darishardi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bahor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payti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bo‘lsa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ko‘chatlar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ekardik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Arslonboy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ota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biz,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bolalarga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bosh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turardi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Ora-sirada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Ko‘chatning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shoxini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qayirmanglar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isrof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bo‘lmasin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!», «Ha,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ko‘rmagurlar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!»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koyib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qo‘yardi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hamma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shunaqa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bo‘lishadi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Hali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qilma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hali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isrof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bo‘ladi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Ko‘chatning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og‘rirkanmi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Bu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gullamasa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olaveramiz-da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Ko‘chatdan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narsa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bormi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qishloqda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shunchami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–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gal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sinfdoshimiz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Diyorbek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gapini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Arslonboy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ota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eshitdi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lekin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chuqur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xo‘rsindi-yu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indamadi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Sinfdoshim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nojoiz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gapirganini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his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uyalib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ketdi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xayolimda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gavdalandi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nasihatlar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qilardi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Arslonboy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otaday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hayotiy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voqealardan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aytib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Masalan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jangga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ketgan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safdoshlarining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qatori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siyraklashayotgani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yana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qancha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dahshatli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voqealar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14422"/>
            <a:ext cx="11644394" cy="5429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9522" y="1214422"/>
            <a:ext cx="1157295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gal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ko‘rsatgan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qahramonligingiz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haqida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gapiring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deyishimiz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ko‘proq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boshqalarning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mehnati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haqida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so‘zlab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«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Qo‘shnimiz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Eshonqul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bobonglar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bor-ku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o‘sha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dushman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askarlarining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ko‘pining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jonini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vaqtlaring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bo‘lsa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holidan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xabar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olinglar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g‘animat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tinchligimiz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uchun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zahmat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chekkan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baraka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topkur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…»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derdilar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ovozi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tovlanib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haqidagi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fikrini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eshitib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qahramon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emasmi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Qahramon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bo‘lsa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biror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marta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o‘zidan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faxrlanmagan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Men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maktabimizda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qahramonning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nabirasiman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ko‘krak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kerib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yuraman-ku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xayollar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o‘tardi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Maktabimizdagilar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maqtashadi-ku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u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haqda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biror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marta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yomon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gapirishmagan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G‘alaba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kuniga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bag‘ishlangan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tadbirlarda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davra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to‘riga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o‘tkazishadi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Mana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shunday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tadbirlarning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ustozlarimiz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so‘z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navbatini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berishdi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Biror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yangilik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aytarmikan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desam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doimgidek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vaqtida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qishloqda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erkaklar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kamligini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hosilni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etishtirish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uchun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gektar-gektar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erlarni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sug‘orish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ayollarning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zimmasiga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yuklangani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buvim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qishloq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ayollari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bola,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dalaning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ishlariga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ulgurishini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maqtab-maqtab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gapirdi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80960" y="1357298"/>
            <a:ext cx="1150151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So‘ng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Arslonboy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otaga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o‘xshab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ko‘rmanglar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ilohim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Sizlardan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yagona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iltimosim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yurtimizni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bir-birimizni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asraylik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!»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so‘zini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yakunladi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Mana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oradan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yillar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o‘tdi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maktabni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tamomladik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qazo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O‘ylasam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sukutida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olam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so‘z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ko‘zlarida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qancha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ma’no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ekan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Tinchlikni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ta’minlash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uchun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xizmatlarini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minnat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bo‘lmasin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aytmagan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Keyinchalik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qahramonliklari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haqidagi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haqiqatni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qishloqdosh­larimdan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eshitdim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Ovqatlanishidan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avval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mol-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qo‘ylarga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kelib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keyin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ovqatlanar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harakati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boshqalarga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o‘rnak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bo‘lganini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yoshim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ulg‘aygach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his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boryapman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nafaqat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odamlarni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balki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hamma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jonzotlarga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mehrli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bo‘lishni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qadrlashni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o‘rgatgan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ediki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chumoliga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ozor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bermagan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Bugun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ekkan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ko‘chatlarimiz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hosilga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kirgan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Bu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bog‘larda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kezar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ekanman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bobomning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o‘gitlari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qulog‘im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ostida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jaranglab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turaveradi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«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ko‘rmagurlar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!»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Ilohim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bobom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aytgandek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urush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ko‘rmaylik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Bizga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u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kishidek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bog‘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qoldirish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nasib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etsin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C:\Users\Admin\Desktop\бободфк\IMG_20210217_110220_2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4000504"/>
            <a:ext cx="5286412" cy="2552696"/>
          </a:xfrm>
          <a:prstGeom prst="rect">
            <a:avLst/>
          </a:prstGeom>
          <a:noFill/>
        </p:spPr>
      </p:pic>
      <p:pic>
        <p:nvPicPr>
          <p:cNvPr id="6" name="Рисунок 5" descr="C:\Users\Admin\Desktop\бободфк\IMG_20210217_110138_531.jpg"/>
          <p:cNvPicPr/>
          <p:nvPr/>
        </p:nvPicPr>
        <p:blipFill>
          <a:blip r:embed="rId3"/>
          <a:srcRect b="10425"/>
          <a:stretch>
            <a:fillRect/>
          </a:stretch>
        </p:blipFill>
        <p:spPr bwMode="auto">
          <a:xfrm>
            <a:off x="380960" y="1285860"/>
            <a:ext cx="5357850" cy="2500330"/>
          </a:xfrm>
          <a:prstGeom prst="rect">
            <a:avLst/>
          </a:prstGeom>
          <a:noFill/>
        </p:spPr>
      </p:pic>
      <p:pic>
        <p:nvPicPr>
          <p:cNvPr id="7" name="Рисунок 6" descr="C:\Users\Admin\Desktop\бободфк\IMG_20210217_110845_267.jpg"/>
          <p:cNvPicPr/>
          <p:nvPr/>
        </p:nvPicPr>
        <p:blipFill>
          <a:blip r:embed="rId4"/>
          <a:srcRect b="12273"/>
          <a:stretch>
            <a:fillRect/>
          </a:stretch>
        </p:blipFill>
        <p:spPr bwMode="auto">
          <a:xfrm>
            <a:off x="6453190" y="1285860"/>
            <a:ext cx="5429288" cy="2428892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sizlarga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ta’zimdamiz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510" name="Picture 6" descr="C:\Users\Admin\Desktop\бободфк\IMG_20210217_110906_46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53190" y="4071942"/>
            <a:ext cx="5429254" cy="247173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5953124" y="2071678"/>
            <a:ext cx="5643602" cy="3714776"/>
          </a:xfrm>
          <a:prstGeom prst="hex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fe’llariga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расмчалар\FB_IMG_15990364336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8555">
            <a:off x="853963" y="2925054"/>
            <a:ext cx="3643338" cy="32861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2" y="1285860"/>
            <a:ext cx="11572956" cy="92869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9522" y="2357430"/>
            <a:ext cx="11572956" cy="42148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52398" y="2500306"/>
            <a:ext cx="11287204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bilan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Chumoli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do‘st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bo’lib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bug’doy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sepishibdi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Ayyor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kuni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qornim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og‘riyapti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boshim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zirqirayapti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bahona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bilan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dalaga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chiqmabdi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Chumolining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ertadan-kechgacha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ishlab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suv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quyar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toq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qilar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ekan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Nihoyat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bug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pishibdi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xirmonning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bug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doyga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ketganini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rib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Chumolini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aldab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hosilning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barini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olmoqchi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libdi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Chumoli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stim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shuncha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bug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doyni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taqsimlab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tirishning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nima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keragi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bor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Kel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yaxshisi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quvlashmachoq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ynaymiz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Xirmonga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kim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birinchi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yetib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kelsa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hamma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hosil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shaniki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lsin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—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debdi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Chumoli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biroz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ylanib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nihoyat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rozi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libdi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Yonma-yon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turishibdi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Qani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lmasa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boshladik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! —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deya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qichqiribdi-da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xirmon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tomon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yugurib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ketibdi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Lekin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chumoli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kelmabdi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U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Tulkining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dumiga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yopishib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xirmon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oldiga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yetib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kelibdi-da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silkinibdi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Shunda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Chumoli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sirg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alib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tushibdi-da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bug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doy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ustiga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chiqib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yerdan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gap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boshlabdi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Hoy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namuncha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imillamasang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sarosimaga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tushib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qolibdi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Qachon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kela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qolding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-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Allaqachon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!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Men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dam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olishga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ulgurdim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sen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lsang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hali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hansirab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turibsan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Shunday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qilib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yengilib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boshqa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hiyla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ylab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topolmay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jo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qolibdi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Chumoli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barcha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hosilni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omborga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tashib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olib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qishda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uni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bir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chekkadan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yeb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yotaveribdi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Dangasa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Tulki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lsa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butun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qish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och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qolibdi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-b (-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harakat-holatning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kimdandir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eshitilganini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6712" y="1500174"/>
          <a:ext cx="11001453" cy="44291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4512"/>
                <a:gridCol w="4572032"/>
                <a:gridCol w="4714909"/>
              </a:tblGrid>
              <a:tr h="107529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03276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529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529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149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23836" y="3429000"/>
          <a:ext cx="11215767" cy="285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4714908"/>
                <a:gridCol w="4929223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borma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7215238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ertaklarda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voqeani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berishda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 descr="C:\Users\Admin\Desktop\odamchalar\FB_IMG_16037095640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0512" y="1285860"/>
            <a:ext cx="4143404" cy="514353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44394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almashtirib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09522" y="2357430"/>
            <a:ext cx="4929222" cy="164307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Sinfdoshlar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hammasi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Nazir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borishdi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024694" y="2357430"/>
            <a:ext cx="4929222" cy="164307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Sinfdoshlar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hammasi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Nazir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9522" y="4929198"/>
            <a:ext cx="4929222" cy="164307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Keksalar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eslashdi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024694" y="4929198"/>
            <a:ext cx="4929222" cy="164307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Keksalar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eslabdilar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524496" y="2714620"/>
            <a:ext cx="1143008" cy="92869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595934" y="5286388"/>
            <a:ext cx="1143008" cy="92869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C:\Users\Admin\Desktop\odamchalar\FB_IMG_16037095390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38678" y="3786190"/>
            <a:ext cx="2786082" cy="120901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80960" y="1500174"/>
            <a:ext cx="4929222" cy="200026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tartibga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chaqirdilar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881818" y="1571612"/>
            <a:ext cx="4929222" cy="185738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tartibga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chaqir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9522" y="4500570"/>
            <a:ext cx="4929222" cy="207170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Otaxon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yoshlik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gapirdilar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024694" y="4500570"/>
            <a:ext cx="4929222" cy="207170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Otaxon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yoshlik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gapirib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595934" y="2214554"/>
            <a:ext cx="1143008" cy="92869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595934" y="5286388"/>
            <a:ext cx="1143008" cy="92869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314" name="Picture 2" descr="C:\Users\Admin\Desktop\odamchalar\FB_IMG_16037095390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40" y="3286124"/>
            <a:ext cx="2786082" cy="149476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10689</TotalTime>
  <Words>232</Words>
  <Application>Microsoft Office PowerPoint</Application>
  <PresentationFormat>Произвольный</PresentationFormat>
  <Paragraphs>86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858</cp:revision>
  <dcterms:created xsi:type="dcterms:W3CDTF">2020-08-03T09:44:14Z</dcterms:created>
  <dcterms:modified xsi:type="dcterms:W3CDTF">2021-02-17T17:53:45Z</dcterms:modified>
</cp:coreProperties>
</file>