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  <p:sldId id="361" r:id="rId9"/>
    <p:sldId id="360" r:id="rId10"/>
    <p:sldId id="364" r:id="rId11"/>
    <p:sldId id="365" r:id="rId12"/>
    <p:sldId id="366" r:id="rId13"/>
    <p:sldId id="362" r:id="rId14"/>
    <p:sldId id="363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xotiralari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1" name="Picture 1" descr="C:\Users\Admin\Desktop\бободфк\Без названия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9140" y="2214554"/>
            <a:ext cx="3262317" cy="271464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Крест 4"/>
          <p:cNvSpPr/>
          <p:nvPr/>
        </p:nvSpPr>
        <p:spPr>
          <a:xfrm>
            <a:off x="309522" y="2214554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Крест 5"/>
          <p:cNvSpPr/>
          <p:nvPr/>
        </p:nvSpPr>
        <p:spPr>
          <a:xfrm>
            <a:off x="309522" y="3357562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davo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topolmabdi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Крест 6"/>
          <p:cNvSpPr/>
          <p:nvPr/>
        </p:nvSpPr>
        <p:spPr>
          <a:xfrm>
            <a:off x="309522" y="4500570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Крест 7"/>
          <p:cNvSpPr/>
          <p:nvPr/>
        </p:nvSpPr>
        <p:spPr>
          <a:xfrm>
            <a:off x="309522" y="5715016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kuy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chalibdi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Крест 8"/>
          <p:cNvSpPr/>
          <p:nvPr/>
        </p:nvSpPr>
        <p:spPr>
          <a:xfrm>
            <a:off x="7310446" y="2143116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quloq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solibdi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Крест 9"/>
          <p:cNvSpPr/>
          <p:nvPr/>
        </p:nvSpPr>
        <p:spPr>
          <a:xfrm>
            <a:off x="7310446" y="3357562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eshitilibdi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Крест 10"/>
          <p:cNvSpPr/>
          <p:nvPr/>
        </p:nvSpPr>
        <p:spPr>
          <a:xfrm>
            <a:off x="7310446" y="4572008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yasabdilar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Крест 11"/>
          <p:cNvSpPr/>
          <p:nvPr/>
        </p:nvSpPr>
        <p:spPr>
          <a:xfrm>
            <a:off x="7310446" y="5715016"/>
            <a:ext cx="4643470" cy="785818"/>
          </a:xfrm>
          <a:prstGeom prst="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tutib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ketibdi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C:\Users\Admin\Desktop\укувчилар расми\IMG_20200805_062531_7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0182" y="2395555"/>
            <a:ext cx="1885949" cy="3533775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qabilada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……………              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571744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dardga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………..             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4000504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…………….           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5500702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qulog‘iga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…………….. 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0314" y="1571612"/>
            <a:ext cx="350046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10182" y="2857496"/>
            <a:ext cx="3000396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topolmabdi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53190" y="4286256"/>
            <a:ext cx="3357586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53520" y="5786454"/>
            <a:ext cx="271464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…………             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571744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uylaridan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kuyga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……………..        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4000504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yog‘ochidan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asboblar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………….               .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5500702"/>
            <a:ext cx="11715832" cy="9286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yoqimli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ovozlar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…………..          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10116" y="1571612"/>
            <a:ext cx="321471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67702" y="2857496"/>
            <a:ext cx="321471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solibdilar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96264" y="4286256"/>
            <a:ext cx="3286148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yasabdilar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53058" y="5715016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9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Soat</a:t>
            </a:r>
            <a:endParaRPr lang="en-US" sz="2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Biz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ko‘pchilikmiz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men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to‘rtta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bor.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ishlashadi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o‘qiyman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kichkina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bog‘chaga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borishadi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Uyimizning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xonasida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Mehmonxonada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xonalarda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kichkina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hammamiz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dadamlardan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so‘raymiz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Dadamlarning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soatlari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Bu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buvamlardan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halok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qoraxat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Dadamning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soatlari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bor.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taqmaydilar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taqadilar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357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Tanish-bilishlar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ba’zan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Boshqasini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ketibdi-ku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deyishadi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oddiy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dadamlarniki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kollejga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kirdim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qo‘llaridan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O‘g‘lim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qoldingiz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so‘raydi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so‘raydilar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siferblati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raqamlariga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dog‘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oddiy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buvamlarniki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   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1357298"/>
            <a:ext cx="11501518" cy="1785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Picture 1" descr="C:\Users\Admin\Desktop\укувчилар расми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4786322"/>
            <a:ext cx="3648075" cy="1819279"/>
          </a:xfrm>
          <a:prstGeom prst="rect">
            <a:avLst/>
          </a:prstGeom>
          <a:noFill/>
        </p:spPr>
      </p:pic>
      <p:pic>
        <p:nvPicPr>
          <p:cNvPr id="7" name="Picture 1" descr="C:\Users\Admin\Desktop\укувчилар расми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12" y="4786322"/>
            <a:ext cx="3648075" cy="1819279"/>
          </a:xfrm>
          <a:prstGeom prst="rect">
            <a:avLst/>
          </a:prstGeom>
          <a:noFill/>
        </p:spPr>
      </p:pic>
      <p:pic>
        <p:nvPicPr>
          <p:cNvPr id="9" name="Picture 1" descr="C:\Users\Admin\Desktop\укувчилар расми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64" y="4786322"/>
            <a:ext cx="3648075" cy="18192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2" y="1357298"/>
            <a:ext cx="11572956" cy="14287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–b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–ma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380960" y="4357694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surilmabdi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80960" y="5572140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380960" y="3000372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yiqilmabdi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4310050" y="3000372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8239140" y="3000372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4310050" y="4357694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4310050" y="5572140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sozlamabdi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8239140" y="4357694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qochmabdi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8239140" y="5572140"/>
            <a:ext cx="3714776" cy="928694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xayrlashmabdi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Shahidlar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бободфк\Без названия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7174" y="1285860"/>
            <a:ext cx="3786214" cy="2428892"/>
          </a:xfrm>
          <a:prstGeom prst="rect">
            <a:avLst/>
          </a:prstGeom>
          <a:noFill/>
        </p:spPr>
      </p:pic>
      <p:pic>
        <p:nvPicPr>
          <p:cNvPr id="1027" name="Picture 3" descr="C:\Users\Admin\Desktop\бободфк\Без названия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084" y="1285860"/>
            <a:ext cx="3786214" cy="2428892"/>
          </a:xfrm>
          <a:prstGeom prst="rect">
            <a:avLst/>
          </a:prstGeom>
          <a:noFill/>
        </p:spPr>
      </p:pic>
      <p:pic>
        <p:nvPicPr>
          <p:cNvPr id="1028" name="Picture 4" descr="C:\Users\Admin\Desktop\бободфк\Без названия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1285860"/>
            <a:ext cx="3786214" cy="2428892"/>
          </a:xfrm>
          <a:prstGeom prst="rect">
            <a:avLst/>
          </a:prstGeom>
          <a:noFill/>
        </p:spPr>
      </p:pic>
      <p:pic>
        <p:nvPicPr>
          <p:cNvPr id="1030" name="Picture 6" descr="C:\Users\Admin\Desktop\бободфк\Без названия (5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071942"/>
            <a:ext cx="3786214" cy="2490792"/>
          </a:xfrm>
          <a:prstGeom prst="rect">
            <a:avLst/>
          </a:prstGeom>
          <a:noFill/>
        </p:spPr>
      </p:pic>
      <p:pic>
        <p:nvPicPr>
          <p:cNvPr id="1031" name="Picture 7" descr="C:\Users\Admin\Desktop\бободфк\Без названия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67174" y="4071942"/>
            <a:ext cx="3786214" cy="2419354"/>
          </a:xfrm>
          <a:prstGeom prst="rect">
            <a:avLst/>
          </a:prstGeom>
          <a:noFill/>
        </p:spPr>
      </p:pic>
      <p:pic>
        <p:nvPicPr>
          <p:cNvPr id="1032" name="Picture 8" descr="C:\Users\Admin\Desktop\бободфк\Без названия (6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4071942"/>
            <a:ext cx="3786213" cy="250031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Shahidlar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2398" y="1428736"/>
            <a:ext cx="1135864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2000-yil 12-may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kuni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Toshkentning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Yunusobod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tumanida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barpo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etilgan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Shahidlar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xotirasi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yodgorlik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majmuining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tantanali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suratda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ochilishi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mamlakat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xalqning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ijtimoiy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madaniy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ma’naviy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hayotida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ulkan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voqea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ldi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qisqa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muddatda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mazkur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majmua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tabarruk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ziyoratgohlardan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yosh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avlodlarni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vatanparvarlik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millatparvarlik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ruhida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tarbiyalashga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xizmat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qiladigan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maskanlardan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biriga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aylandi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zbekiston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Respublikasi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Prezidentining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2001-yil 1-may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sana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Qatag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qurbonlarini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yod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etish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kunini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belgilash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risida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Farmoni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asosida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Shahidlar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xotirasi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yodgorlik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majmuida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Qatag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qurbonlari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xotirasi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muzeyi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barpo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etildi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Shahidlar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2398" y="1428736"/>
            <a:ext cx="113586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80960" y="1500174"/>
            <a:ext cx="11358642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Muzey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binosi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zsu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yida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bahavo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joyda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joylashgan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qavatdan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iborat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yerdan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balandligi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20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Dastlabki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bino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gumbazli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400 </a:t>
            </a:r>
            <a:r>
              <a:rPr lang="ru-RU" sz="2800" b="1" dirty="0" smtClean="0"/>
              <a:t>m</a:t>
            </a:r>
            <a:r>
              <a:rPr lang="ru-RU" sz="2800" b="1" baseline="30000" dirty="0" smtClean="0"/>
              <a:t>2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hajimdagi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yagona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ekspozitsiya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zalidan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tashkil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topgan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Bino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atrofi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28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naqshinkor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ustunlar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tarib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turgan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ayvondan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iborat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lgan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Uning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umumiy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maydoni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784 </a:t>
            </a:r>
            <a:r>
              <a:rPr lang="ru-RU" sz="2800" b="1" dirty="0" smtClean="0"/>
              <a:t>m</a:t>
            </a:r>
            <a:r>
              <a:rPr lang="ru-RU" sz="2800" b="1" baseline="30000" dirty="0" smtClean="0"/>
              <a:t>2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tashkil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etgan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Bino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zbek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milliy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me’morchiligi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an’analari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asosida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qurilgan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Muzeyning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birinchi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ekspozitsiyasi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6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limdan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iborat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7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Muzeyning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qayta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ta’mirlangan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kengaytirilgan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binosi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gumbazli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ekspozitsiya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uchun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ljallangan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zaldan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iborat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inshoot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atrofini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yma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naqshinkor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ayvon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7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rab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turadi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Ayvonning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rt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tarafidan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42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milliy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naqshlar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yilgan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5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yarim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metrli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ustunlar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</a:t>
            </a:r>
            <a:r>
              <a:rPr kumimoji="0" lang="en-US" sz="27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tarib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7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turadi</a:t>
            </a: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en-US" sz="27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67240" y="1285860"/>
            <a:ext cx="7215238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ertaklarda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berishda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C:\Users\Admin\Desktop\укувчилар расми\скачанные файлы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82875">
            <a:off x="538035" y="2296750"/>
            <a:ext cx="3500462" cy="35719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071678"/>
            <a:ext cx="11572956" cy="4500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aytgan</a:t>
            </a:r>
            <a:r>
              <a:rPr lang="en-US" sz="2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rivoyat</a:t>
            </a:r>
            <a:endParaRPr lang="en-US" sz="29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Do‘mbira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rivoyatni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berganlar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tog‘lari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qabilada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g‘alati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kasallik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Kasalning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og‘rimas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ammo u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o‘tmishini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umuman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eslay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olmas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kasallikka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qabila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g‘alati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Oppoq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soqolli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o‘rmonga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u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mo‘jizaga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duch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kasallikka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g‘oyib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285860"/>
            <a:ext cx="11715832" cy="5429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mo‘jizani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izlab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qulog‘iga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qandaydir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qarasa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buloq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bo‘yidagi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yog‘och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suyab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ingichka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tortilgan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yog‘ochga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qo‘nib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tumshug‘i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tishlab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yuborardi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yoqimli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sado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taralardi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soqolli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mo‘jiza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ekanligini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kasallar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uylaridan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kuyga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quloq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solibdilar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kuy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sehridan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sog‘ayib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borayotganlarini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sezibdilar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ustalar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pishiq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yog‘ochidan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asboblar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yasashibdi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yoqimli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ovozlar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G‘oyibdan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do‘mbira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odamlarni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asrab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380960" y="5143512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24100" y="3643314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452926" y="5143512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solibdilar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8382016" y="5143512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yasashibdi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310314" y="3571876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2595538" y="1714488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381752" y="1643050"/>
            <a:ext cx="3500462" cy="15001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topolmabdi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C:\Users\Admin\Desktop\укувчилар расми\скачанные файлы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7" y="2143116"/>
            <a:ext cx="1857389" cy="2500330"/>
          </a:xfrm>
          <a:prstGeom prst="rect">
            <a:avLst/>
          </a:prstGeom>
          <a:noFill/>
        </p:spPr>
      </p:pic>
      <p:pic>
        <p:nvPicPr>
          <p:cNvPr id="11" name="Picture 2" descr="C:\Users\Admin\Desktop\укувчилар расми\скачанные файлы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25090" y="2071678"/>
            <a:ext cx="1841513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10574</TotalTime>
  <Words>326</Words>
  <Application>Microsoft Office PowerPoint</Application>
  <PresentationFormat>Произвольный</PresentationFormat>
  <Paragraphs>89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849</cp:revision>
  <dcterms:created xsi:type="dcterms:W3CDTF">2020-08-03T09:44:14Z</dcterms:created>
  <dcterms:modified xsi:type="dcterms:W3CDTF">2021-02-17T18:12:41Z</dcterms:modified>
</cp:coreProperties>
</file>