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54" r:id="rId3"/>
    <p:sldId id="355" r:id="rId4"/>
    <p:sldId id="356" r:id="rId5"/>
    <p:sldId id="357" r:id="rId6"/>
    <p:sldId id="358" r:id="rId7"/>
    <p:sldId id="359" r:id="rId8"/>
    <p:sldId id="361" r:id="rId9"/>
    <p:sldId id="360" r:id="rId10"/>
    <p:sldId id="364" r:id="rId11"/>
    <p:sldId id="365" r:id="rId12"/>
    <p:sldId id="366" r:id="rId13"/>
    <p:sldId id="362" r:id="rId14"/>
    <p:sldId id="363" r:id="rId15"/>
    <p:sldId id="295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62" autoAdjust="0"/>
  </p:normalViewPr>
  <p:slideViewPr>
    <p:cSldViewPr>
      <p:cViewPr varScale="1">
        <p:scale>
          <a:sx n="69" d="100"/>
          <a:sy n="69" d="100"/>
        </p:scale>
        <p:origin x="-75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1098348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9504716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031997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654239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337666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 advClick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199456" y="2564904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095472" y="1410355"/>
            <a:ext cx="55721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xotiralari</a:t>
            </a:r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hikoya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tuslanishi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shakllari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(3-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1" name="Picture 1" descr="C:\Users\Admin\Desktop\бободфк\Без названия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9140" y="2214554"/>
            <a:ext cx="3262317" cy="271464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asosida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nuqtalar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o‘rnini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to‘ldiring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Крест 4"/>
          <p:cNvSpPr/>
          <p:nvPr/>
        </p:nvSpPr>
        <p:spPr>
          <a:xfrm>
            <a:off x="309522" y="2214554"/>
            <a:ext cx="4643470" cy="785818"/>
          </a:xfrm>
          <a:prstGeom prst="pl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paydo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bo‘libdi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Крест 5"/>
          <p:cNvSpPr/>
          <p:nvPr/>
        </p:nvSpPr>
        <p:spPr>
          <a:xfrm>
            <a:off x="309522" y="3357562"/>
            <a:ext cx="4643470" cy="785818"/>
          </a:xfrm>
          <a:prstGeom prst="pl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davo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topolmabdi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Крест 6"/>
          <p:cNvSpPr/>
          <p:nvPr/>
        </p:nvSpPr>
        <p:spPr>
          <a:xfrm>
            <a:off x="309522" y="4500570"/>
            <a:ext cx="4643470" cy="785818"/>
          </a:xfrm>
          <a:prstGeom prst="pl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tush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ko‘ribdi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Крест 7"/>
          <p:cNvSpPr/>
          <p:nvPr/>
        </p:nvSpPr>
        <p:spPr>
          <a:xfrm>
            <a:off x="309522" y="5715016"/>
            <a:ext cx="4643470" cy="785818"/>
          </a:xfrm>
          <a:prstGeom prst="pl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kuy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chalibdi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Крест 8"/>
          <p:cNvSpPr/>
          <p:nvPr/>
        </p:nvSpPr>
        <p:spPr>
          <a:xfrm>
            <a:off x="7310446" y="2143116"/>
            <a:ext cx="4643470" cy="785818"/>
          </a:xfrm>
          <a:prstGeom prst="pl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quloq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solibdi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Крест 9"/>
          <p:cNvSpPr/>
          <p:nvPr/>
        </p:nvSpPr>
        <p:spPr>
          <a:xfrm>
            <a:off x="7310446" y="3357562"/>
            <a:ext cx="4643470" cy="785818"/>
          </a:xfrm>
          <a:prstGeom prst="pl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eshitilibdi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Крест 10"/>
          <p:cNvSpPr/>
          <p:nvPr/>
        </p:nvSpPr>
        <p:spPr>
          <a:xfrm>
            <a:off x="7310446" y="4572008"/>
            <a:ext cx="4643470" cy="785818"/>
          </a:xfrm>
          <a:prstGeom prst="pl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yasabdilar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Крест 11"/>
          <p:cNvSpPr/>
          <p:nvPr/>
        </p:nvSpPr>
        <p:spPr>
          <a:xfrm>
            <a:off x="7310446" y="5715016"/>
            <a:ext cx="4643470" cy="785818"/>
          </a:xfrm>
          <a:prstGeom prst="pl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tutib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ketibdi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C:\Users\Admin\Desktop\укувчилар расми\IMG_20200805_062531_7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0182" y="2395555"/>
            <a:ext cx="1885949" cy="35337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9286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qabilada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g‘alati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kasallik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……………              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2571744"/>
            <a:ext cx="11715832" cy="9286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dardga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………..             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084" y="4000504"/>
            <a:ext cx="11715832" cy="9286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donishmand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g‘alati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…………….           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8084" y="5500702"/>
            <a:ext cx="11715832" cy="9286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Donishmandning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qulog‘iga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g‘alati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tovush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……………..  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10314" y="1571612"/>
            <a:ext cx="3500462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paydo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10182" y="2857496"/>
            <a:ext cx="3000396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topolmabdi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53190" y="4286256"/>
            <a:ext cx="3357586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ko‘ribdi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53520" y="5786454"/>
            <a:ext cx="2714644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eshitilibdi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9286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Donishmand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…………             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2571744"/>
            <a:ext cx="11715832" cy="9286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kasallar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uylaridan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kuyga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……………..        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084" y="4000504"/>
            <a:ext cx="11715832" cy="9286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Ustalar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daraxt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yog‘ochidan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shunday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asboblar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………….               . 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8084" y="5500702"/>
            <a:ext cx="11715832" cy="9286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yoqni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yoqimli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ovozlar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…………..          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10116" y="1571612"/>
            <a:ext cx="3214710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kuy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chalibdi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67702" y="2857496"/>
            <a:ext cx="3214710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quloq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solibdilar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96264" y="4286256"/>
            <a:ext cx="3286148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yasabdilar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53058" y="5715016"/>
            <a:ext cx="2857520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tutib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ketibdi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9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Soat</a:t>
            </a:r>
            <a:endParaRPr lang="en-US" sz="29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Biz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ko‘pchilikmiz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dadam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onam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men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to‘rtta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ukam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bor.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Onam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dadam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ishlashadi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Men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o‘qiyman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ikkita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ukam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o‘qiydi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Ikkita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kichkina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ukam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bog‘chaga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borishadi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Uyimizning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xonasida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soat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bor.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Mehmonxonada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osma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soat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boshqa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xonalarda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kichkina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soatlar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Lekin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hammamiz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vaqtni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dadamlardan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so‘raymiz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Dadamlarning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qo‘l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soatlari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bor. Bu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soat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buvamlardan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qolgan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Buvam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urushda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halok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bo‘lganlar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</a:t>
            </a:r>
          </a:p>
          <a:p>
            <a:pPr algn="just"/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Uyga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qoraxat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soat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kelgan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Dadamning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boshqa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soatlari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bor.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Lekin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taqmaydilar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soatni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taqadilar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3578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Tanish-bilishlar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ba’zan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buFontTx/>
              <a:buChar char="-"/>
            </a:pP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Boshqasini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taqing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eskirib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ketibdi-ku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-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deyishadi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dadam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buFontTx/>
              <a:buChar char="-"/>
            </a:pP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Bu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oddiy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soat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emas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dadamlarniki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-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deydilar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Yaqinda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men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kollejga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o‘qishga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kirdim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dadam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soatni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qo‘llaridan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yechib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buFontTx/>
              <a:buChar char="-"/>
            </a:pP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O‘g‘lim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qoldingiz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soatni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taqing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-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dedilar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vaqtni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so‘raydi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Dadamning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o‘zlari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vaqtni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so‘raydilar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Soat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siferblati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eski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raqamlariga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dog‘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tushgan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Lekin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oddiy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emas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buvamlarniki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     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960" y="1357298"/>
            <a:ext cx="11501518" cy="17859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ishtirok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etgan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ertak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Picture 1" descr="C:\Users\Admin\Desktop\укувчилар расми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22" y="4786322"/>
            <a:ext cx="3648075" cy="1819279"/>
          </a:xfrm>
          <a:prstGeom prst="rect">
            <a:avLst/>
          </a:prstGeom>
          <a:noFill/>
        </p:spPr>
      </p:pic>
      <p:pic>
        <p:nvPicPr>
          <p:cNvPr id="7" name="Picture 1" descr="C:\Users\Admin\Desktop\укувчилар расми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8612" y="4786322"/>
            <a:ext cx="3648075" cy="1819279"/>
          </a:xfrm>
          <a:prstGeom prst="rect">
            <a:avLst/>
          </a:prstGeom>
          <a:noFill/>
        </p:spPr>
      </p:pic>
      <p:pic>
        <p:nvPicPr>
          <p:cNvPr id="9" name="Picture 1" descr="C:\Users\Admin\Desktop\укувчилар расми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264" y="4786322"/>
            <a:ext cx="3648075" cy="18192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229863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09522" y="1357298"/>
            <a:ext cx="11572956" cy="14287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bo‘lishsizlik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shakli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–b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qo‘shimchasidan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oldin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–ma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qo‘shimchasini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orqali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380960" y="4357694"/>
            <a:ext cx="3714776" cy="928694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surilmabdi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80960" y="5572140"/>
            <a:ext cx="3714776" cy="928694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aytmabdi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380960" y="3000372"/>
            <a:ext cx="3714776" cy="928694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yiqilmabdi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Табличка 9"/>
          <p:cNvSpPr/>
          <p:nvPr/>
        </p:nvSpPr>
        <p:spPr>
          <a:xfrm>
            <a:off x="4310050" y="3000372"/>
            <a:ext cx="3714776" cy="928694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tashlamabdi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Табличка 11"/>
          <p:cNvSpPr/>
          <p:nvPr/>
        </p:nvSpPr>
        <p:spPr>
          <a:xfrm>
            <a:off x="8239140" y="3000372"/>
            <a:ext cx="3714776" cy="928694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kelmabdi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Табличка 12"/>
          <p:cNvSpPr/>
          <p:nvPr/>
        </p:nvSpPr>
        <p:spPr>
          <a:xfrm>
            <a:off x="4310050" y="4357694"/>
            <a:ext cx="3714776" cy="928694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topmabdi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Табличка 13"/>
          <p:cNvSpPr/>
          <p:nvPr/>
        </p:nvSpPr>
        <p:spPr>
          <a:xfrm>
            <a:off x="4310050" y="5572140"/>
            <a:ext cx="3714776" cy="928694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sozlamabdi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Табличка 14"/>
          <p:cNvSpPr/>
          <p:nvPr/>
        </p:nvSpPr>
        <p:spPr>
          <a:xfrm>
            <a:off x="8239140" y="4357694"/>
            <a:ext cx="3714776" cy="928694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qochmabdi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Табличка 15"/>
          <p:cNvSpPr/>
          <p:nvPr/>
        </p:nvSpPr>
        <p:spPr>
          <a:xfrm>
            <a:off x="8239140" y="5572140"/>
            <a:ext cx="3714776" cy="928694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xayrlashmabdi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Shahidlar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xotirasi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maydoni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dmin\Desktop\бободфк\Без названия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7174" y="1285860"/>
            <a:ext cx="3786214" cy="2428892"/>
          </a:xfrm>
          <a:prstGeom prst="rect">
            <a:avLst/>
          </a:prstGeom>
          <a:noFill/>
        </p:spPr>
      </p:pic>
      <p:pic>
        <p:nvPicPr>
          <p:cNvPr id="1027" name="Picture 3" descr="C:\Users\Admin\Desktop\бободфк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084" y="1285860"/>
            <a:ext cx="3786214" cy="2428892"/>
          </a:xfrm>
          <a:prstGeom prst="rect">
            <a:avLst/>
          </a:prstGeom>
          <a:noFill/>
        </p:spPr>
      </p:pic>
      <p:pic>
        <p:nvPicPr>
          <p:cNvPr id="1028" name="Picture 4" descr="C:\Users\Admin\Desktop\бободфк\Без названия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67702" y="1285860"/>
            <a:ext cx="3786214" cy="2428892"/>
          </a:xfrm>
          <a:prstGeom prst="rect">
            <a:avLst/>
          </a:prstGeom>
          <a:noFill/>
        </p:spPr>
      </p:pic>
      <p:pic>
        <p:nvPicPr>
          <p:cNvPr id="1030" name="Picture 6" descr="C:\Users\Admin\Desktop\бободфк\Без названия (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8084" y="4071942"/>
            <a:ext cx="3786214" cy="2490792"/>
          </a:xfrm>
          <a:prstGeom prst="rect">
            <a:avLst/>
          </a:prstGeom>
          <a:noFill/>
        </p:spPr>
      </p:pic>
      <p:pic>
        <p:nvPicPr>
          <p:cNvPr id="1031" name="Picture 7" descr="C:\Users\Admin\Desktop\бободфк\Без названия (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67174" y="4071942"/>
            <a:ext cx="3786214" cy="2419354"/>
          </a:xfrm>
          <a:prstGeom prst="rect">
            <a:avLst/>
          </a:prstGeom>
          <a:noFill/>
        </p:spPr>
      </p:pic>
      <p:pic>
        <p:nvPicPr>
          <p:cNvPr id="1032" name="Picture 8" descr="C:\Users\Admin\Desktop\бободфк\Без названия (6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67702" y="4071942"/>
            <a:ext cx="3786213" cy="250031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Shahidlar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xotirasi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maydoni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2398" y="1428736"/>
            <a:ext cx="1135864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2000-yil 12-may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kuni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Toshkentning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Yunusobod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tumanida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barpo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etilgan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Shahidlar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xotirasi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yodgorlik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majmuining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tantanali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suratda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ochilishi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mamlakat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xalqning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ijtimoiy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madaniy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ma’naviy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hayotida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ulkan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voqea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‘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ldi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qisqa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muddatda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mazkur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majmua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tabarruk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ziyoratgohlardan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yosh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avlodlarni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vatanparvarlik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millatparvarlik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ruhida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tarbiyalashga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xizmat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qiladigan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maskanlardan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biriga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aylandi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‘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zbekiston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Respublikasi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Prezidentining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2001-yil 1-may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sana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Qatag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‘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qurbonlarini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yod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etish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kunini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belgilash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‘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‘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risida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Farmoni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asosida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Shahidlar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xotirasi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yodgorlik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majmuida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Qatag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‘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qurbonlari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xotirasi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muzeyi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barpo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etildi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Shahidlar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xotirasi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maydoni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2398" y="1428736"/>
            <a:ext cx="113586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80960" y="1500174"/>
            <a:ext cx="11358642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Muzey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binosi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zsu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yida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bahavo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joyda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joylashgan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lib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bir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qavatdan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iborat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yerdan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balandligi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20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Dastlabki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bino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bir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gumbazli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400 </a:t>
            </a:r>
            <a:r>
              <a:rPr lang="ru-RU" sz="2800" b="1" dirty="0" smtClean="0"/>
              <a:t>m</a:t>
            </a:r>
            <a:r>
              <a:rPr lang="ru-RU" sz="2800" b="1" baseline="30000" dirty="0" smtClean="0"/>
              <a:t>2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hajimdagi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yagona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ekspozitsiya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zalidan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tashkil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topgan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Bino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atrofi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28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naqshinkor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ustunlar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ko</a:t>
            </a:r>
            <a:r>
              <a:rPr kumimoji="0" lang="en-US" sz="2700" b="1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tarib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turgan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ayvondan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iborat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</a:t>
            </a:r>
            <a:r>
              <a:rPr kumimoji="0" lang="en-US" sz="2700" b="1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lgan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Uning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umumiy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maydoni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784 </a:t>
            </a:r>
            <a:r>
              <a:rPr lang="ru-RU" sz="2800" b="1" dirty="0" smtClean="0"/>
              <a:t>m</a:t>
            </a:r>
            <a:r>
              <a:rPr lang="ru-RU" sz="2800" b="1" baseline="30000" dirty="0" smtClean="0"/>
              <a:t>2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tashkil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etgan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Bino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700" b="1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zbek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milliy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me’morchiligi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an’analari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asosida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qurilgan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Muzeyning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birinchi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ekspozitsiyasi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6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</a:t>
            </a:r>
            <a:r>
              <a:rPr kumimoji="0" lang="en-US" sz="27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limdan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iborat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lgan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7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Muzeyning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qayta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ta’mirlangan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kengaytirilgan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binosi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qo</a:t>
            </a:r>
            <a:r>
              <a:rPr kumimoji="0" lang="en-US" sz="27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sh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gumbazli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ekspozitsiya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uchun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</a:t>
            </a:r>
            <a:r>
              <a:rPr kumimoji="0" lang="en-US" sz="27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ljallangan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zaldan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iborat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inshoot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</a:t>
            </a:r>
            <a:r>
              <a:rPr kumimoji="0" lang="en-US" sz="27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lib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atrofini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7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yma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naqshinkor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ayvon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7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rab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turadi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Ayvonning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</a:t>
            </a:r>
            <a:r>
              <a:rPr kumimoji="0" lang="en-US" sz="2700" b="1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rt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tarafidan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42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milliy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naqshlar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700" b="1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yilgan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</a:t>
            </a:r>
            <a:r>
              <a:rPr kumimoji="0" lang="en-US" sz="2700" b="1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yi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5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yarim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metrli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ustunlar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ko</a:t>
            </a:r>
            <a:r>
              <a:rPr kumimoji="0" lang="en-US" sz="2700" b="1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tarib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7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turadi</a:t>
            </a: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en-US" sz="27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67240" y="1285860"/>
            <a:ext cx="7215238" cy="52864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ertaklarda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biror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voqeani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qilib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berishda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qo‘llanadi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C:\Users\Admin\Desktop\укувчилар расми\скачанные файлы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82875">
            <a:off x="538035" y="2296750"/>
            <a:ext cx="3500462" cy="35719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ajratib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0960" y="2071678"/>
            <a:ext cx="11572956" cy="45005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9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Bobom</a:t>
            </a:r>
            <a:r>
              <a:rPr lang="en-US" sz="2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aytgan</a:t>
            </a:r>
            <a:r>
              <a:rPr lang="en-US" sz="2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rivoyat</a:t>
            </a:r>
            <a:endParaRPr lang="en-US" sz="29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Do‘mbira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haqidagi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rivoyatni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menga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bobom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aytib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berganlar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Hisor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tog‘lari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orasida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yashagan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qabilada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g‘alati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kasallik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paydo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bo‘libdi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Kasalning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qayeri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og‘rimas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ammo u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o‘tmishini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umuman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eslay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olmas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Bu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kasallikka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davo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topa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olmabdi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qabila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donishmandi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g‘alati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tush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ko‘ribdi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Oppoq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soqolli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odam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unga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o‘rmonga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borishini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u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yerda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mo‘jizaga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duch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kelishini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o‘sha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kasallikka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chora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bo‘lishini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aytib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g‘oyib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bo‘libdi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</a:t>
            </a:r>
            <a:endParaRPr lang="ru-RU" sz="2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4-topshiriq (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davomi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1285860"/>
            <a:ext cx="11715832" cy="5429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Donishmand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mo‘jizani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izlab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yurgan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qulog‘iga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qandaydir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tovush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eshitilibdi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Asta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borib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qarasa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buloq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bo‘yidagi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toshga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yog‘och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suyab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unga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ingichka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torlar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tortilgan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Chiroyli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qush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yog‘ochga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qo‘nib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tumshug‘i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torni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tishlab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qo‘yib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yuborardi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Bundan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yoqimli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sado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atrofga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taralardi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Donishmand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oq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soqolli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odam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aytgan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mo‘jiza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ekanligini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tushunibdi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chala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boshlabdi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Shunda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kasallar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uylaridan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chiqib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kuyga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quloq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solibdilar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kuy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sehridan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sog‘ayib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borayotganlarini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sezibdilar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ustalar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pishiq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daraxt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yog‘ochidan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shunday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asboblar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yasashibdi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yoqni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yoqimli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ovozlar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tutib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ketibdi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G‘oyibdan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paydo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do‘mbira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odamlarni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asrab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qolgan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  </a:t>
            </a:r>
            <a:endParaRPr lang="ru-RU" sz="2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80960" y="5143512"/>
            <a:ext cx="3500462" cy="1500198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boshlabdi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524100" y="3643314"/>
            <a:ext cx="3500462" cy="1500198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ko‘ribdi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52926" y="5143512"/>
            <a:ext cx="3500462" cy="1500198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solibdilar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8382016" y="5143512"/>
            <a:ext cx="3500462" cy="1500198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yasashibdi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310314" y="3571876"/>
            <a:ext cx="3500462" cy="1500198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eshitilibdi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2595538" y="1714488"/>
            <a:ext cx="3500462" cy="1500198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6381752" y="1643050"/>
            <a:ext cx="3500462" cy="1500198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topolmabdi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C:\Users\Admin\Desktop\укувчилар расми\скачанные файлы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397" y="2143116"/>
            <a:ext cx="1857389" cy="2500330"/>
          </a:xfrm>
          <a:prstGeom prst="rect">
            <a:avLst/>
          </a:prstGeom>
          <a:noFill/>
        </p:spPr>
      </p:pic>
      <p:pic>
        <p:nvPicPr>
          <p:cNvPr id="11" name="Picture 2" descr="C:\Users\Admin\Desktop\укувчилар расми\скачанные файлы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25090" y="2071678"/>
            <a:ext cx="1841513" cy="250033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10574</TotalTime>
  <Words>326</Words>
  <Application>Microsoft Office PowerPoint</Application>
  <PresentationFormat>Произвольный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O‘zbek tili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Admin</cp:lastModifiedBy>
  <cp:revision>849</cp:revision>
  <dcterms:created xsi:type="dcterms:W3CDTF">2020-08-03T09:44:14Z</dcterms:created>
  <dcterms:modified xsi:type="dcterms:W3CDTF">2021-02-17T18:12:41Z</dcterms:modified>
</cp:coreProperties>
</file>