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354" r:id="rId3"/>
    <p:sldId id="364" r:id="rId4"/>
    <p:sldId id="365" r:id="rId5"/>
    <p:sldId id="367" r:id="rId6"/>
    <p:sldId id="366" r:id="rId7"/>
    <p:sldId id="368" r:id="rId8"/>
    <p:sldId id="369" r:id="rId9"/>
    <p:sldId id="370" r:id="rId10"/>
    <p:sldId id="371" r:id="rId11"/>
    <p:sldId id="372" r:id="rId12"/>
    <p:sldId id="373" r:id="rId13"/>
    <p:sldId id="374" r:id="rId14"/>
    <p:sldId id="295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53" autoAdjust="0"/>
    <p:restoredTop sz="94662" autoAdjust="0"/>
  </p:normalViewPr>
  <p:slideViewPr>
    <p:cSldViewPr>
      <p:cViewPr varScale="1">
        <p:scale>
          <a:sx n="69" d="100"/>
          <a:sy n="69" d="100"/>
        </p:scale>
        <p:origin x="-750" y="-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01F3-2D5F-4077-A0E1-17995990B27E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C6A21-B709-4353-9969-09739FF70B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0388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11098348"/>
      </p:ext>
    </p:extLst>
  </p:cSld>
  <p:clrMapOvr>
    <a:masterClrMapping/>
  </p:clrMapOvr>
  <p:transition spd="slow"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89504716"/>
      </p:ext>
    </p:extLst>
  </p:cSld>
  <p:clrMapOvr>
    <a:masterClrMapping/>
  </p:clrMapOvr>
  <p:transition spd="slow"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94031997"/>
      </p:ext>
    </p:extLst>
  </p:cSld>
  <p:clrMapOvr>
    <a:masterClrMapping/>
  </p:clrMapOvr>
  <p:transition spd="slow"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50654239"/>
      </p:ext>
    </p:extLst>
  </p:cSld>
  <p:clrMapOvr>
    <a:masterClrMapping/>
  </p:clrMapOvr>
  <p:transition spd="slow"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33337666"/>
      </p:ext>
    </p:extLst>
  </p:cSld>
  <p:clrMapOvr>
    <a:masterClrMapping/>
  </p:clrMapOvr>
  <p:transition spd="slow" advClick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 spd="slow" advClick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6" name="object 6"/>
          <p:cNvSpPr/>
          <p:nvPr/>
        </p:nvSpPr>
        <p:spPr>
          <a:xfrm>
            <a:off x="1199456" y="2564904"/>
            <a:ext cx="576064" cy="1808315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2095472" y="1410355"/>
            <a:ext cx="557216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/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Bobom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xotiralari</a:t>
            </a:r>
            <a:endParaRPr lang="en-US" sz="3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hikoya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fe’li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tuslanishi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bo‘lishsiz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shakllari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(2-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</a:t>
            </a:r>
            <a:r>
              <a:rPr lang="ru-RU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3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Рисунок 10" descr="C:\Users\Admin\Desktop\бободфк\images (9).jpg"/>
          <p:cNvPicPr/>
          <p:nvPr/>
        </p:nvPicPr>
        <p:blipFill>
          <a:blip r:embed="rId2"/>
          <a:srcRect l="7680" t="5376" r="5240" b="5914"/>
          <a:stretch>
            <a:fillRect/>
          </a:stretch>
        </p:blipFill>
        <p:spPr bwMode="auto">
          <a:xfrm>
            <a:off x="8453454" y="2285992"/>
            <a:ext cx="3071834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3-topshiriq (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davomi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09522" y="1857364"/>
            <a:ext cx="5143536" cy="192882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Xotira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kitobi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nima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maqsadda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nashr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qilingan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09522" y="4429132"/>
            <a:ext cx="5143536" cy="20002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Xotira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kitobi”da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kimlar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haqida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ma’lumot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810380" y="1857364"/>
            <a:ext cx="5143536" cy="192882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Xotira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kitobi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vatandoshlarimiz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xotirasini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abadiylashtirish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maqsadida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nashr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qilingan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810380" y="4429132"/>
            <a:ext cx="5143536" cy="20002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Xotira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kitobi”da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431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mingdan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ortiq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o‘zbekistonlik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jangchilar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haqida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ma’lumot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5738810" y="2500306"/>
            <a:ext cx="857256" cy="500066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5810248" y="4786322"/>
            <a:ext cx="857256" cy="500066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 rot="10800000">
            <a:off x="5667372" y="3143248"/>
            <a:ext cx="857256" cy="500066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 rot="10800000">
            <a:off x="5810248" y="5500702"/>
            <a:ext cx="857256" cy="500066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Bobo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nabira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9-may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Xotira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qadrlash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kunida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ukam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Abdulhamid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istirohat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bog‘iga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bordik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Abdulhamid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arg‘imchoq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uchgani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payt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yo‘lak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bo‘yidagi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o‘rindiqda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o‘tirgan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otaxonni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qoldim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Jigarrang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kostyumining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ko‘ksi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orden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medallarga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to‘lib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ketibdi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Bugun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bayramga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ordenlarni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taqib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chiqibdilar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bolam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hassam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tushib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-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yonlariga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chaqirdilar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Mana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bobojon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-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dedim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yonlariga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Rahmat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o‘g‘lim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Maktabda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o‘qiysanmi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algn="just"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bobojon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Toshkentdagi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54-maktabda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o‘qiyman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O‘qishlaring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yaxshimi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 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chorak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baholarimning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hammasi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besh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”.</a:t>
            </a:r>
          </a:p>
          <a:p>
            <a:pPr algn="just"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Barakalla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-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maqtab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qo‘ydilar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Bobojon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urushda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bo‘lganmisiz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algn="just"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Qo‘y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o‘g‘lim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urushdan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gapirma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dedilar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otaxon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Urush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yomon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Kinoda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ko‘rganman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Juda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yomon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Urush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oxirlab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qolganda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jangga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kirib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Berlindan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urushni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tugatib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qaytganman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-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dedilar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og‘ir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xo‘rsinib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Nemislar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shunaqa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yomonmidi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algn="just"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Nemislar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emas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fashistlar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yomon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Fashistlar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 –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so‘rayman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qiziqishim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ortib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Fashistlarmi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Gitlerga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o‘xshagan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ajdarholar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Boshini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kessang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yana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bosh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o‘sib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chiqadi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 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Ertaklardagi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ajdahoga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o‘xshagan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Hozir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yo‘qmi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Yo‘q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Mobodo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qolgan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bo‘lsa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boshini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yanchib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tashlaymiz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Endi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o‘yna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Bobojon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sizga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muzqaymoq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beraymi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Rahmat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bolam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yeyaver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Arg‘imchoq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o‘yna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US" sz="2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Ordenli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bobo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xayrlashar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ekanman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kayfiyatim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ko‘tarilganini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his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qildim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  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5" name="Picture 3" descr="C:\Users\Admin\Desktop\укувчилар расми\images (2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24760" y="2214554"/>
            <a:ext cx="4214842" cy="3429024"/>
          </a:xfrm>
          <a:prstGeom prst="rect">
            <a:avLst/>
          </a:prstGeom>
          <a:noFill/>
        </p:spPr>
      </p:pic>
      <p:sp>
        <p:nvSpPr>
          <p:cNvPr id="8" name="Шестиугольник 7"/>
          <p:cNvSpPr/>
          <p:nvPr/>
        </p:nvSpPr>
        <p:spPr>
          <a:xfrm>
            <a:off x="809588" y="2143116"/>
            <a:ext cx="6643734" cy="3857652"/>
          </a:xfrm>
          <a:prstGeom prst="hex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hikoya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fe’lining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bo‘lishsizlik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shakli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–b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qo‘shimchasidan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oldin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–ma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qo‘shimchasini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qo‘shish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orqali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hosil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qilingan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so‘zlar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2298639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309522" y="1357298"/>
            <a:ext cx="11572956" cy="92869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i="1" u="sng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Gapirib</a:t>
            </a:r>
            <a:r>
              <a:rPr lang="en-US" sz="2800" b="1" i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u="sng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bermoq</a:t>
            </a:r>
            <a:r>
              <a:rPr lang="en-US" sz="2800" b="1" i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fe’lini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hikoya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shaklida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tuslab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i="1" u="sng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2" name="Таблица 21"/>
          <p:cNvGraphicFramePr>
            <a:graphicFrameLocks noGrp="1"/>
          </p:cNvGraphicFramePr>
          <p:nvPr/>
        </p:nvGraphicFramePr>
        <p:xfrm>
          <a:off x="309522" y="2786058"/>
          <a:ext cx="11501517" cy="3714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636"/>
                <a:gridCol w="5000660"/>
                <a:gridCol w="4929221"/>
              </a:tblGrid>
              <a:tr h="928694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r>
                        <a:rPr lang="en-US" sz="36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6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Birlik</a:t>
                      </a:r>
                      <a:r>
                        <a:rPr lang="en-US" sz="36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6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endParaRPr lang="ru-RU" sz="36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928694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ru-RU" sz="36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gapirib</a:t>
                      </a:r>
                      <a:r>
                        <a:rPr lang="en-US" sz="3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ber</a:t>
                      </a:r>
                      <a:r>
                        <a:rPr lang="en-US" sz="36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man</a:t>
                      </a:r>
                      <a:endParaRPr lang="ru-RU" sz="3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gapirib</a:t>
                      </a:r>
                      <a:r>
                        <a:rPr lang="en-US" sz="3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ber</a:t>
                      </a:r>
                      <a:r>
                        <a:rPr lang="en-US" sz="36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miz</a:t>
                      </a:r>
                      <a:endParaRPr lang="ru-RU" sz="36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928694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36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gapirib</a:t>
                      </a:r>
                      <a:r>
                        <a:rPr lang="en-US" sz="3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ber</a:t>
                      </a:r>
                      <a:r>
                        <a:rPr lang="en-US" sz="36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san</a:t>
                      </a:r>
                      <a:endParaRPr lang="ru-RU" sz="36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gapirib</a:t>
                      </a:r>
                      <a:r>
                        <a:rPr lang="en-US" sz="3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ber</a:t>
                      </a:r>
                      <a:r>
                        <a:rPr lang="en-US" sz="36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3600" b="1" u="none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siz</a:t>
                      </a:r>
                      <a:endParaRPr lang="ru-RU" sz="3600" b="1" u="none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928694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III</a:t>
                      </a:r>
                      <a:endParaRPr lang="ru-RU" sz="36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gapirib</a:t>
                      </a:r>
                      <a:r>
                        <a:rPr lang="en-US" sz="3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ber</a:t>
                      </a:r>
                      <a:r>
                        <a:rPr lang="en-US" sz="36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3600" b="1" u="none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di</a:t>
                      </a:r>
                      <a:endParaRPr lang="ru-RU" sz="3600" b="1" u="none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gapirib</a:t>
                      </a:r>
                      <a:r>
                        <a:rPr lang="en-US" sz="3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ber</a:t>
                      </a:r>
                      <a:r>
                        <a:rPr lang="en-US" sz="36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3600" b="1" u="none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dilar</a:t>
                      </a:r>
                      <a:endParaRPr lang="ru-RU" sz="3600" b="1" u="none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 advClick="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Xotira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maydoni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dmin\Desktop\бободфк\images (10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9522" y="1357299"/>
            <a:ext cx="3786214" cy="2214578"/>
          </a:xfrm>
          <a:prstGeom prst="rect">
            <a:avLst/>
          </a:prstGeom>
          <a:noFill/>
        </p:spPr>
      </p:pic>
      <p:pic>
        <p:nvPicPr>
          <p:cNvPr id="2051" name="Picture 3" descr="C:\Users\Admin\Desktop\бободфк\images (1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96264" y="1357298"/>
            <a:ext cx="3857652" cy="2214578"/>
          </a:xfrm>
          <a:prstGeom prst="rect">
            <a:avLst/>
          </a:prstGeom>
          <a:noFill/>
        </p:spPr>
      </p:pic>
      <p:pic>
        <p:nvPicPr>
          <p:cNvPr id="2052" name="Picture 4" descr="C:\Users\Admin\Desktop\бободфк\images (12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38612" y="1357298"/>
            <a:ext cx="3786214" cy="2214578"/>
          </a:xfrm>
          <a:prstGeom prst="rect">
            <a:avLst/>
          </a:prstGeom>
          <a:noFill/>
        </p:spPr>
      </p:pic>
      <p:pic>
        <p:nvPicPr>
          <p:cNvPr id="2053" name="Picture 5" descr="C:\Users\Admin\Desktop\бободфк\images (13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9522" y="4214818"/>
            <a:ext cx="3786214" cy="2286016"/>
          </a:xfrm>
          <a:prstGeom prst="rect">
            <a:avLst/>
          </a:prstGeom>
          <a:noFill/>
        </p:spPr>
      </p:pic>
      <p:pic>
        <p:nvPicPr>
          <p:cNvPr id="2054" name="Picture 6" descr="C:\Users\Admin\Desktop\бободфк\images (15)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310050" y="4214818"/>
            <a:ext cx="3714776" cy="2286016"/>
          </a:xfrm>
          <a:prstGeom prst="rect">
            <a:avLst/>
          </a:prstGeom>
          <a:noFill/>
        </p:spPr>
      </p:pic>
      <p:pic>
        <p:nvPicPr>
          <p:cNvPr id="2056" name="Picture 8" descr="C:\Users\Admin\Desktop\бободфк\images (16)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167702" y="4214818"/>
            <a:ext cx="3714776" cy="2286016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Xotira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maydonida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O‘tgan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yili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ustozimiz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bizni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Xotira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maydoniga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olib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borgan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edilar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Hamma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yoq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top-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toza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Gullar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ochilgan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Naqshlar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bezatilgan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ayvonlar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“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Xotira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kitobi”ni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ko‘rib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qoyil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qoldik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Bu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kitobda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431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mingdan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ortiq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o‘zbekistonlik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jangchilar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haqida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ma’lumot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“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Xotira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kitobi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ikkinchi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jahon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urushida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halok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bo‘lgan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bedarak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yo‘qolgan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vatandoshlarimiz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xotirasini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abadiylashtirish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maqsadida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nashr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qilingan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Bizning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baxtimiz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tinchligimiz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kurashgan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bobolarimizga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ta’zim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qilamiz</a:t>
            </a: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33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Savol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38150" y="1500174"/>
            <a:ext cx="10644262" cy="114300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Siz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xotira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maydoniga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borganmisiz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38150" y="3214686"/>
            <a:ext cx="10644262" cy="114300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yerda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kimlarni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ko‘rgansiz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09588" y="4857760"/>
            <a:ext cx="10644262" cy="114300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Xotira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qadrlash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kunida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kimlarni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borib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ko‘rgansiz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1497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hikoya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fe’lining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bo‘lishsiz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shakli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   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–b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qo‘shimchasini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qo‘shish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orqali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hosil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qilinadi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quyidagicha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tuslanadi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23836" y="3429000"/>
          <a:ext cx="11215767" cy="285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636"/>
                <a:gridCol w="4714908"/>
                <a:gridCol w="4929223"/>
              </a:tblGrid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r>
                        <a:rPr lang="en-US" sz="3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Birlik</a:t>
                      </a:r>
                      <a:r>
                        <a:rPr lang="en-US" sz="3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endParaRPr lang="ru-RU" sz="3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borma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man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borma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miz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borma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san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borma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siz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III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borma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di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borma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sizlar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5-mashq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572956" cy="64294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Matnni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ko‘chiring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O‘tgan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hikoya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fe’llarini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aniqlang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0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9522" y="2000240"/>
            <a:ext cx="11572956" cy="464347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Yaxshilik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yerda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qolmas</a:t>
            </a:r>
            <a:endParaRPr lang="en-US" sz="32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ari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suv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ustida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borardi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U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birdan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suvga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yiqilibdi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Qanotlari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xo‘l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olmay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qolibdi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kabutar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ko‘ribdi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ariga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rahmi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kelibdi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darhol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cho‘p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topib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suvga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tashlabdi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Bechora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ari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cho‘pni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kema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suv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balosidan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qutulibdi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Oradan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ko‘p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o‘tmabdi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bola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tuzoq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qo‘yib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kabutarni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tutmoqchi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bo‘libdi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Ari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bolaning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qulog‘ini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chaqibdi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Bola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og‘riqdan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tuzoqni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tashlab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qulog‘ini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ushlabdi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Kab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vaqtida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qochib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o‘limdan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qutilibdi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лако 2"/>
          <p:cNvSpPr/>
          <p:nvPr/>
        </p:nvSpPr>
        <p:spPr>
          <a:xfrm>
            <a:off x="8810644" y="3143248"/>
            <a:ext cx="3000396" cy="1357322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chaqibdi</a:t>
            </a:r>
            <a:endParaRPr lang="ru-RU" sz="3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Облако 3"/>
          <p:cNvSpPr/>
          <p:nvPr/>
        </p:nvSpPr>
        <p:spPr>
          <a:xfrm>
            <a:off x="8739206" y="1285860"/>
            <a:ext cx="3000396" cy="1357322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o‘tmabdi</a:t>
            </a:r>
            <a:endParaRPr lang="ru-RU" sz="3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блако 4"/>
          <p:cNvSpPr/>
          <p:nvPr/>
        </p:nvSpPr>
        <p:spPr>
          <a:xfrm>
            <a:off x="4524364" y="1357298"/>
            <a:ext cx="3000396" cy="1357322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kelibdi</a:t>
            </a:r>
            <a:endParaRPr lang="ru-RU" sz="3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452398" y="3000372"/>
            <a:ext cx="3000396" cy="1357322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qolibdi</a:t>
            </a:r>
            <a:endParaRPr lang="ru-RU" sz="3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452398" y="5000636"/>
            <a:ext cx="3000396" cy="1357322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ko‘ribdi</a:t>
            </a:r>
            <a:endParaRPr lang="ru-RU" sz="3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Облако 7"/>
          <p:cNvSpPr/>
          <p:nvPr/>
        </p:nvSpPr>
        <p:spPr>
          <a:xfrm>
            <a:off x="4810116" y="3071810"/>
            <a:ext cx="3000396" cy="1357322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tashlabdi</a:t>
            </a:r>
            <a:endParaRPr lang="ru-RU" sz="3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Облако 8"/>
          <p:cNvSpPr/>
          <p:nvPr/>
        </p:nvSpPr>
        <p:spPr>
          <a:xfrm>
            <a:off x="452398" y="1357298"/>
            <a:ext cx="3000396" cy="1357322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yiqilibdi</a:t>
            </a:r>
            <a:endParaRPr lang="ru-RU" sz="3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Облако 9"/>
          <p:cNvSpPr/>
          <p:nvPr/>
        </p:nvSpPr>
        <p:spPr>
          <a:xfrm>
            <a:off x="4810116" y="5072074"/>
            <a:ext cx="3000396" cy="1357322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qutulibdi</a:t>
            </a:r>
            <a:endParaRPr lang="ru-RU" sz="3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Облако 10"/>
          <p:cNvSpPr/>
          <p:nvPr/>
        </p:nvSpPr>
        <p:spPr>
          <a:xfrm>
            <a:off x="8810644" y="4929198"/>
            <a:ext cx="3000396" cy="1357322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ushlabdi</a:t>
            </a:r>
            <a:endParaRPr lang="ru-RU" sz="3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3-topshiriq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572956" cy="64294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javoblarga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mos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savollar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tuzing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0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09522" y="2214554"/>
            <a:ext cx="5143536" cy="157163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yili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ustoizngiz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qayerga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edingiz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09522" y="4572008"/>
            <a:ext cx="5143536" cy="157163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Biz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kimlar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faxrlanamiz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810380" y="2214554"/>
            <a:ext cx="5143536" cy="157163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yili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ustozimiz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bizni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Xotira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maydoniga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810380" y="4643446"/>
            <a:ext cx="5143536" cy="157163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Biz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tinchligimiz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kurashgan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bobolarimiz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faxrlanamiz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5738810" y="2500306"/>
            <a:ext cx="857256" cy="500066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5810248" y="4786322"/>
            <a:ext cx="857256" cy="500066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 rot="10800000">
            <a:off x="5667372" y="3143248"/>
            <a:ext cx="857256" cy="500066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 rot="10800000">
            <a:off x="5810248" y="5500702"/>
            <a:ext cx="857256" cy="500066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10440</TotalTime>
  <Words>397</Words>
  <Application>Microsoft Office PowerPoint</Application>
  <PresentationFormat>Произвольный</PresentationFormat>
  <Paragraphs>101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O‘zbek tili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Admin</cp:lastModifiedBy>
  <cp:revision>834</cp:revision>
  <dcterms:created xsi:type="dcterms:W3CDTF">2020-08-03T09:44:14Z</dcterms:created>
  <dcterms:modified xsi:type="dcterms:W3CDTF">2021-02-17T17:42:55Z</dcterms:modified>
</cp:coreProperties>
</file>