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54" r:id="rId3"/>
    <p:sldId id="364" r:id="rId4"/>
    <p:sldId id="365" r:id="rId5"/>
    <p:sldId id="366" r:id="rId6"/>
    <p:sldId id="367" r:id="rId7"/>
    <p:sldId id="363" r:id="rId8"/>
    <p:sldId id="369" r:id="rId9"/>
    <p:sldId id="368" r:id="rId10"/>
    <p:sldId id="371" r:id="rId11"/>
    <p:sldId id="372" r:id="rId12"/>
    <p:sldId id="374" r:id="rId13"/>
    <p:sldId id="373" r:id="rId14"/>
    <p:sldId id="370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62" autoAdjust="0"/>
  </p:normalViewPr>
  <p:slideViewPr>
    <p:cSldViewPr>
      <p:cViewPr varScale="1">
        <p:scale>
          <a:sx n="69" d="100"/>
          <a:sy n="69" d="100"/>
        </p:scale>
        <p:origin x="-75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95472" y="1410355"/>
            <a:ext cx="55721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xotiralari</a:t>
            </a:r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dmin\Desktop\бободфк\IMG_20210217_110910_8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67702" y="2143116"/>
            <a:ext cx="3038479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9522" y="1357298"/>
            <a:ext cx="11644394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Botir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otasidan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eshitibdi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522" y="2357430"/>
            <a:ext cx="11644394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Nabiraning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g‘alabasidan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9522" y="3357562"/>
            <a:ext cx="11644394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Zumrad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derazalarini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ochibdi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9522" y="4357694"/>
            <a:ext cx="11644394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Dehqon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bug‘doy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mo‘l-hosil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0960" y="5429264"/>
            <a:ext cx="11644394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tushimda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qahramoniga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aylanibman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357298"/>
            <a:ext cx="11644394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b (-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qo‘shimchasini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tuslang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Цилиндр 3"/>
          <p:cNvSpPr/>
          <p:nvPr/>
        </p:nvSpPr>
        <p:spPr>
          <a:xfrm>
            <a:off x="3809984" y="2285992"/>
            <a:ext cx="4500594" cy="714380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3809984" y="3357562"/>
            <a:ext cx="4500594" cy="714380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3809984" y="4500570"/>
            <a:ext cx="4500594" cy="714380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3809984" y="5643578"/>
            <a:ext cx="4500594" cy="714380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Admin\Desktop\укувчилар расми\IMG_20200805_062611_5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2571744"/>
            <a:ext cx="3143272" cy="3929090"/>
          </a:xfrm>
          <a:prstGeom prst="rect">
            <a:avLst/>
          </a:prstGeom>
          <a:noFill/>
        </p:spPr>
      </p:pic>
      <p:pic>
        <p:nvPicPr>
          <p:cNvPr id="11" name="Picture 3" descr="C:\Users\Admin\Desktop\укувчилар расми\IMG_20200805_062611_5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67768" y="2643182"/>
            <a:ext cx="3000396" cy="385765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0960" y="1428736"/>
          <a:ext cx="11572956" cy="2316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85950"/>
                <a:gridCol w="5072098"/>
                <a:gridCol w="4714908"/>
              </a:tblGrid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2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80960" y="4143380"/>
          <a:ext cx="11572956" cy="2316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85950"/>
                <a:gridCol w="5072098"/>
                <a:gridCol w="4714908"/>
              </a:tblGrid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kech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kech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kech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kech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kech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kech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0960" y="1428736"/>
          <a:ext cx="11572956" cy="2316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50"/>
                <a:gridCol w="5072098"/>
                <a:gridCol w="4714908"/>
              </a:tblGrid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80960" y="4143380"/>
          <a:ext cx="11572956" cy="23164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85950"/>
                <a:gridCol w="5072098"/>
                <a:gridCol w="4714908"/>
              </a:tblGrid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ket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522" y="1357298"/>
            <a:ext cx="11644394" cy="52149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xotiralari</a:t>
            </a:r>
            <a:endParaRPr lang="en-US" sz="3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Bu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voqea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biz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farzand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Hovlimizda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tut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tut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boqar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tut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mevalaridan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qoqi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shinni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tayyorlab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yeguliklarga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almashtirib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kelsam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tutimiz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yig‘lab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o‘tirgan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ayrilish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oilamiz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musibatlar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keltirdi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kenja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ochlikdan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g‘amni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ko‘tarolmay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yotib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qolgandilar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tut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pishig‘ida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voqealar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yodimga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укувчилар расми\images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413275">
            <a:off x="731818" y="2663243"/>
            <a:ext cx="2824274" cy="341052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4881554" y="2000240"/>
            <a:ext cx="6000792" cy="38576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i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Gapirib</a:t>
            </a:r>
            <a:r>
              <a:rPr lang="en-US" sz="36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bermoq</a:t>
            </a:r>
            <a:r>
              <a:rPr lang="en-US" sz="36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i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2" y="1357298"/>
            <a:ext cx="11572956" cy="12144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qisqargan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9522" y="2857496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9522" y="3857628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9522" y="4929198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9522" y="5929330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uxlamasdi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52926" y="2857496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96330" y="2857496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52926" y="3857628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52926" y="4929198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52926" y="5929330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596330" y="3857628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istamasdi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96330" y="4929198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96330" y="5857892"/>
            <a:ext cx="3286148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tashlamasdi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2" grpId="0" animBg="1"/>
      <p:bldP spid="15" grpId="0" animBg="1"/>
      <p:bldP spid="16" grpId="0" animBg="1"/>
      <p:bldP spid="8" grpId="0" animBg="1"/>
      <p:bldP spid="10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бободфк\IMG_20210217_110123_9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0314" y="1357298"/>
            <a:ext cx="5500726" cy="2428891"/>
          </a:xfrm>
          <a:prstGeom prst="rect">
            <a:avLst/>
          </a:prstGeom>
          <a:noFill/>
        </p:spPr>
      </p:pic>
      <p:pic>
        <p:nvPicPr>
          <p:cNvPr id="1027" name="Picture 3" descr="C:\Users\Admin\Desktop\бободфк\IMG_20210217_110126_5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60" y="1357298"/>
            <a:ext cx="5572164" cy="2428892"/>
          </a:xfrm>
          <a:prstGeom prst="rect">
            <a:avLst/>
          </a:prstGeom>
          <a:noFill/>
        </p:spPr>
      </p:pic>
      <p:pic>
        <p:nvPicPr>
          <p:cNvPr id="6" name="Рисунок 5" descr="C:\Users\Admin\Desktop\бободфк\IMG_20210217_110128_204.jpg"/>
          <p:cNvPicPr/>
          <p:nvPr/>
        </p:nvPicPr>
        <p:blipFill>
          <a:blip r:embed="rId4"/>
          <a:srcRect l="6942" r="6699"/>
          <a:stretch>
            <a:fillRect/>
          </a:stretch>
        </p:blipFill>
        <p:spPr bwMode="auto">
          <a:xfrm>
            <a:off x="380960" y="4071942"/>
            <a:ext cx="5572164" cy="2500330"/>
          </a:xfrm>
          <a:prstGeom prst="rect">
            <a:avLst/>
          </a:prstGeom>
          <a:noFill/>
        </p:spPr>
      </p:pic>
      <p:pic>
        <p:nvPicPr>
          <p:cNvPr id="1029" name="Picture 5" descr="C:\Users\Admin\Desktop\бободфк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10314" y="4071942"/>
            <a:ext cx="5500726" cy="240030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357298"/>
            <a:ext cx="11644394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428868"/>
            <a:ext cx="11572956" cy="857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Bobongiz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suhbatlashasiz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3857628"/>
            <a:ext cx="11572956" cy="857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Bobongiz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5214950"/>
            <a:ext cx="11572956" cy="857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Bobongizni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tez-tez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turasizmi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-b (-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ib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harakat-holatning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kimdandir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eshitilganini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6712" y="1500174"/>
          <a:ext cx="11001453" cy="442915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14512"/>
                <a:gridCol w="4572032"/>
                <a:gridCol w="4714909"/>
              </a:tblGrid>
              <a:tr h="1075293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0327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7529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7529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522" y="1357298"/>
            <a:ext cx="11644394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almashtirib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500306"/>
            <a:ext cx="5214974" cy="15716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o‘rtoqlari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ustozlarini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borishdi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4857760"/>
            <a:ext cx="5214974" cy="15716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voqeadan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ta’sirlangan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67504" y="4857760"/>
            <a:ext cx="5214974" cy="15716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voqealardan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ta’sirlanardi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7504" y="2500306"/>
            <a:ext cx="5214974" cy="15716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o‘rtoqlari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ustozlarini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ko‘rgani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kelishgan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738810" y="2857496"/>
            <a:ext cx="714380" cy="10001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810248" y="5072074"/>
            <a:ext cx="714380" cy="10001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285860"/>
            <a:ext cx="5214974" cy="15716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ham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rivoyatga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ishondim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84" y="5000636"/>
            <a:ext cx="5214974" cy="15716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Bobosining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yuzlaridagi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ajinlarga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boqib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38942" y="5000636"/>
            <a:ext cx="5214974" cy="15716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Bobosining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yuzlaridagi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ajinlarga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boqib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hikoyani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eslabdi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38942" y="1285860"/>
            <a:ext cx="5214974" cy="15716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Men ham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aytib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bergan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rivoyatga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ishonib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tinglab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o‘tirgan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edim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738810" y="1571612"/>
            <a:ext cx="714380" cy="10001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738810" y="5214950"/>
            <a:ext cx="714380" cy="10001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8084" y="3143248"/>
            <a:ext cx="5214974" cy="15716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Nodir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mo‘jiza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kutgandi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38942" y="3143248"/>
            <a:ext cx="5214974" cy="15716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Nodir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mo‘jiza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bo‘lishini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kutibdi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738810" y="3429000"/>
            <a:ext cx="714380" cy="10001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522" y="1357298"/>
            <a:ext cx="11644394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ko‘chiring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odamchalar\FB_IMG_16012175423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2500306"/>
            <a:ext cx="1940724" cy="3881448"/>
          </a:xfrm>
          <a:prstGeom prst="rect">
            <a:avLst/>
          </a:prstGeom>
          <a:noFill/>
        </p:spPr>
      </p:pic>
      <p:pic>
        <p:nvPicPr>
          <p:cNvPr id="5" name="Picture 2" descr="C:\Users\Admin\Desktop\odamchalar\FB_IMG_16012175423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39338" y="2500306"/>
            <a:ext cx="1940724" cy="3881448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238480" y="2285992"/>
            <a:ext cx="5929354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eshitmoq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8480" y="3143248"/>
            <a:ext cx="5929354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8480" y="4071942"/>
            <a:ext cx="5929354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ochmoq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8480" y="5000636"/>
            <a:ext cx="5929354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olmoq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8480" y="5857892"/>
            <a:ext cx="5929354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aylanmoq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10305</TotalTime>
  <Words>367</Words>
  <Application>Microsoft Office PowerPoint</Application>
  <PresentationFormat>Произвольный</PresentationFormat>
  <Paragraphs>131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821</cp:revision>
  <dcterms:created xsi:type="dcterms:W3CDTF">2020-08-03T09:44:14Z</dcterms:created>
  <dcterms:modified xsi:type="dcterms:W3CDTF">2021-02-17T14:52:30Z</dcterms:modified>
</cp:coreProperties>
</file>