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56" r:id="rId2"/>
    <p:sldId id="354" r:id="rId3"/>
    <p:sldId id="364" r:id="rId4"/>
    <p:sldId id="365" r:id="rId5"/>
    <p:sldId id="366" r:id="rId6"/>
    <p:sldId id="367" r:id="rId7"/>
    <p:sldId id="363" r:id="rId8"/>
    <p:sldId id="369" r:id="rId9"/>
    <p:sldId id="368" r:id="rId10"/>
    <p:sldId id="371" r:id="rId11"/>
    <p:sldId id="372" r:id="rId12"/>
    <p:sldId id="374" r:id="rId13"/>
    <p:sldId id="373" r:id="rId14"/>
    <p:sldId id="370" r:id="rId15"/>
    <p:sldId id="295" r:id="rId16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62" autoAdjust="0"/>
  </p:normalViewPr>
  <p:slideViewPr>
    <p:cSldViewPr>
      <p:cViewPr varScale="1">
        <p:scale>
          <a:sx n="69" d="100"/>
          <a:sy n="69" d="100"/>
        </p:scale>
        <p:origin x="-75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3FD01F3-2D5F-4077-A0E1-17995990B27E}" type="datetimeFigureOut">
              <a:rPr lang="ru-RU" smtClean="0"/>
              <a:pPr/>
              <a:t>17.02.2021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6C6A21-B709-4353-9969-09739FF70B24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4038820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111098348"/>
      </p:ext>
    </p:extLst>
  </p:cSld>
  <p:clrMapOvr>
    <a:masterClrMapping/>
  </p:clrMapOvr>
  <p:transition spd="slow" advClick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189504716"/>
      </p:ext>
    </p:extLst>
  </p:cSld>
  <p:clrMapOvr>
    <a:masterClrMapping/>
  </p:clrMapOvr>
  <p:transition spd="slow" advClick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094031997"/>
      </p:ext>
    </p:extLst>
  </p:cSld>
  <p:clrMapOvr>
    <a:masterClrMapping/>
  </p:clrMapOvr>
  <p:transition spd="slow" advClick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1450654239"/>
      </p:ext>
    </p:extLst>
  </p:cSld>
  <p:clrMapOvr>
    <a:masterClrMapping/>
  </p:clrMapOvr>
  <p:transition spd="slow" advClick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533337666"/>
      </p:ext>
    </p:extLst>
  </p:cSld>
  <p:clrMapOvr>
    <a:masterClrMapping/>
  </p:clrMapOvr>
  <p:transition spd="slow" advClick="0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/>
              <a:t>2/17/2021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 spd="slow" advClick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6" name="object 6"/>
          <p:cNvSpPr/>
          <p:nvPr/>
        </p:nvSpPr>
        <p:spPr>
          <a:xfrm>
            <a:off x="1199456" y="2564904"/>
            <a:ext cx="576064" cy="1808315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2095472" y="1410355"/>
            <a:ext cx="5572164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algn="ctr"/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6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xotiralari</a:t>
            </a:r>
            <a:endParaRPr lang="en-US" sz="36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hikoya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tuslanishi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bo‘lishsiz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shakllari</a:t>
            </a:r>
            <a:r>
              <a:rPr lang="en-US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8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28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en-US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200" b="1" dirty="0" err="1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</a:t>
            </a:r>
            <a:r>
              <a:rPr lang="ru-RU" sz="3200" b="1" dirty="0" smtClean="0">
                <a:solidFill>
                  <a:srgbClr val="0070C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4000" b="1" dirty="0">
              <a:solidFill>
                <a:srgbClr val="0070C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dmin\Desktop\бободфк\IMG_20210217_110910_849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167702" y="2143116"/>
            <a:ext cx="3038479" cy="2357454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309522" y="1357298"/>
            <a:ext cx="11644394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Botir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otasidan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eshitibdi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09522" y="2357430"/>
            <a:ext cx="11644394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Nabiraning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g‘alabasidan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09522" y="3357562"/>
            <a:ext cx="11644394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Zumrad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uyning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derazalarini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ochibdi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09522" y="4357694"/>
            <a:ext cx="11644394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Dehqon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bug‘doy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mo‘l-hosil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olibdi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380960" y="5429264"/>
            <a:ext cx="11644394" cy="857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tushimda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ertak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qahramoniga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aylanibman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– b (-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qo‘shimchasini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qo‘shib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tuslang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Цилиндр 3"/>
          <p:cNvSpPr/>
          <p:nvPr/>
        </p:nvSpPr>
        <p:spPr>
          <a:xfrm>
            <a:off x="3809984" y="2285992"/>
            <a:ext cx="4500594" cy="714380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Цилиндр 4"/>
          <p:cNvSpPr/>
          <p:nvPr/>
        </p:nvSpPr>
        <p:spPr>
          <a:xfrm>
            <a:off x="3809984" y="3357562"/>
            <a:ext cx="4500594" cy="714380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Цилиндр 5"/>
          <p:cNvSpPr/>
          <p:nvPr/>
        </p:nvSpPr>
        <p:spPr>
          <a:xfrm>
            <a:off x="3809984" y="4500570"/>
            <a:ext cx="4500594" cy="714380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Цилиндр 6"/>
          <p:cNvSpPr/>
          <p:nvPr/>
        </p:nvSpPr>
        <p:spPr>
          <a:xfrm>
            <a:off x="3809984" y="5643578"/>
            <a:ext cx="4500594" cy="714380"/>
          </a:xfrm>
          <a:prstGeom prst="can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kechmoq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Admin\Desktop\укувчилар расми\IMG_20200805_062611_5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9522" y="2571744"/>
            <a:ext cx="3143272" cy="3929090"/>
          </a:xfrm>
          <a:prstGeom prst="rect">
            <a:avLst/>
          </a:prstGeom>
          <a:noFill/>
        </p:spPr>
      </p:pic>
      <p:pic>
        <p:nvPicPr>
          <p:cNvPr id="11" name="Picture 3" descr="C:\Users\Admin\Desktop\укувчилар расми\IMG_20200805_062611_56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667768" y="2643182"/>
            <a:ext cx="3000396" cy="3857652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428736"/>
          <a:ext cx="11572956" cy="2316480"/>
        </p:xfrm>
        <a:graphic>
          <a:graphicData uri="http://schemas.openxmlformats.org/drawingml/2006/table">
            <a:tbl>
              <a:tblPr firstRow="1" bandRow="1">
                <a:tableStyleId>{7DF18680-E054-41AD-8BC1-D1AEF772440D}</a:tableStyleId>
              </a:tblPr>
              <a:tblGrid>
                <a:gridCol w="1785950"/>
                <a:gridCol w="5072098"/>
                <a:gridCol w="4714908"/>
              </a:tblGrid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yoz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0960" y="4143380"/>
          <a:ext cx="11572956" cy="231648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5950"/>
                <a:gridCol w="5072098"/>
                <a:gridCol w="4714908"/>
              </a:tblGrid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kech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kech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kech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kech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kech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kech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380960" y="1428736"/>
          <a:ext cx="11572956" cy="231648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85950"/>
                <a:gridCol w="5072098"/>
                <a:gridCol w="4714908"/>
              </a:tblGrid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="1" baseline="0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32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80960" y="4143380"/>
          <a:ext cx="11572956" cy="231648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785950"/>
                <a:gridCol w="5072098"/>
                <a:gridCol w="4714908"/>
              </a:tblGrid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3200" baseline="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464347">
                <a:tc>
                  <a:txBody>
                    <a:bodyPr/>
                    <a:lstStyle/>
                    <a:p>
                      <a:pPr algn="ctr"/>
                      <a:r>
                        <a:rPr lang="en-US" sz="3200" dirty="0" smtClean="0"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ket</a:t>
                      </a:r>
                      <a:r>
                        <a:rPr lang="en-US" sz="3200" b="1" dirty="0" err="1" smtClean="0">
                          <a:solidFill>
                            <a:srgbClr val="C0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32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32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1357298"/>
            <a:ext cx="11644394" cy="5214974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000" b="1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xotiralari</a:t>
            </a:r>
            <a:endParaRPr lang="en-US" sz="3000" b="1" dirty="0" smtClean="0">
              <a:solidFill>
                <a:srgbClr val="FF0000"/>
              </a:solidFill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	Bu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voqea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yillari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Dadam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urushga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biz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besh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farzand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edik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Hovlimizda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tup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tut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tut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bizni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boqar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tut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mevalaridan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qoqi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shinni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tayyorlab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bozorga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yeguliklarga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almashtirib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Biroq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o‘qishdan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kelsam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tutimiz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kesib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ketilgan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buvim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yig‘lab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o‘tirgan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ekanlar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Tutdan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ayrilish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oilamiz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boshiga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katta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musibatlar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keltirdi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O‘sha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kenja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ukam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ochlikdan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vafot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etdi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Bu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g‘amni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ko‘tarolmay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onam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ham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yotib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qolgandilar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yili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tut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pishig‘ida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shu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voqealar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yodimga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tushadi</a:t>
            </a:r>
            <a:r>
              <a:rPr lang="en-US" sz="3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695400" y="260648"/>
            <a:ext cx="11017224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3074" name="Picture 2" descr="C:\Users\Admin\Desktop\укувчилар расми\images (8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0413275">
            <a:off x="731818" y="2663243"/>
            <a:ext cx="2824274" cy="3410521"/>
          </a:xfrm>
          <a:prstGeom prst="rect">
            <a:avLst/>
          </a:prstGeom>
          <a:noFill/>
        </p:spPr>
      </p:pic>
      <p:sp>
        <p:nvSpPr>
          <p:cNvPr id="7" name="Скругленный прямоугольник 6"/>
          <p:cNvSpPr/>
          <p:nvPr/>
        </p:nvSpPr>
        <p:spPr>
          <a:xfrm>
            <a:off x="4881554" y="2000240"/>
            <a:ext cx="6000792" cy="3857652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600" b="1" i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Gapirib</a:t>
            </a:r>
            <a:r>
              <a:rPr lang="en-US" sz="36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i="1" u="sng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bermoq</a:t>
            </a:r>
            <a:r>
              <a:rPr lang="en-US" sz="3600" b="1" i="1" u="sng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fe’lini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shaklida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tuslab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36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600" b="1" i="1" u="sng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82298639"/>
      </p:ext>
    </p:extLst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Прямоугольник 10"/>
          <p:cNvSpPr/>
          <p:nvPr/>
        </p:nvSpPr>
        <p:spPr>
          <a:xfrm>
            <a:off x="309522" y="1357298"/>
            <a:ext cx="11572956" cy="121444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zamon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davom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fe’lining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qisqargan</a:t>
            </a:r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shakli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8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qo‘shimchasi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hosil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qilingan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misollar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309522" y="2857496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kelmasdi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Avvalgi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o‘tilgan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mavzuni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309522" y="3857628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yozmasdi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309522" y="4929198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o‘qimasdi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309522" y="5929330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uxlamasdi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452926" y="2857496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ketmasdi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8596330" y="2857496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452926" y="3857628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ichmasdi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4452926" y="4929198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4452926" y="5929330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8596330" y="3857628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istamasdi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Прямоугольник 19"/>
          <p:cNvSpPr/>
          <p:nvPr/>
        </p:nvSpPr>
        <p:spPr>
          <a:xfrm>
            <a:off x="8596330" y="4929198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chiqmasdi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8596330" y="5857892"/>
            <a:ext cx="3286148" cy="642942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tashlamasdi</a:t>
            </a:r>
            <a:endParaRPr lang="ru-RU" sz="28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7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2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4" grpId="0" animBg="1"/>
      <p:bldP spid="12" grpId="0" animBg="1"/>
      <p:bldP spid="15" grpId="0" animBg="1"/>
      <p:bldP spid="16" grpId="0" animBg="1"/>
      <p:bldP spid="8" grpId="0" animBg="1"/>
      <p:bldP spid="10" grpId="0" animBg="1"/>
      <p:bldP spid="13" grpId="0" animBg="1"/>
      <p:bldP spid="17" grpId="0" animBg="1"/>
      <p:bldP spid="18" grpId="0" animBg="1"/>
      <p:bldP spid="19" grpId="0" animBg="1"/>
      <p:bldP spid="20" grpId="0" animBg="1"/>
      <p:bldP spid="21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Bobom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xotiralari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26" name="Picture 2" descr="C:\Users\Admin\Desktop\бободфк\IMG_20210217_110123_946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10314" y="1357298"/>
            <a:ext cx="5500726" cy="2428891"/>
          </a:xfrm>
          <a:prstGeom prst="rect">
            <a:avLst/>
          </a:prstGeom>
          <a:noFill/>
        </p:spPr>
      </p:pic>
      <p:pic>
        <p:nvPicPr>
          <p:cNvPr id="1027" name="Picture 3" descr="C:\Users\Admin\Desktop\бободфк\IMG_20210217_110126_532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80960" y="1357298"/>
            <a:ext cx="5572164" cy="2428892"/>
          </a:xfrm>
          <a:prstGeom prst="rect">
            <a:avLst/>
          </a:prstGeom>
          <a:noFill/>
        </p:spPr>
      </p:pic>
      <p:pic>
        <p:nvPicPr>
          <p:cNvPr id="6" name="Рисунок 5" descr="C:\Users\Admin\Desktop\бободфк\IMG_20210217_110128_204.jpg"/>
          <p:cNvPicPr/>
          <p:nvPr/>
        </p:nvPicPr>
        <p:blipFill>
          <a:blip r:embed="rId4"/>
          <a:srcRect l="6942" r="6699"/>
          <a:stretch>
            <a:fillRect/>
          </a:stretch>
        </p:blipFill>
        <p:spPr bwMode="auto">
          <a:xfrm>
            <a:off x="380960" y="4071942"/>
            <a:ext cx="5572164" cy="2500330"/>
          </a:xfrm>
          <a:prstGeom prst="rect">
            <a:avLst/>
          </a:prstGeom>
          <a:noFill/>
        </p:spPr>
      </p:pic>
      <p:pic>
        <p:nvPicPr>
          <p:cNvPr id="1029" name="Picture 5" descr="C:\Users\Admin\Desktop\бободфк\images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310314" y="4071942"/>
            <a:ext cx="5500726" cy="2400303"/>
          </a:xfrm>
          <a:prstGeom prst="rect">
            <a:avLst/>
          </a:prstGeom>
          <a:noFill/>
        </p:spPr>
      </p:pic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0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1-topshiriq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357298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Savollarga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mustaqil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ravishda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javob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428868"/>
            <a:ext cx="1157295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1.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nimalar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haqida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suhbatlashasiz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09522" y="3857628"/>
            <a:ext cx="1157295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2.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Bobongiz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qaysi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kasb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egasi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bo‘lganlar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09522" y="5214950"/>
            <a:ext cx="11572956" cy="85725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3.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Bobongizni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tez-tez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turasizmi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?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1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22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-b (-</a:t>
            </a:r>
            <a:r>
              <a:rPr lang="en-US" sz="40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ib</a:t>
            </a:r>
            <a:r>
              <a:rPr lang="en-US" sz="40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)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qo‘shimchali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zamonda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bajarilgan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harakat-holatning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kimdandir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eshitilganini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bildiradi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Bunday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fe’llar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fe’li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deb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ataladi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quyidagicha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tuslanadi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: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09522" y="1285860"/>
            <a:ext cx="11644394" cy="528641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66712" y="1500174"/>
          <a:ext cx="11001453" cy="4429155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1714512"/>
                <a:gridCol w="4572032"/>
                <a:gridCol w="4714909"/>
              </a:tblGrid>
              <a:tr h="1075293"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Shaxs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Birlik</a:t>
                      </a:r>
                      <a:r>
                        <a:rPr lang="en-US" sz="4000" dirty="0" smtClean="0"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dirty="0" err="1" smtClean="0">
                          <a:latin typeface="Arial" pitchFamily="34" charset="0"/>
                          <a:cs typeface="Arial" pitchFamily="34" charset="0"/>
                        </a:rPr>
                        <a:t>Ko‘plik</a:t>
                      </a:r>
                      <a:endParaRPr lang="ru-RU" sz="4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203276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man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miz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529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san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siz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  <a:tr h="1075293"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III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</a:t>
                      </a:r>
                      <a:r>
                        <a:rPr lang="en-US" sz="4000" b="1" dirty="0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 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bor</a:t>
                      </a:r>
                      <a:r>
                        <a:rPr lang="en-US" sz="4000" b="1" dirty="0" err="1" smtClean="0">
                          <a:solidFill>
                            <a:srgbClr val="FF0000"/>
                          </a:solidFill>
                          <a:latin typeface="Arial" pitchFamily="34" charset="0"/>
                          <a:cs typeface="Arial" pitchFamily="34" charset="0"/>
                        </a:rPr>
                        <a:t>ib</a:t>
                      </a:r>
                      <a:r>
                        <a:rPr lang="en-US" sz="4000" b="1" dirty="0" err="1" smtClean="0">
                          <a:solidFill>
                            <a:srgbClr val="002060"/>
                          </a:solidFill>
                          <a:latin typeface="Arial" pitchFamily="34" charset="0"/>
                          <a:cs typeface="Arial" pitchFamily="34" charset="0"/>
                        </a:rPr>
                        <a:t>dilar</a:t>
                      </a:r>
                      <a:endParaRPr lang="ru-RU" sz="4000" b="1" dirty="0">
                        <a:solidFill>
                          <a:srgbClr val="002060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1357298"/>
            <a:ext cx="11644394" cy="85725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gaplardagi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zamon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hikoya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shakli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almashtirib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yozing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09522" y="2500306"/>
            <a:ext cx="5214974" cy="15716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o‘rtoqlari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ustozlarini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borishdi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0960" y="4857760"/>
            <a:ext cx="5214974" cy="15716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voqeadan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ta’sirlangan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667504" y="4857760"/>
            <a:ext cx="5214974" cy="15716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o‘tgan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voqealardan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qattiq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ta’sirlanardi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667504" y="2500306"/>
            <a:ext cx="5214974" cy="15716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o‘rtoqlari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bilan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ustozlarini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ko‘rgani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borib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kelishgan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edi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738810" y="2857496"/>
            <a:ext cx="714380" cy="10001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810248" y="5072074"/>
            <a:ext cx="714380" cy="10001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2-mashq (</a:t>
            </a:r>
            <a:r>
              <a:rPr lang="en-US" sz="3600" kern="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davomi</a:t>
            </a:r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38084" y="1285860"/>
            <a:ext cx="5214974" cy="15716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Men ham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aytgan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rivoyatga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ishondim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238084" y="5000636"/>
            <a:ext cx="5214974" cy="15716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Bobosining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yuzlaridagi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ajinlarga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boqib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o‘sha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hikoyani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esladi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6738942" y="5000636"/>
            <a:ext cx="5214974" cy="15716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Bobosining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yuzlaridagi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ajinlarga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boqib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o‘sha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hikoyani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eslabdi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6738942" y="1285860"/>
            <a:ext cx="5214974" cy="15716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Men ham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bobom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aytib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bergan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rivoyatga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ishonib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	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tinglab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o‘tirgan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edim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трелка вправо 7"/>
          <p:cNvSpPr/>
          <p:nvPr/>
        </p:nvSpPr>
        <p:spPr>
          <a:xfrm>
            <a:off x="5738810" y="1571612"/>
            <a:ext cx="714380" cy="10001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Стрелка вправо 8"/>
          <p:cNvSpPr/>
          <p:nvPr/>
        </p:nvSpPr>
        <p:spPr>
          <a:xfrm>
            <a:off x="5738810" y="5214950"/>
            <a:ext cx="714380" cy="10001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38084" y="3143248"/>
            <a:ext cx="5214974" cy="1571636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Nodir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mo‘jiza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bo‘lishini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kutgandi</a:t>
            </a:r>
            <a:r>
              <a:rPr lang="en-US" sz="32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. </a:t>
            </a:r>
            <a:endParaRPr lang="ru-RU" sz="32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6738942" y="3143248"/>
            <a:ext cx="5214974" cy="1571636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Nodir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mo‘jiza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sodir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bo‘lishini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uzoq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3200" b="1" dirty="0" err="1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kutibdi</a:t>
            </a:r>
            <a:r>
              <a:rPr lang="en-US" sz="3200" b="1" dirty="0" smtClean="0">
                <a:solidFill>
                  <a:srgbClr val="C00000"/>
                </a:solidFill>
                <a:latin typeface="Arial" pitchFamily="34" charset="0"/>
                <a:cs typeface="Arial" pitchFamily="34" charset="0"/>
              </a:rPr>
              <a:t>.</a:t>
            </a:r>
            <a:endParaRPr lang="ru-RU" sz="3200" b="1" dirty="0">
              <a:solidFill>
                <a:srgbClr val="C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Стрелка вправо 12"/>
          <p:cNvSpPr/>
          <p:nvPr/>
        </p:nvSpPr>
        <p:spPr>
          <a:xfrm>
            <a:off x="5738810" y="3429000"/>
            <a:ext cx="714380" cy="1000132"/>
          </a:xfrm>
          <a:prstGeom prst="rightArrow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775792" y="332656"/>
            <a:ext cx="10657184" cy="648072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norm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kern="0" dirty="0" smtClean="0">
                <a:latin typeface="Arial" panose="020B0604020202020204" pitchFamily="34" charset="0"/>
                <a:cs typeface="Arial" panose="020B0604020202020204" pitchFamily="34" charset="0"/>
              </a:rPr>
              <a:t>3-mashq </a:t>
            </a:r>
            <a:endParaRPr lang="ru-RU" sz="3600" kern="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309522" y="1357298"/>
            <a:ext cx="11644394" cy="64294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Berilgan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fe’llardan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mosini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qo‘yib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itchFamily="34" charset="0"/>
                <a:cs typeface="Arial" pitchFamily="34" charset="0"/>
              </a:rPr>
              <a:t>ko‘chiring</a:t>
            </a:r>
            <a:endParaRPr lang="ru-RU" sz="2800" b="1" dirty="0">
              <a:solidFill>
                <a:srgbClr val="7030A0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6" name="Picture 2" descr="C:\Users\Admin\Desktop\odamchalar\FB_IMG_16012175423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2398" y="2500306"/>
            <a:ext cx="1940724" cy="3881448"/>
          </a:xfrm>
          <a:prstGeom prst="rect">
            <a:avLst/>
          </a:prstGeom>
          <a:noFill/>
        </p:spPr>
      </p:pic>
      <p:pic>
        <p:nvPicPr>
          <p:cNvPr id="5" name="Picture 2" descr="C:\Users\Admin\Desktop\odamchalar\FB_IMG_1601217542321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739338" y="2500306"/>
            <a:ext cx="1940724" cy="3881448"/>
          </a:xfrm>
          <a:prstGeom prst="rect">
            <a:avLst/>
          </a:prstGeom>
          <a:noFill/>
        </p:spPr>
      </p:pic>
      <p:sp>
        <p:nvSpPr>
          <p:cNvPr id="6" name="Скругленный прямоугольник 5"/>
          <p:cNvSpPr/>
          <p:nvPr/>
        </p:nvSpPr>
        <p:spPr>
          <a:xfrm>
            <a:off x="3238480" y="2285992"/>
            <a:ext cx="5929354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eshitmoq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238480" y="3143248"/>
            <a:ext cx="5929354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xursand</a:t>
            </a:r>
            <a:r>
              <a:rPr lang="en-US" sz="4000" b="1" dirty="0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bo‘lmoq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238480" y="4071942"/>
            <a:ext cx="5929354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ochmoq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3238480" y="5000636"/>
            <a:ext cx="5929354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olmoq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3238480" y="5857892"/>
            <a:ext cx="5929354" cy="642942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4000" b="1" dirty="0" err="1" smtClean="0">
                <a:solidFill>
                  <a:srgbClr val="002060"/>
                </a:solidFill>
                <a:latin typeface="Arial" pitchFamily="34" charset="0"/>
                <a:cs typeface="Arial" pitchFamily="34" charset="0"/>
              </a:rPr>
              <a:t>aylanmoq</a:t>
            </a:r>
            <a:endParaRPr lang="ru-RU" sz="4000" b="1" dirty="0">
              <a:solidFill>
                <a:srgbClr val="002060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10305</TotalTime>
  <Words>367</Words>
  <Application>Microsoft Office PowerPoint</Application>
  <PresentationFormat>Произвольный</PresentationFormat>
  <Paragraphs>131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O‘zbek tili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Admin</cp:lastModifiedBy>
  <cp:revision>821</cp:revision>
  <dcterms:created xsi:type="dcterms:W3CDTF">2020-08-03T09:44:14Z</dcterms:created>
  <dcterms:modified xsi:type="dcterms:W3CDTF">2021-02-17T14:52:30Z</dcterms:modified>
</cp:coreProperties>
</file>