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6" r:id="rId2"/>
    <p:sldId id="1567" r:id="rId3"/>
    <p:sldId id="1568" r:id="rId4"/>
    <p:sldId id="1569" r:id="rId5"/>
    <p:sldId id="1538" r:id="rId6"/>
    <p:sldId id="1570" r:id="rId7"/>
    <p:sldId id="1536" r:id="rId8"/>
  </p:sldIdLst>
  <p:sldSz cx="9144000" cy="5143500" type="screen16x9"/>
  <p:notesSz cx="5765800" cy="3244850"/>
  <p:custDataLst>
    <p:tags r:id="rId1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8" autoAdjust="0"/>
    <p:restoredTop sz="94584" autoAdjust="0"/>
  </p:normalViewPr>
  <p:slideViewPr>
    <p:cSldViewPr>
      <p:cViewPr varScale="1">
        <p:scale>
          <a:sx n="138" d="100"/>
          <a:sy n="138" d="100"/>
        </p:scale>
        <p:origin x="472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(8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422064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четвертой вершины параллелограмма </a:t>
                </a:r>
                <a14:m>
                  <m:oMath xmlns:m="http://schemas.openxmlformats.org/officeDocument/2006/math"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−2;1</m:t>
                        </m:r>
                      </m:e>
                    </m:d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d>
                      <m:dPr>
                        <m:ctrlP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0;4</m:t>
                        </m:r>
                      </m:e>
                    </m:d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d>
                      <m:dPr>
                        <m:ctrlP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4;1</m:t>
                        </m:r>
                      </m:e>
                    </m:d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четырехугольник </a:t>
                </a:r>
                <a14:m>
                  <m:oMath xmlns:m="http://schemas.openxmlformats.org/officeDocument/2006/math">
                    <m:r>
                      <a:rPr lang="en-US" altLang="ru-UZ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параллелограмм, то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𝐷𝐶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Пусть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искомая вершина. Найдем координаты векторов</a:t>
                </a:r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𝐷𝐶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endParaRPr lang="ru-UZ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𝐴𝐵</m:t>
                          </m:r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(0−</m:t>
                          </m:r>
                          <m:d>
                            <m:d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;(4−1)</m:t>
                          </m:r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(2;3)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UZ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𝐷𝐶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(4−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;1−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</a:t>
                </a:r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аким образом,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4−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1−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sz="2400" dirty="0">
                    <a:cs typeface="Arial" panose="020B0604020202020204" pitchFamily="34" charset="0"/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</m:oMath>
                </a14:m>
                <a:r>
                  <a:rPr 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4220643"/>
              </a:xfrm>
              <a:prstGeom prst="rect">
                <a:avLst/>
              </a:prstGeom>
              <a:blipFill>
                <a:blip r:embed="rId2"/>
                <a:stretch>
                  <a:fillRect l="-1151" t="-1201" r="-1007" b="-150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/>
              <p:nvPr/>
            </p:nvSpPr>
            <p:spPr>
              <a:xfrm>
                <a:off x="6228184" y="4501738"/>
                <a:ext cx="271285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;−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UZ" b="1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4501738"/>
                <a:ext cx="2712858" cy="446276"/>
              </a:xfrm>
              <a:prstGeom prst="rect">
                <a:avLst/>
              </a:prstGeom>
              <a:blipFill>
                <a:blip r:embed="rId3"/>
                <a:stretch>
                  <a:fillRect l="-2791" r="-3721" b="-30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024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292387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</a:t>
                </a:r>
                <a:r>
                  <a:rPr lang="en-US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координаты начала </a:t>
                </a:r>
                <a14:m>
                  <m:oMath xmlns:m="http://schemas.openxmlformats.org/officeDocument/2006/math"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d>
                    <m:r>
                      <a:rPr lang="en-US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конца </a:t>
                </a:r>
                <a14:m>
                  <m:oMath xmlns:m="http://schemas.openxmlformats.org/officeDocument/2006/math"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вектора.  </a:t>
                </a:r>
                <a:r>
                  <a:rPr lang="en-US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ru-RU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ru-RU" altLang="ru-UZ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ru-RU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ru-RU" altLang="ru-UZ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b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ru-RU" altLang="ru-UZ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          </m:t>
                      </m:r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e>
                        <m:sub>
                          <m:r>
                            <a:rPr lang="ru-RU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ru-RU" altLang="ru-UZ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e>
                        <m:sub>
                          <m:r>
                            <a:rPr lang="ru-RU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ru-RU" altLang="ru-UZ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b>
                          <m:r>
                            <a:rPr lang="en-US" altLang="ru-UZ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UZ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UZ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ru-RU" altLang="ru-UZ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altLang="ru-UZ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−1+2=1;               </m:t>
                    </m:r>
                    <m:sSub>
                      <m:sSubPr>
                        <m:ctrlP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ru-RU" altLang="ru-UZ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altLang="ru-UZ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5+</m:t>
                    </m:r>
                    <m:d>
                      <m:dPr>
                        <m:ctrlPr>
                          <a:rPr lang="ru-RU" altLang="ru-UZ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2923877"/>
              </a:xfrm>
              <a:prstGeom prst="rect">
                <a:avLst/>
              </a:prstGeom>
              <a:blipFill>
                <a:blip r:embed="rId2"/>
                <a:stretch>
                  <a:fillRect l="-1151" t="-1732" r="-100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/>
              <p:nvPr/>
            </p:nvSpPr>
            <p:spPr>
              <a:xfrm>
                <a:off x="5004048" y="3699926"/>
                <a:ext cx="2435923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r>
                        <a:rPr lang="ru-RU" altLang="ru-UZ" sz="3200" i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UZ" b="1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699926"/>
                <a:ext cx="2435923" cy="446276"/>
              </a:xfrm>
              <a:prstGeom prst="rect">
                <a:avLst/>
              </a:prstGeom>
              <a:blipFill>
                <a:blip r:embed="rId3"/>
                <a:stretch>
                  <a:fillRect l="-3646" r="-4687" b="-30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824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269612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UZ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𝐵𝐴</m:t>
                        </m:r>
                      </m:e>
                    </m:acc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(−3;0)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(5;−4)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r>
                  <a:rPr lang="en-US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(5−</m:t>
                        </m:r>
                        <m:d>
                          <m:dPr>
                            <m:ctrlPr>
                              <a:rPr lang="ru-RU" altLang="ru-UZ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e>
                        </m:d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;(−4−0)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(8;−4)</m:t>
                        </m:r>
                      </m:e>
                    </m:acc>
                  </m:oMath>
                </a14:m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r>
                  <a:rPr lang="en-US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𝐵𝐴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acc>
                      <m:accPr>
                        <m:chr m:val="̅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8;−4</m:t>
                            </m:r>
                          </m:e>
                        </m:d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8;4)</m:t>
                        </m:r>
                      </m:e>
                    </m:acc>
                  </m:oMath>
                </a14:m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2696123"/>
              </a:xfrm>
              <a:prstGeom prst="rect">
                <a:avLst/>
              </a:prstGeom>
              <a:blipFill>
                <a:blip r:embed="rId2"/>
                <a:stretch>
                  <a:fillRect l="-1151" r="-1007" b="-375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/>
              <p:nvPr/>
            </p:nvSpPr>
            <p:spPr>
              <a:xfrm>
                <a:off x="4427984" y="3809584"/>
                <a:ext cx="3963777" cy="5184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acc>
                        <m:accPr>
                          <m:chr m:val="̅"/>
                          <m:ctrlPr>
                            <a:rPr lang="ru-RU" altLang="ru-UZ" sz="3200" i="1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altLang="ru-UZ" sz="3200" i="1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(8;−4)</m:t>
                          </m:r>
                        </m:e>
                      </m:acc>
                      <m:r>
                        <a:rPr lang="ru-RU" altLang="ru-UZ" sz="3200" b="0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acc>
                        <m:accPr>
                          <m:chr m:val="̅"/>
                          <m:ctrlPr>
                            <a:rPr lang="ru-RU" altLang="ru-UZ" sz="3200" i="1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altLang="ru-UZ" sz="3200" i="1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(−8;4)</m:t>
                          </m:r>
                        </m:e>
                      </m:acc>
                    </m:oMath>
                  </m:oMathPara>
                </a14:m>
                <a:endParaRPr lang="ru-UZ" b="1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09AF29-9186-C049-AE98-72707ADEDF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3809584"/>
                <a:ext cx="3963777" cy="518475"/>
              </a:xfrm>
              <a:prstGeom prst="rect">
                <a:avLst/>
              </a:prstGeom>
              <a:blipFill>
                <a:blip r:embed="rId3"/>
                <a:stretch>
                  <a:fillRect l="-1597" r="-3514" b="-341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674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23527" y="843557"/>
                <a:ext cx="8560299" cy="38410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ru-RU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alt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</a:t>
                </a:r>
                <a:r>
                  <a:rPr lang="en-US" alt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2400" b="1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точки пересечения прямой с осями координат, заданной уравнением:</a:t>
                </a:r>
              </a:p>
              <a:p>
                <a:pPr>
                  <a:lnSpc>
                    <a:spcPct val="90000"/>
                  </a:lnSpc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altLang="ru-RU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ru-RU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</m:t>
                      </m:r>
                      <m:r>
                        <a:rPr lang="en-US" altLang="ru-RU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altLang="ru-RU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lang="en-US" alt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sz="2400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2400" i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n-US" altLang="ru-RU" sz="24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lang="en-US" altLang="ru-RU" sz="24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(0;3)</m:t>
                      </m:r>
                    </m:oMath>
                  </m:oMathPara>
                </a14:m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i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843557"/>
                <a:ext cx="8560299" cy="3841052"/>
              </a:xfrm>
              <a:prstGeom prst="rect">
                <a:avLst/>
              </a:prstGeom>
              <a:blipFill>
                <a:blip r:embed="rId2"/>
                <a:stretch>
                  <a:fillRect l="-1481" t="-2640" r="-74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9AFD804-9559-7544-AB7F-74AF44C0F2DC}"/>
                  </a:ext>
                </a:extLst>
              </p:cNvPr>
              <p:cNvSpPr txBox="1"/>
              <p:nvPr/>
            </p:nvSpPr>
            <p:spPr>
              <a:xfrm>
                <a:off x="5789035" y="4163440"/>
                <a:ext cx="2709588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alt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alt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d>
                    <m:r>
                      <a:rPr lang="en-US" altLang="ru-RU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altLang="ru-RU" sz="2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Z" sz="24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9AFD804-9559-7544-AB7F-74AF44C0F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035" y="4163440"/>
                <a:ext cx="2709588" cy="1107996"/>
              </a:xfrm>
              <a:prstGeom prst="rect">
                <a:avLst/>
              </a:prstGeom>
              <a:blipFill>
                <a:blip r:embed="rId3"/>
                <a:stretch>
                  <a:fillRect l="-6982" t="-8242" r="-4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31E0C9-93C8-7E44-9B40-D11C4D961B2C}"/>
                  </a:ext>
                </a:extLst>
              </p:cNvPr>
              <p:cNvSpPr txBox="1"/>
              <p:nvPr/>
            </p:nvSpPr>
            <p:spPr>
              <a:xfrm>
                <a:off x="3419872" y="2764083"/>
                <a:ext cx="1686039" cy="1923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+0=12</m:t>
                      </m:r>
                    </m:oMath>
                  </m:oMathPara>
                </a14:m>
                <a:endParaRPr lang="en-US" altLang="ru-RU" sz="24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</m:oMath>
                  </m:oMathPara>
                </a14:m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  <m:r>
                        <a:rPr lang="en-US" alt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US" alt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UZ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31E0C9-93C8-7E44-9B40-D11C4D961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2764083"/>
                <a:ext cx="1686039" cy="1923604"/>
              </a:xfrm>
              <a:prstGeom prst="rect">
                <a:avLst/>
              </a:prstGeom>
              <a:blipFill>
                <a:blip r:embed="rId4"/>
                <a:stretch>
                  <a:fillRect l="-8209" r="-7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76641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348197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если: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(3;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algn="just"/>
                <a:endParaRPr lang="ru-RU" altLang="ru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(3−(−1);(9−4)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(4;5)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(−5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);(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3481979"/>
              </a:xfrm>
              <a:prstGeom prst="rect">
                <a:avLst/>
              </a:prstGeom>
              <a:blipFill>
                <a:blip r:embed="rId2"/>
                <a:stretch>
                  <a:fillRect l="-1151" b="-218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5970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</a:t>
            </a:r>
            <a:r>
              <a:rPr lang="ru-RU" sz="36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23, 24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21586</TotalTime>
  <Words>342</Words>
  <Application>Microsoft Macintosh PowerPoint</Application>
  <PresentationFormat>Экран (16:9)</PresentationFormat>
  <Paragraphs>63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1530</cp:revision>
  <dcterms:created xsi:type="dcterms:W3CDTF">2020-04-09T07:32:19Z</dcterms:created>
  <dcterms:modified xsi:type="dcterms:W3CDTF">2021-04-06T07:30:16Z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