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06" r:id="rId2"/>
    <p:sldId id="1568" r:id="rId3"/>
    <p:sldId id="1573" r:id="rId4"/>
    <p:sldId id="1574" r:id="rId5"/>
    <p:sldId id="1575" r:id="rId6"/>
    <p:sldId id="1577" r:id="rId7"/>
    <p:sldId id="1536" r:id="rId8"/>
  </p:sldIdLst>
  <p:sldSz cx="9144000" cy="5143500" type="screen16x9"/>
  <p:notesSz cx="5765800" cy="3244850"/>
  <p:custDataLst>
    <p:tags r:id="rId1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94584" autoAdjust="0"/>
  </p:normalViewPr>
  <p:slideViewPr>
    <p:cSldViewPr>
      <p:cViewPr varScale="1">
        <p:scale>
          <a:sx n="138" d="100"/>
          <a:sy n="138" d="100"/>
        </p:scale>
        <p:origin x="472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092810" y="1779662"/>
            <a:ext cx="2721368" cy="2785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8217" y="2154654"/>
            <a:ext cx="6494410" cy="27853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(9 часть)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0" y="2154654"/>
            <a:ext cx="545421" cy="584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859782"/>
            <a:ext cx="545421" cy="12979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264" y="843558"/>
                <a:ext cx="8815065" cy="389882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длину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если:</a:t>
                </a:r>
              </a:p>
              <a:p>
                <a:pPr algn="just"/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e>
                    </m:d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ru-RU" altLang="ru-UZ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:endParaRPr lang="ru-RU" altLang="ru-UZ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altLang="ru-UZ" sz="24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𝑨𝑩</m:t>
                              </m:r>
                            </m:e>
                          </m:acc>
                        </m:e>
                      </m:d>
                      <m:r>
                        <a:rPr lang="en-US" altLang="ru-UZ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altLang="ru-UZ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altLang="ru-UZ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ru-UZ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altLang="ru-UZ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UZ" sz="2400" dirty="0">
                    <a:cs typeface="Arial" panose="020B0604020202020204" pitchFamily="34" charset="0"/>
                  </a:rPr>
                  <a:t>1</a:t>
                </a:r>
                <a:r>
                  <a:rPr lang="ru-UZ" sz="24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</m:acc>
                      </m:e>
                    </m:d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3−0)</m:t>
                            </m:r>
                          </m:e>
                          <m:sup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(−5−</m:t>
                            </m:r>
                            <m:d>
                              <m:dPr>
                                <m:ctrlPr>
                                  <a:rPr lang="ru-RU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ru-RU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</m:e>
                            </m:d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ru-R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pPr algn="just"/>
                <a:r>
                  <a:rPr lang="ru-UZ" sz="2400" dirty="0">
                    <a:cs typeface="Arial" panose="020B0604020202020204" pitchFamily="34" charset="0"/>
                  </a:rPr>
                  <a:t>2</a:t>
                </a:r>
                <a:r>
                  <a:rPr lang="ru-UZ" sz="24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</m:acc>
                      </m:e>
                    </m:d>
                    <m:r>
                      <a:rPr lang="ru-R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(2−2)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(−1−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−4</m:t>
                                </m:r>
                              </m:e>
                            </m:d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64" y="843558"/>
                <a:ext cx="8815065" cy="3898824"/>
              </a:xfrm>
              <a:prstGeom prst="rect">
                <a:avLst/>
              </a:prstGeom>
              <a:blipFill>
                <a:blip r:embed="rId2"/>
                <a:stretch>
                  <a:fillRect l="-1151" b="-194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303C35-7926-3345-9B4B-C46FEBC392BB}"/>
                  </a:ext>
                </a:extLst>
              </p:cNvPr>
              <p:cNvSpPr txBox="1"/>
              <p:nvPr/>
            </p:nvSpPr>
            <p:spPr>
              <a:xfrm>
                <a:off x="5292080" y="3363838"/>
                <a:ext cx="3213380" cy="508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UZ" sz="2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9+16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ru-UZ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303C35-7926-3345-9B4B-C46FEBC39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363838"/>
                <a:ext cx="3213380" cy="508024"/>
              </a:xfrm>
              <a:prstGeom prst="rect">
                <a:avLst/>
              </a:prstGeom>
              <a:blipFill>
                <a:blip r:embed="rId3"/>
                <a:stretch>
                  <a:fillRect r="-787" b="-48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23A524-4ECB-134A-BA12-632572F7F682}"/>
                  </a:ext>
                </a:extLst>
              </p:cNvPr>
              <p:cNvSpPr txBox="1"/>
              <p:nvPr/>
            </p:nvSpPr>
            <p:spPr>
              <a:xfrm>
                <a:off x="5292080" y="4105545"/>
                <a:ext cx="2710229" cy="4816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UZ" sz="2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0+9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ru-UZ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23A524-4ECB-134A-BA12-632572F7F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105545"/>
                <a:ext cx="2710229" cy="481607"/>
              </a:xfrm>
              <a:prstGeom prst="rect">
                <a:avLst/>
              </a:prstGeom>
              <a:blipFill>
                <a:blip r:embed="rId4"/>
                <a:stretch>
                  <a:fillRect r="-2326" b="-789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9540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987574"/>
                <a:ext cx="8815065" cy="247202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сумму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e>
                    </m:d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d>
                        <m:d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d>
                      <m:r>
                        <a:rPr lang="ru-RU" altLang="ru-UZ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  <m:d>
                        <m:dPr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</m:d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d>
                        </m:e>
                      </m:acc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</m:e>
                          </m:d>
                        </m:e>
                      </m:acc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3+2</m:t>
                              </m:r>
                            </m:e>
                          </m:d>
                          <m: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;(5+7)</m:t>
                          </m:r>
                        </m:e>
                      </m:acc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(5;12)</m:t>
                          </m:r>
                        </m:e>
                      </m:acc>
                    </m:oMath>
                  </m:oMathPara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равны </a:t>
                </a:r>
                <a14:m>
                  <m:oMath xmlns:m="http://schemas.openxmlformats.org/officeDocument/2006/math"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(5;12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987574"/>
                <a:ext cx="8815065" cy="2472023"/>
              </a:xfrm>
              <a:prstGeom prst="rect">
                <a:avLst/>
              </a:prstGeom>
              <a:blipFill>
                <a:blip r:embed="rId2"/>
                <a:stretch>
                  <a:fillRect l="-1006" t="-1020" b="-45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6087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987574"/>
                <a:ext cx="8815065" cy="285174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разность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d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</m:d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e>
                        </m:d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altLang="ru-UZ" sz="24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−3−3</m:t>
                            </m:r>
                          </m:e>
                        </m:d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;(5−(−3))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(−6;8)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равны </a:t>
                </a:r>
                <a14:m>
                  <m:oMath xmlns:m="http://schemas.openxmlformats.org/officeDocument/2006/math"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</m:t>
                    </m:r>
                    <m:r>
                      <a:rPr lang="ru-RU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8)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987574"/>
                <a:ext cx="8815065" cy="2851743"/>
              </a:xfrm>
              <a:prstGeom prst="rect">
                <a:avLst/>
              </a:prstGeom>
              <a:blipFill>
                <a:blip r:embed="rId2"/>
                <a:stretch>
                  <a:fillRect l="-1006" t="-885" b="-398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18994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92940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координаты вектора: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3)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−2+(−2)</m:t>
                            </m:r>
                          </m:e>
                        </m:d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;(6+4)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(−4;10)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</m:d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(−2)</m:t>
                            </m:r>
                          </m:e>
                        </m:d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;(6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4)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−2−(−2)</m:t>
                            </m:r>
                          </m:e>
                        </m:d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;(4−6)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(0;−2)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929409"/>
              </a:xfrm>
              <a:prstGeom prst="rect">
                <a:avLst/>
              </a:prstGeom>
              <a:blipFill>
                <a:blip r:embed="rId2"/>
                <a:stretch>
                  <a:fillRect l="-718" t="-645" b="-129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4876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92940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координаты вектора: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3) 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4+(−1)</m:t>
                            </m:r>
                          </m:e>
                        </m:d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;(6+0)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(3;6)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</m:d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3−0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3) 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−2−2</m:t>
                            </m:r>
                          </m:e>
                        </m:d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;(0−3)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(−4;−3)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929409"/>
              </a:xfrm>
              <a:prstGeom prst="rect">
                <a:avLst/>
              </a:prstGeom>
              <a:blipFill>
                <a:blip r:embed="rId2"/>
                <a:stretch>
                  <a:fillRect l="-718" t="-645" b="-129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5B528A0-0C3E-F44E-BD97-7EDCF2CFA879}"/>
                  </a:ext>
                </a:extLst>
              </p:cNvPr>
              <p:cNvSpPr/>
              <p:nvPr/>
            </p:nvSpPr>
            <p:spPr>
              <a:xfrm>
                <a:off x="5436096" y="1851670"/>
                <a:ext cx="2219710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altLang="ru-UZ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altLang="ru-UZ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5B528A0-0C3E-F44E-BD97-7EDCF2CFA8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851670"/>
                <a:ext cx="2219710" cy="4199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AF234CC-7E78-0B4B-83DE-6EFBE255D746}"/>
                  </a:ext>
                </a:extLst>
              </p:cNvPr>
              <p:cNvSpPr/>
              <p:nvPr/>
            </p:nvSpPr>
            <p:spPr>
              <a:xfrm>
                <a:off x="5220072" y="2808262"/>
                <a:ext cx="1957715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altLang="ru-UZ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AF234CC-7E78-0B4B-83DE-6EFBE255D7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808262"/>
                <a:ext cx="1957715" cy="4199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BA427A5-E0FA-4348-A8D9-4B6D42BBFB07}"/>
                  </a:ext>
                </a:extLst>
              </p:cNvPr>
              <p:cNvSpPr/>
              <p:nvPr/>
            </p:nvSpPr>
            <p:spPr>
              <a:xfrm>
                <a:off x="5220072" y="3806428"/>
                <a:ext cx="1957715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altLang="ru-UZ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BA427A5-E0FA-4348-A8D9-4B6D42BBFB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806428"/>
                <a:ext cx="1957715" cy="4199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274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письменно задачи № 27, 28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21588</TotalTime>
  <Words>364</Words>
  <Application>Microsoft Macintosh PowerPoint</Application>
  <PresentationFormat>Экран (16:9)</PresentationFormat>
  <Paragraphs>59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1531</cp:revision>
  <dcterms:created xsi:type="dcterms:W3CDTF">2020-04-09T07:32:19Z</dcterms:created>
  <dcterms:modified xsi:type="dcterms:W3CDTF">2021-04-06T07:33:22Z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