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6" r:id="rId2"/>
    <p:sldId id="1568" r:id="rId3"/>
    <p:sldId id="1573" r:id="rId4"/>
    <p:sldId id="1574" r:id="rId5"/>
    <p:sldId id="1575" r:id="rId6"/>
    <p:sldId id="1577" r:id="rId7"/>
    <p:sldId id="1536" r:id="rId8"/>
  </p:sldIdLst>
  <p:sldSz cx="9144000" cy="5143500" type="screen16x9"/>
  <p:notesSz cx="5765800" cy="3244850"/>
  <p:custDataLst>
    <p:tags r:id="rId10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18" autoAdjust="0"/>
    <p:restoredTop sz="94584" autoAdjust="0"/>
  </p:normalViewPr>
  <p:slideViewPr>
    <p:cSldViewPr>
      <p:cViewPr varScale="1">
        <p:scale>
          <a:sx n="138" d="100"/>
          <a:sy n="138" d="100"/>
        </p:scale>
        <p:origin x="472" y="18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8925" y="2387250"/>
            <a:ext cx="3636600" cy="22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2930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646843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ransition spd="slow">
    <p:wip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386"/>
            <a:ext cx="9144000" cy="12979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19" dirty="0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385647" y="243913"/>
            <a:ext cx="5497998" cy="79377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16533" algn="ctr">
              <a:lnSpc>
                <a:spcPct val="100000"/>
              </a:lnSpc>
              <a:spcBef>
                <a:spcPts val="149"/>
              </a:spcBef>
            </a:pPr>
            <a:r>
              <a:rPr lang="ru-RU" sz="4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lang="en-US" sz="4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2810" y="1779662"/>
            <a:ext cx="2721368" cy="2785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38" dirty="0"/>
          </a:p>
        </p:txBody>
      </p:sp>
      <p:sp>
        <p:nvSpPr>
          <p:cNvPr id="16" name="TextBox 15"/>
          <p:cNvSpPr txBox="1"/>
          <p:nvPr/>
        </p:nvSpPr>
        <p:spPr>
          <a:xfrm>
            <a:off x="898217" y="2154654"/>
            <a:ext cx="6494410" cy="27853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РЕШЕНИЕ ЗАДАЧ</a:t>
            </a:r>
          </a:p>
          <a:p>
            <a:pPr marL="20131"/>
            <a:r>
              <a:rPr lang="ru-RU" sz="4000" b="1" dirty="0">
                <a:solidFill>
                  <a:srgbClr val="002060"/>
                </a:solidFill>
                <a:latin typeface="Arial"/>
                <a:cs typeface="Arial"/>
              </a:rPr>
              <a:t>(9 часть)</a:t>
            </a:r>
          </a:p>
          <a:p>
            <a:pPr marL="20131"/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/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6690" y="2154654"/>
            <a:ext cx="545421" cy="5849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9" name="Прямоугольник 8"/>
          <p:cNvSpPr/>
          <p:nvPr/>
        </p:nvSpPr>
        <p:spPr>
          <a:xfrm>
            <a:off x="346691" y="2859782"/>
            <a:ext cx="545421" cy="1297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75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624548" y="271423"/>
            <a:ext cx="699000" cy="73875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45744" y="298787"/>
            <a:ext cx="1857773" cy="702078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класс</a:t>
            </a:r>
          </a:p>
        </p:txBody>
      </p:sp>
    </p:spTree>
    <p:extLst>
      <p:ext uri="{BB962C8B-B14F-4D97-AF65-F5344CB8AC3E}">
        <p14:creationId xmlns:p14="http://schemas.microsoft.com/office/powerpoint/2010/main" val="40784082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264" y="843558"/>
                <a:ext cx="8815065" cy="389882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длину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если:</a:t>
                </a:r>
              </a:p>
              <a:p>
                <a:pPr algn="just"/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d>
                      <m:dPr>
                        <m:ctrlP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−4</m:t>
                        </m:r>
                      </m:e>
                    </m:d>
                  </m:oMath>
                </a14:m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  <m:r>
                      <a:rPr lang="ru-RU" altLang="ru-UZ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ru-RU" altLang="ru-UZ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algn="just"/>
                <a:endParaRPr lang="ru-RU" altLang="ru-UZ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ru-RU" altLang="ru-UZ" sz="24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altLang="ru-UZ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𝑨𝑩</m:t>
                              </m:r>
                            </m:e>
                          </m:acc>
                        </m:e>
                      </m:d>
                      <m:r>
                        <a:rPr lang="en-US" altLang="ru-UZ" sz="2400" b="1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ru-UZ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ru-UZ" sz="2400" b="1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altLang="ru-UZ" sz="2400" b="1" i="1" smtClean="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ru-UZ" sz="2400" b="1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altLang="ru-UZ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UZ" sz="2400" dirty="0">
                    <a:cs typeface="Arial" panose="020B0604020202020204" pitchFamily="34" charset="0"/>
                  </a:rPr>
                  <a:t>1</a:t>
                </a:r>
                <a:r>
                  <a:rPr lang="ru-UZ" sz="2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3−0)</m:t>
                            </m:r>
                          </m:e>
                          <m:sup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(−5−</m:t>
                            </m:r>
                            <m:d>
                              <m:dPr>
                                <m:ctrlPr>
                                  <a:rPr lang="ru-RU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ru-RU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en-US" sz="24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just"/>
                <a:r>
                  <a:rPr lang="ru-UZ" sz="2400" dirty="0">
                    <a:cs typeface="Arial" panose="020B0604020202020204" pitchFamily="34" charset="0"/>
                  </a:rPr>
                  <a:t>2</a:t>
                </a:r>
                <a:r>
                  <a:rPr lang="ru-UZ" sz="24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(2−2)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(−1−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−4</m:t>
                                </m:r>
                              </m:e>
                            </m:d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264" y="843558"/>
                <a:ext cx="8815065" cy="3898824"/>
              </a:xfrm>
              <a:prstGeom prst="rect">
                <a:avLst/>
              </a:prstGeom>
              <a:blipFill>
                <a:blip r:embed="rId2"/>
                <a:stretch>
                  <a:fillRect l="-1151" b="-194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303C35-7926-3345-9B4B-C46FEBC392BB}"/>
                  </a:ext>
                </a:extLst>
              </p:cNvPr>
              <p:cNvSpPr txBox="1"/>
              <p:nvPr/>
            </p:nvSpPr>
            <p:spPr>
              <a:xfrm>
                <a:off x="5292080" y="3363838"/>
                <a:ext cx="3213380" cy="508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UZ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9+16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ru-UZ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303C35-7926-3345-9B4B-C46FEBC39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363838"/>
                <a:ext cx="3213380" cy="508024"/>
              </a:xfrm>
              <a:prstGeom prst="rect">
                <a:avLst/>
              </a:prstGeom>
              <a:blipFill>
                <a:blip r:embed="rId3"/>
                <a:stretch>
                  <a:fillRect r="-787" b="-4878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23A524-4ECB-134A-BA12-632572F7F682}"/>
                  </a:ext>
                </a:extLst>
              </p:cNvPr>
              <p:cNvSpPr txBox="1"/>
              <p:nvPr/>
            </p:nvSpPr>
            <p:spPr>
              <a:xfrm>
                <a:off x="5292080" y="4105545"/>
                <a:ext cx="2710229" cy="481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UZ" sz="28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0+9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ra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ru-UZ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523A524-4ECB-134A-BA12-632572F7F6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105545"/>
                <a:ext cx="2710229" cy="481607"/>
              </a:xfrm>
              <a:prstGeom prst="rect">
                <a:avLst/>
              </a:prstGeom>
              <a:blipFill>
                <a:blip r:embed="rId4"/>
                <a:stretch>
                  <a:fillRect r="-2326" b="-789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9540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987574"/>
                <a:ext cx="8815065" cy="247202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сумму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d>
                  </m:oMath>
                </a14:m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𝑎</m:t>
                          </m:r>
                        </m:e>
                      </m:acc>
                      <m:d>
                        <m:dPr>
                          <m:ctrlPr>
                            <a:rPr lang="en-US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r>
                            <a:rPr lang="en-US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</m:t>
                          </m:r>
                          <m: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e>
                      </m:d>
                      <m:r>
                        <a:rPr lang="ru-RU" altLang="ru-UZ" sz="24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𝑏</m:t>
                          </m:r>
                        </m:e>
                      </m:acc>
                      <m:d>
                        <m:dPr>
                          <m:ctrlPr>
                            <a:rPr lang="en-US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</m:t>
                          </m:r>
                          <m:r>
                            <a:rPr lang="ru-RU" altLang="ru-UZ" sz="2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7</m:t>
                          </m:r>
                        </m:e>
                      </m:d>
                      <m:r>
                        <a:rPr lang="ru-RU" altLang="ru-U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e>
                          </m:d>
                        </m:e>
                      </m:acc>
                      <m:r>
                        <a:rPr lang="ru-RU" altLang="ru-U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7</m:t>
                              </m:r>
                            </m:e>
                          </m:d>
                        </m:e>
                      </m:acc>
                      <m:r>
                        <a:rPr lang="ru-RU" altLang="ru-U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ru-RU" altLang="ru-U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4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3+2</m:t>
                              </m:r>
                            </m:e>
                          </m:d>
                          <m: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;(5+7)</m:t>
                          </m:r>
                        </m:e>
                      </m:acc>
                      <m:r>
                        <a:rPr lang="ru-RU" altLang="ru-UZ" sz="2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ru-RU" altLang="ru-UZ" sz="2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(5;12)</m:t>
                          </m:r>
                        </m:e>
                      </m:acc>
                    </m:oMath>
                  </m:oMathPara>
                </a14:m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Значит,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равны </a:t>
                </a:r>
                <a14:m>
                  <m:oMath xmlns:m="http://schemas.openxmlformats.org/officeDocument/2006/math"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(5;12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987574"/>
                <a:ext cx="8815065" cy="2472023"/>
              </a:xfrm>
              <a:prstGeom prst="rect">
                <a:avLst/>
              </a:prstGeom>
              <a:blipFill>
                <a:blip r:embed="rId2"/>
                <a:stretch>
                  <a:fillRect l="-1006" t="-1020" b="-459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087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987574"/>
                <a:ext cx="8815065" cy="285174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</a:t>
                </a:r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Найдите разность векторов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en-US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и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</m:oMath>
                </a14:m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algn="just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e>
                    </m:d>
                    <m:r>
                      <a:rPr lang="ru-RU" altLang="ru-UZ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e>
                    </m:d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  <m:r>
                              <a:rPr lang="en-US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</m:d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e>
                        </m:d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ru-RU" altLang="ru-UZ" sz="24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−3−3</m:t>
                            </m:r>
                          </m:e>
                        </m:d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;(5−(−3))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(−6;8)</m:t>
                        </m:r>
                      </m:e>
                    </m:acc>
                  </m:oMath>
                </a14:m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ru-RU" altLang="ru-UZ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Значит, координаты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равны </a:t>
                </a:r>
                <a14:m>
                  <m:oMath xmlns:m="http://schemas.openxmlformats.org/officeDocument/2006/math"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−6</m:t>
                    </m:r>
                    <m:r>
                      <a:rPr lang="ru-RU" altLang="ru-UZ" sz="2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8)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987574"/>
                <a:ext cx="8815065" cy="2851743"/>
              </a:xfrm>
              <a:prstGeom prst="rect">
                <a:avLst/>
              </a:prstGeom>
              <a:blipFill>
                <a:blip r:embed="rId2"/>
                <a:stretch>
                  <a:fillRect l="-1006" t="-885" b="-39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899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координаты вектора:</a:t>
                </a:r>
              </a:p>
              <a:p>
                <a:pPr algn="just"/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3)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−2+(−2)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;(6+4)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(−4;10)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</m:d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(−2)</m:t>
                            </m:r>
                          </m:e>
                        </m:d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;(6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4)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−2−(−2)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;(4−6)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(0;−2)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blipFill>
                <a:blip r:embed="rId2"/>
                <a:stretch>
                  <a:fillRect l="-718" t="-645" b="-12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876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17">
            <a:extLst>
              <a:ext uri="{FF2B5EF4-FFF2-40B4-BE49-F238E27FC236}">
                <a16:creationId xmlns:a16="http://schemas.microsoft.com/office/drawing/2014/main" id="{BD049924-9B65-CD49-8DEE-14FE1646AF02}"/>
              </a:ext>
            </a:extLst>
          </p:cNvPr>
          <p:cNvSpPr txBox="1">
            <a:spLocks/>
          </p:cNvSpPr>
          <p:nvPr/>
        </p:nvSpPr>
        <p:spPr>
          <a:xfrm>
            <a:off x="251520" y="195486"/>
            <a:ext cx="883560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3200" b="1" kern="0" dirty="0"/>
              <a:t>РЕШЕНИЕ ЗАДАЧ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</a:t>
                </a: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Даны векторы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и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Найдите координаты вектора:</a:t>
                </a:r>
              </a:p>
              <a:p>
                <a:pPr algn="just"/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;  3)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ru-RU" altLang="ru-UZ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altLang="ru-UZ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Решение. </a:t>
                </a:r>
              </a:p>
              <a:p>
                <a:pPr marL="457200" indent="-457200" algn="just">
                  <a:buAutoNum type="arabicParenR"/>
                </a:pPr>
                <a14:m>
                  <m:oMath xmlns:m="http://schemas.openxmlformats.org/officeDocument/2006/math"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4+(−1)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;(6+0)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(3;6)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</m:d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3−0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  <m:r>
                      <a:rPr lang="ru-RU" altLang="ru-UZ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 2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d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d>
                    <m:r>
                      <a:rPr lang="ru-RU" altLang="ru-UZ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ru-RU" altLang="ru-UZ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;</m:t>
                            </m:r>
                            <m:r>
                              <a:rPr lang="ru-RU" altLang="ru-UZ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</m:d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ru-RU" altLang="ru-UZ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UZ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ru-RU" altLang="ru-UZ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−2−2</m:t>
                            </m:r>
                          </m:e>
                        </m:d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;(0−3)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ru-RU" altLang="ru-UZ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(−4;−3)</m:t>
                        </m:r>
                      </m:e>
                    </m:acc>
                    <m:r>
                      <a:rPr lang="ru-RU" altLang="ru-UZ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altLang="ru-UZ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6" name="Text Box 72">
                <a:extLst>
                  <a:ext uri="{FF2B5EF4-FFF2-40B4-BE49-F238E27FC236}">
                    <a16:creationId xmlns:a16="http://schemas.microsoft.com/office/drawing/2014/main" id="{15CFF516-0131-9549-9D74-8123725254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467" y="843558"/>
                <a:ext cx="8815065" cy="3929409"/>
              </a:xfrm>
              <a:prstGeom prst="rect">
                <a:avLst/>
              </a:prstGeom>
              <a:blipFill>
                <a:blip r:embed="rId2"/>
                <a:stretch>
                  <a:fillRect l="-718" t="-645" b="-129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5B528A0-0C3E-F44E-BD97-7EDCF2CFA879}"/>
                  </a:ext>
                </a:extLst>
              </p:cNvPr>
              <p:cNvSpPr/>
              <p:nvPr/>
            </p:nvSpPr>
            <p:spPr>
              <a:xfrm>
                <a:off x="5436096" y="1851670"/>
                <a:ext cx="2219710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altLang="ru-UZ" sz="2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55B528A0-0C3E-F44E-BD97-7EDCF2CFA8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851670"/>
                <a:ext cx="2219710" cy="419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AF234CC-7E78-0B4B-83DE-6EFBE255D746}"/>
                  </a:ext>
                </a:extLst>
              </p:cNvPr>
              <p:cNvSpPr/>
              <p:nvPr/>
            </p:nvSpPr>
            <p:spPr>
              <a:xfrm>
                <a:off x="5220072" y="2808262"/>
                <a:ext cx="1957715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BAF234CC-7E78-0B4B-83DE-6EFBE255D7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808262"/>
                <a:ext cx="1957715" cy="4199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BA427A5-E0FA-4348-A8D9-4B6D42BBFB07}"/>
                  </a:ext>
                </a:extLst>
              </p:cNvPr>
              <p:cNvSpPr/>
              <p:nvPr/>
            </p:nvSpPr>
            <p:spPr>
              <a:xfrm>
                <a:off x="5220072" y="3806428"/>
                <a:ext cx="1957715" cy="419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altLang="ru-UZ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ru-RU" altLang="ru-UZ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e>
                          </m:d>
                        </m:e>
                      </m:acc>
                      <m:r>
                        <a:rPr lang="ru-RU" altLang="ru-UZ" sz="2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ru-RU" altLang="ru-UZ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d>
                            <m:dPr>
                              <m:ctrlP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r>
                                <a:rPr lang="en-US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;</m:t>
                              </m:r>
                              <m:r>
                                <a:rPr lang="ru-RU" altLang="ru-UZ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d>
                        </m:e>
                      </m:acc>
                    </m:oMath>
                  </m:oMathPara>
                </a14:m>
                <a:endParaRPr lang="ru-UZ" sz="2000" dirty="0"/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3BA427A5-E0FA-4348-A8D9-4B6D42BBFB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806428"/>
                <a:ext cx="1957715" cy="4199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7274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3479"/>
            <a:ext cx="3384376" cy="21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1362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111843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7"/>
            <a:ext cx="8979617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r>
              <a:rPr lang="en-US" sz="3200" b="1" dirty="0"/>
              <a:t> </a:t>
            </a:r>
            <a:r>
              <a:rPr lang="en-US" sz="3200" b="1" i="1" dirty="0"/>
              <a:t> </a:t>
            </a:r>
            <a:r>
              <a:rPr lang="en-US" sz="3200" b="1" dirty="0"/>
              <a:t> </a:t>
            </a:r>
          </a:p>
          <a:p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15566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3600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ешить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письменно задачи № 27, 28</a:t>
            </a:r>
          </a:p>
          <a:p>
            <a:pPr algn="ctr"/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странице 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3143392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2368c2cd8a2735ddf2c7012c4124d0e8ed30f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21588</TotalTime>
  <Words>364</Words>
  <Application>Microsoft Macintosh PowerPoint</Application>
  <PresentationFormat>Экран (16:9)</PresentationFormat>
  <Paragraphs>59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Rano7kh@icloud.com</cp:lastModifiedBy>
  <cp:revision>1531</cp:revision>
  <dcterms:created xsi:type="dcterms:W3CDTF">2020-04-09T07:32:19Z</dcterms:created>
  <dcterms:modified xsi:type="dcterms:W3CDTF">2021-04-06T07:33:22Z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