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606" r:id="rId3"/>
    <p:sldId id="1537" r:id="rId4"/>
    <p:sldId id="1538" r:id="rId5"/>
    <p:sldId id="1638" r:id="rId6"/>
    <p:sldId id="1570" r:id="rId7"/>
    <p:sldId id="1577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3C4D0-843E-456E-B3AF-890712B1749A}" type="datetimeFigureOut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EAC5C-3F6A-48E8-B302-2280B1EFA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38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ПОВТОРЕНИЕ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65264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65019"/>
            <a:ext cx="87951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  (стр. 151).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Найдите периметр четырехугольника, если его наименьшая сторона равна 7 см, а каждая следующая сторона на 4 см больше предыдущей.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648209" y="352774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09" y="3527748"/>
                <a:ext cx="541366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1512292" y="2363038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292" y="2363038"/>
                <a:ext cx="521681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3252850" y="2748347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850" y="2748347"/>
                <a:ext cx="505588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2361954" y="44195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954" y="4419571"/>
                <a:ext cx="537005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002182" y="2067174"/>
                <a:ext cx="4999051" cy="3306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+4+4+4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=52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𝟓𝟐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м. </m:t>
                    </m:r>
                  </m:oMath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82" y="2067174"/>
                <a:ext cx="4999051" cy="3306931"/>
              </a:xfrm>
              <a:prstGeom prst="rect">
                <a:avLst/>
              </a:prstGeom>
              <a:blipFill>
                <a:blip r:embed="rId6"/>
                <a:stretch>
                  <a:fillRect l="-3807" t="-26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3E65EC8-A637-0241-AC04-9C89C77BC726}"/>
              </a:ext>
            </a:extLst>
          </p:cNvPr>
          <p:cNvCxnSpPr>
            <a:cxnSpLocks/>
          </p:cNvCxnSpPr>
          <p:nvPr/>
        </p:nvCxnSpPr>
        <p:spPr>
          <a:xfrm flipV="1">
            <a:off x="988949" y="2577233"/>
            <a:ext cx="1046687" cy="160919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0B29A5D-5BB0-0F4C-A682-ACB4D8DB75E2}"/>
              </a:ext>
            </a:extLst>
          </p:cNvPr>
          <p:cNvCxnSpPr/>
          <p:nvPr/>
        </p:nvCxnSpPr>
        <p:spPr>
          <a:xfrm>
            <a:off x="1487180" y="2796765"/>
            <a:ext cx="1782037" cy="44177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C61B16D-BA1A-4640-9A61-A27244F2C786}"/>
              </a:ext>
            </a:extLst>
          </p:cNvPr>
          <p:cNvCxnSpPr>
            <a:cxnSpLocks/>
          </p:cNvCxnSpPr>
          <p:nvPr/>
        </p:nvCxnSpPr>
        <p:spPr>
          <a:xfrm flipH="1">
            <a:off x="2391724" y="2981976"/>
            <a:ext cx="829473" cy="160599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EE843A4-1669-5247-BA3F-DF386C13E8F5}"/>
              </a:ext>
            </a:extLst>
          </p:cNvPr>
          <p:cNvCxnSpPr/>
          <p:nvPr/>
        </p:nvCxnSpPr>
        <p:spPr>
          <a:xfrm flipH="1" flipV="1">
            <a:off x="1002337" y="3608746"/>
            <a:ext cx="1825387" cy="840696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789B8AA-ED2C-9641-9F1C-717CD1C1B14A}"/>
                  </a:ext>
                </a:extLst>
              </p:cNvPr>
              <p:cNvSpPr txBox="1"/>
              <p:nvPr/>
            </p:nvSpPr>
            <p:spPr>
              <a:xfrm>
                <a:off x="1207575" y="2981976"/>
                <a:ext cx="2479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789B8AA-ED2C-9641-9F1C-717CD1C1B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575" y="2981976"/>
                <a:ext cx="247952" cy="369332"/>
              </a:xfrm>
              <a:prstGeom prst="rect">
                <a:avLst/>
              </a:prstGeom>
              <a:blipFill>
                <a:blip r:embed="rId7"/>
                <a:stretch>
                  <a:fillRect l="-15000" r="-1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4CBEF7-989A-7542-8ED8-4D8BC9D14CB6}"/>
                  </a:ext>
                </a:extLst>
              </p:cNvPr>
              <p:cNvSpPr txBox="1"/>
              <p:nvPr/>
            </p:nvSpPr>
            <p:spPr>
              <a:xfrm>
                <a:off x="2219801" y="2544941"/>
                <a:ext cx="7839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4CBEF7-989A-7542-8ED8-4D8BC9D14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801" y="2544941"/>
                <a:ext cx="783933" cy="369332"/>
              </a:xfrm>
              <a:prstGeom prst="rect">
                <a:avLst/>
              </a:prstGeom>
              <a:blipFill>
                <a:blip r:embed="rId8"/>
                <a:stretch>
                  <a:fillRect l="-4762" r="-7937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BCE766-A7EC-7444-9483-BE4F6F7A89E4}"/>
                  </a:ext>
                </a:extLst>
              </p:cNvPr>
              <p:cNvSpPr txBox="1"/>
              <p:nvPr/>
            </p:nvSpPr>
            <p:spPr>
              <a:xfrm rot="18121870">
                <a:off x="2668835" y="3675293"/>
                <a:ext cx="11047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+4+4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BCE766-A7EC-7444-9483-BE4F6F7A8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121870">
                <a:off x="2668835" y="3675293"/>
                <a:ext cx="1104726" cy="307777"/>
              </a:xfrm>
              <a:prstGeom prst="rect">
                <a:avLst/>
              </a:prstGeom>
              <a:blipFill>
                <a:blip r:embed="rId9"/>
                <a:stretch>
                  <a:fillRect t="-1124" r="-4348" b="-22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A3EFDB-5957-0D47-B736-DE6A1A1663A5}"/>
                  </a:ext>
                </a:extLst>
              </p:cNvPr>
              <p:cNvSpPr txBox="1"/>
              <p:nvPr/>
            </p:nvSpPr>
            <p:spPr>
              <a:xfrm rot="1166723">
                <a:off x="815257" y="4328840"/>
                <a:ext cx="15537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+4+4+4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A3EFDB-5957-0D47-B736-DE6A1A166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66723">
                <a:off x="815257" y="4328840"/>
                <a:ext cx="1553759" cy="307777"/>
              </a:xfrm>
              <a:prstGeom prst="rect">
                <a:avLst/>
              </a:prstGeom>
              <a:blipFill>
                <a:blip r:embed="rId10"/>
                <a:stretch>
                  <a:fillRect l="-1600" r="-1600" b="-46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840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">
            <a:extLst>
              <a:ext uri="{FF2B5EF4-FFF2-40B4-BE49-F238E27FC236}">
                <a16:creationId xmlns:a16="http://schemas.microsoft.com/office/drawing/2014/main" id="{006BD481-BCF9-4041-8D9F-2A7D89C0D3C5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одержимое 17">
            <a:extLst>
              <a:ext uri="{FF2B5EF4-FFF2-40B4-BE49-F238E27FC236}">
                <a16:creationId xmlns:a16="http://schemas.microsoft.com/office/drawing/2014/main" id="{1A8E881C-32EF-BD49-A297-B9FD33A4BF86}"/>
              </a:ext>
            </a:extLst>
          </p:cNvPr>
          <p:cNvSpPr txBox="1">
            <a:spLocks/>
          </p:cNvSpPr>
          <p:nvPr/>
        </p:nvSpPr>
        <p:spPr>
          <a:xfrm>
            <a:off x="154198" y="15359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/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 (стр. 151)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четырехугольнике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UZ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углы четырехугольника, если угол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втрое больше угла В. 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blipFill>
                <a:blip r:embed="rId2"/>
                <a:stretch>
                  <a:fillRect l="-715" t="-3509" b="-140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Трапеция 11">
            <a:extLst>
              <a:ext uri="{FF2B5EF4-FFF2-40B4-BE49-F238E27FC236}">
                <a16:creationId xmlns:a16="http://schemas.microsoft.com/office/drawing/2014/main" id="{5A6859BF-716A-AA45-B299-4B7880675D0C}"/>
              </a:ext>
            </a:extLst>
          </p:cNvPr>
          <p:cNvSpPr/>
          <p:nvPr/>
        </p:nvSpPr>
        <p:spPr>
          <a:xfrm>
            <a:off x="899592" y="2715766"/>
            <a:ext cx="2232248" cy="1080120"/>
          </a:xfrm>
          <a:prstGeom prst="trapezoid">
            <a:avLst>
              <a:gd name="adj" fmla="val 38545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>
              <a:solidFill>
                <a:schemeClr val="accent3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/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/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/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/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5000" r="-2142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/>
              <p:nvPr/>
            </p:nvSpPr>
            <p:spPr>
              <a:xfrm>
                <a:off x="3848093" y="1781650"/>
                <a:ext cx="3716851" cy="3581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=45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=45°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=125°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400" b="1" i="1" dirty="0" err="1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UZ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ru-UZ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𝟏𝟐𝟓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093" y="1781650"/>
                <a:ext cx="3716851" cy="3581237"/>
              </a:xfrm>
              <a:prstGeom prst="rect">
                <a:avLst/>
              </a:prstGeom>
              <a:blipFill>
                <a:blip r:embed="rId7"/>
                <a:stretch>
                  <a:fillRect l="-2381" t="-14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/>
              <p:nvPr/>
            </p:nvSpPr>
            <p:spPr>
              <a:xfrm>
                <a:off x="1043608" y="3376032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376032"/>
                <a:ext cx="241733" cy="369332"/>
              </a:xfrm>
              <a:prstGeom prst="rect">
                <a:avLst/>
              </a:prstGeom>
              <a:blipFill>
                <a:blip r:embed="rId8"/>
                <a:stretch>
                  <a:fillRect l="-15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/>
              <p:nvPr/>
            </p:nvSpPr>
            <p:spPr>
              <a:xfrm>
                <a:off x="1315320" y="2711926"/>
                <a:ext cx="4116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320" y="2711926"/>
                <a:ext cx="411651" cy="369332"/>
              </a:xfrm>
              <a:prstGeom prst="rect">
                <a:avLst/>
              </a:prstGeom>
              <a:blipFill>
                <a:blip r:embed="rId9"/>
                <a:stretch>
                  <a:fillRect l="-1818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048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">
            <a:extLst>
              <a:ext uri="{FF2B5EF4-FFF2-40B4-BE49-F238E27FC236}">
                <a16:creationId xmlns:a16="http://schemas.microsoft.com/office/drawing/2014/main" id="{006BD481-BCF9-4041-8D9F-2A7D89C0D3C5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одержимое 17">
            <a:extLst>
              <a:ext uri="{FF2B5EF4-FFF2-40B4-BE49-F238E27FC236}">
                <a16:creationId xmlns:a16="http://schemas.microsoft.com/office/drawing/2014/main" id="{1A8E881C-32EF-BD49-A297-B9FD33A4BF86}"/>
              </a:ext>
            </a:extLst>
          </p:cNvPr>
          <p:cNvSpPr txBox="1">
            <a:spLocks/>
          </p:cNvSpPr>
          <p:nvPr/>
        </p:nvSpPr>
        <p:spPr>
          <a:xfrm>
            <a:off x="154198" y="15359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/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 (стр. 151)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равнобедренной трапеции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  <m:r>
                      <a:rPr lang="ru-RU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с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и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=60°. 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снование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AD. 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blipFill>
                <a:blip r:embed="rId2"/>
                <a:stretch>
                  <a:fillRect l="-715" t="-3509" b="-140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Трапеция 11">
            <a:extLst>
              <a:ext uri="{FF2B5EF4-FFF2-40B4-BE49-F238E27FC236}">
                <a16:creationId xmlns:a16="http://schemas.microsoft.com/office/drawing/2014/main" id="{5A6859BF-716A-AA45-B299-4B7880675D0C}"/>
              </a:ext>
            </a:extLst>
          </p:cNvPr>
          <p:cNvSpPr/>
          <p:nvPr/>
        </p:nvSpPr>
        <p:spPr>
          <a:xfrm>
            <a:off x="899592" y="2715766"/>
            <a:ext cx="2232248" cy="1080120"/>
          </a:xfrm>
          <a:prstGeom prst="trapezoid">
            <a:avLst>
              <a:gd name="adj" fmla="val 3854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/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/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/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/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5000" r="-2142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/>
              <p:nvPr/>
            </p:nvSpPr>
            <p:spPr>
              <a:xfrm>
                <a:off x="3848093" y="1781650"/>
                <a:ext cx="4212885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𝐹𝐷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den>
                    </m:f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𝐶𝐷𝑐𝑜𝑠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60°=24∙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=48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2400" b="1" i="1" dirty="0" err="1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400" b="1" i="1" dirty="0" err="1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𝑨𝑫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𝟒𝟖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см</m:t>
                    </m:r>
                  </m:oMath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093" y="1781650"/>
                <a:ext cx="4212885" cy="2246769"/>
              </a:xfrm>
              <a:prstGeom prst="rect">
                <a:avLst/>
              </a:prstGeom>
              <a:blipFill>
                <a:blip r:embed="rId7"/>
                <a:stretch>
                  <a:fillRect l="-2102" t="-2247" b="-50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/>
              <p:nvPr/>
            </p:nvSpPr>
            <p:spPr>
              <a:xfrm>
                <a:off x="658378" y="2987474"/>
                <a:ext cx="408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378" y="2987474"/>
                <a:ext cx="408766" cy="369332"/>
              </a:xfrm>
              <a:prstGeom prst="rect">
                <a:avLst/>
              </a:prstGeom>
              <a:blipFill>
                <a:blip r:embed="rId8"/>
                <a:stretch>
                  <a:fillRect l="-15152" r="-1818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/>
              <p:nvPr/>
            </p:nvSpPr>
            <p:spPr>
              <a:xfrm>
                <a:off x="1756366" y="2289686"/>
                <a:ext cx="408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366" y="2289686"/>
                <a:ext cx="408766" cy="369332"/>
              </a:xfrm>
              <a:prstGeom prst="rect">
                <a:avLst/>
              </a:prstGeom>
              <a:blipFill>
                <a:blip r:embed="rId9"/>
                <a:stretch>
                  <a:fillRect l="-1818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856633E-7A2B-264A-97BC-A0D6111BF728}"/>
                  </a:ext>
                </a:extLst>
              </p:cNvPr>
              <p:cNvSpPr txBox="1"/>
              <p:nvPr/>
            </p:nvSpPr>
            <p:spPr>
              <a:xfrm>
                <a:off x="2927457" y="2973976"/>
                <a:ext cx="408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856633E-7A2B-264A-97BC-A0D6111BF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457" y="2973976"/>
                <a:ext cx="408766" cy="369332"/>
              </a:xfrm>
              <a:prstGeom prst="rect">
                <a:avLst/>
              </a:prstGeom>
              <a:blipFill>
                <a:blip r:embed="rId10"/>
                <a:stretch>
                  <a:fillRect l="-1515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F6EB9C-D8F0-5840-8671-C3460D82D51C}"/>
                  </a:ext>
                </a:extLst>
              </p:cNvPr>
              <p:cNvSpPr txBox="1"/>
              <p:nvPr/>
            </p:nvSpPr>
            <p:spPr>
              <a:xfrm>
                <a:off x="2698388" y="3518887"/>
                <a:ext cx="3959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F6EB9C-D8F0-5840-8671-C3460D82D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88" y="3518887"/>
                <a:ext cx="395942" cy="276999"/>
              </a:xfrm>
              <a:prstGeom prst="rect">
                <a:avLst/>
              </a:prstGeom>
              <a:blipFill>
                <a:blip r:embed="rId11"/>
                <a:stretch>
                  <a:fillRect l="-12500" r="-12500" b="-41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AC811F81-F44B-6C4F-87F7-DC162C48C1BB}"/>
              </a:ext>
            </a:extLst>
          </p:cNvPr>
          <p:cNvCxnSpPr/>
          <p:nvPr/>
        </p:nvCxnSpPr>
        <p:spPr>
          <a:xfrm>
            <a:off x="2699792" y="2735962"/>
            <a:ext cx="0" cy="10599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C3B2F9-8712-AB45-9B9E-13F15D0364DF}"/>
                  </a:ext>
                </a:extLst>
              </p:cNvPr>
              <p:cNvSpPr txBox="1"/>
              <p:nvPr/>
            </p:nvSpPr>
            <p:spPr>
              <a:xfrm>
                <a:off x="2530357" y="3775690"/>
                <a:ext cx="32553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C3B2F9-8712-AB45-9B9E-13F15D036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357" y="3775690"/>
                <a:ext cx="325538" cy="446276"/>
              </a:xfrm>
              <a:prstGeom prst="rect">
                <a:avLst/>
              </a:prstGeom>
              <a:blipFill>
                <a:blip r:embed="rId12"/>
                <a:stretch>
                  <a:fillRect l="-26923" r="-1923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36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03D3B68A-ACDC-EF44-80B0-191B8F225F89}"/>
              </a:ext>
            </a:extLst>
          </p:cNvPr>
          <p:cNvSpPr txBox="1"/>
          <p:nvPr/>
        </p:nvSpPr>
        <p:spPr>
          <a:xfrm>
            <a:off x="2693081" y="163653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68FCF568-3A00-4548-8560-511C15D5D42E}"/>
              </a:ext>
            </a:extLst>
          </p:cNvPr>
          <p:cNvGrpSpPr/>
          <p:nvPr/>
        </p:nvGrpSpPr>
        <p:grpSpPr>
          <a:xfrm>
            <a:off x="1169528" y="1275570"/>
            <a:ext cx="3763962" cy="2398094"/>
            <a:chOff x="1896003" y="1196690"/>
            <a:chExt cx="5018617" cy="3197458"/>
          </a:xfrm>
        </p:grpSpPr>
        <p:sp>
          <p:nvSpPr>
            <p:cNvPr id="32" name="Параллелограмм 31">
              <a:extLst>
                <a:ext uri="{FF2B5EF4-FFF2-40B4-BE49-F238E27FC236}">
                  <a16:creationId xmlns:a16="http://schemas.microsoft.com/office/drawing/2014/main" id="{4BDF99FF-8E5C-FC46-BDF2-B83F62D871AB}"/>
                </a:ext>
              </a:extLst>
            </p:cNvPr>
            <p:cNvSpPr/>
            <p:nvPr/>
          </p:nvSpPr>
          <p:spPr>
            <a:xfrm>
              <a:off x="1979640" y="1700760"/>
              <a:ext cx="4824670" cy="2066560"/>
            </a:xfrm>
            <a:prstGeom prst="parallelogram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3E208B-2DB4-1F4F-AAB9-6501BE66ECAB}"/>
                </a:ext>
              </a:extLst>
            </p:cNvPr>
            <p:cNvSpPr txBox="1"/>
            <p:nvPr/>
          </p:nvSpPr>
          <p:spPr>
            <a:xfrm>
              <a:off x="1896003" y="3717040"/>
              <a:ext cx="553997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F71D01-DFEF-2A4E-A955-9B2EB9086950}"/>
                </a:ext>
              </a:extLst>
            </p:cNvPr>
            <p:cNvSpPr txBox="1"/>
            <p:nvPr/>
          </p:nvSpPr>
          <p:spPr>
            <a:xfrm>
              <a:off x="2051650" y="1270459"/>
              <a:ext cx="553997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ED84F7-E50E-8745-BEBD-E6D1E760FF9E}"/>
                </a:ext>
              </a:extLst>
            </p:cNvPr>
            <p:cNvSpPr txBox="1"/>
            <p:nvPr/>
          </p:nvSpPr>
          <p:spPr>
            <a:xfrm>
              <a:off x="6360623" y="1196690"/>
              <a:ext cx="553997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50A874-A972-B04F-B4CC-7D9421DD422D}"/>
                </a:ext>
              </a:extLst>
            </p:cNvPr>
            <p:cNvSpPr txBox="1"/>
            <p:nvPr/>
          </p:nvSpPr>
          <p:spPr>
            <a:xfrm>
              <a:off x="5784542" y="3717040"/>
              <a:ext cx="579645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7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E7ABF03-65B9-1849-805F-EF44CF3A5410}"/>
              </a:ext>
            </a:extLst>
          </p:cNvPr>
          <p:cNvSpPr txBox="1"/>
          <p:nvPr/>
        </p:nvSpPr>
        <p:spPr>
          <a:xfrm>
            <a:off x="1570951" y="786369"/>
            <a:ext cx="388619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50 см,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 - AB = 7 (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см);  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A560FF-CF8E-A84A-9624-EDAC29AF9DAE}"/>
              </a:ext>
            </a:extLst>
          </p:cNvPr>
          <p:cNvSpPr txBox="1"/>
          <p:nvPr/>
        </p:nvSpPr>
        <p:spPr>
          <a:xfrm>
            <a:off x="5204040" y="890117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B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В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CD - ? AD -?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D00DFF-A73C-6F49-8991-6A5CE9A979F1}"/>
              </a:ext>
            </a:extLst>
          </p:cNvPr>
          <p:cNvSpPr txBox="1"/>
          <p:nvPr/>
        </p:nvSpPr>
        <p:spPr>
          <a:xfrm>
            <a:off x="347993" y="886384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7B6BDD-8152-1741-8410-DC51A843D8FB}"/>
              </a:ext>
            </a:extLst>
          </p:cNvPr>
          <p:cNvSpPr txBox="1"/>
          <p:nvPr/>
        </p:nvSpPr>
        <p:spPr>
          <a:xfrm>
            <a:off x="1385558" y="4516020"/>
            <a:ext cx="104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24B8EE-E595-5B49-A401-4A51E8F171CA}"/>
              </a:ext>
            </a:extLst>
          </p:cNvPr>
          <p:cNvSpPr txBox="1"/>
          <p:nvPr/>
        </p:nvSpPr>
        <p:spPr>
          <a:xfrm>
            <a:off x="4029616" y="1113548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1E475E-8DF0-294D-9442-1F6491BF1444}"/>
              </a:ext>
            </a:extLst>
          </p:cNvPr>
          <p:cNvSpPr txBox="1"/>
          <p:nvPr/>
        </p:nvSpPr>
        <p:spPr>
          <a:xfrm>
            <a:off x="1223535" y="19236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22E33D-AD0A-0149-8890-091D247C4236}"/>
              </a:ext>
            </a:extLst>
          </p:cNvPr>
          <p:cNvSpPr txBox="1"/>
          <p:nvPr/>
        </p:nvSpPr>
        <p:spPr>
          <a:xfrm>
            <a:off x="4680015" y="21396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B432401-0005-1E4C-8919-06FC9355F450}"/>
              </a:ext>
            </a:extLst>
          </p:cNvPr>
          <p:cNvSpPr txBox="1"/>
          <p:nvPr/>
        </p:nvSpPr>
        <p:spPr>
          <a:xfrm>
            <a:off x="2357693" y="3165833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1DCF45-DE7A-0C47-A1D3-5B87212B4256}"/>
              </a:ext>
            </a:extLst>
          </p:cNvPr>
          <p:cNvSpPr txBox="1"/>
          <p:nvPr/>
        </p:nvSpPr>
        <p:spPr>
          <a:xfrm>
            <a:off x="2897768" y="1275570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486BD6A-2D09-E547-A668-265822FE564F}"/>
              </a:ext>
            </a:extLst>
          </p:cNvPr>
          <p:cNvSpPr txBox="1"/>
          <p:nvPr/>
        </p:nvSpPr>
        <p:spPr>
          <a:xfrm>
            <a:off x="5166083" y="1383586"/>
            <a:ext cx="235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</a:t>
            </a:r>
            <a:r>
              <a:rPr lang="ru-RU" sz="18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(см), то </a:t>
            </a:r>
          </a:p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E78BBE-88C9-2A46-80D6-E83BACD92EEA}"/>
              </a:ext>
            </a:extLst>
          </p:cNvPr>
          <p:cNvSpPr txBox="1"/>
          <p:nvPr/>
        </p:nvSpPr>
        <p:spPr>
          <a:xfrm>
            <a:off x="5058068" y="2031676"/>
            <a:ext cx="252582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2(AD + AB)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A04493-1239-0C4F-AFA2-A237C28EDB6D}"/>
              </a:ext>
            </a:extLst>
          </p:cNvPr>
          <p:cNvSpPr txBox="1"/>
          <p:nvPr/>
        </p:nvSpPr>
        <p:spPr>
          <a:xfrm>
            <a:off x="4950052" y="2463736"/>
            <a:ext cx="26530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2(x + (x + 7))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7A6788B-A062-3A4B-B68F-DEA463A8A9F3}"/>
              </a:ext>
            </a:extLst>
          </p:cNvPr>
          <p:cNvSpPr txBox="1"/>
          <p:nvPr/>
        </p:nvSpPr>
        <p:spPr>
          <a:xfrm>
            <a:off x="5004061" y="2895795"/>
            <a:ext cx="1848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2x + 2x + 14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FB9E343-25D6-A544-9A8C-BC4608103C1D}"/>
              </a:ext>
            </a:extLst>
          </p:cNvPr>
          <p:cNvSpPr txBox="1"/>
          <p:nvPr/>
        </p:nvSpPr>
        <p:spPr>
          <a:xfrm>
            <a:off x="5004060" y="321984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- 14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BD7F119-F1B7-144F-A772-1FBFBF2460C3}"/>
              </a:ext>
            </a:extLst>
          </p:cNvPr>
          <p:cNvSpPr txBox="1"/>
          <p:nvPr/>
        </p:nvSpPr>
        <p:spPr>
          <a:xfrm>
            <a:off x="1763610" y="3651900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34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14FB034-8533-4A4F-9933-8682E31822D4}"/>
              </a:ext>
            </a:extLst>
          </p:cNvPr>
          <p:cNvSpPr txBox="1"/>
          <p:nvPr/>
        </p:nvSpPr>
        <p:spPr>
          <a:xfrm>
            <a:off x="3221812" y="3651900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34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4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7943F14-868F-D840-A5B0-6D3FA0509BB1}"/>
              </a:ext>
            </a:extLst>
          </p:cNvPr>
          <p:cNvSpPr txBox="1"/>
          <p:nvPr/>
        </p:nvSpPr>
        <p:spPr>
          <a:xfrm>
            <a:off x="5004060" y="3597893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AF7972-A5D4-D748-9234-FE58096A8C57}"/>
              </a:ext>
            </a:extLst>
          </p:cNvPr>
          <p:cNvSpPr txBox="1"/>
          <p:nvPr/>
        </p:nvSpPr>
        <p:spPr>
          <a:xfrm>
            <a:off x="1439565" y="3921938"/>
            <a:ext cx="4969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9 см, то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9 +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16 (см).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91A8DCD-1CA5-124D-A5AA-B1593F16B4FE}"/>
              </a:ext>
            </a:extLst>
          </p:cNvPr>
          <p:cNvSpPr txBox="1"/>
          <p:nvPr/>
        </p:nvSpPr>
        <p:spPr>
          <a:xfrm>
            <a:off x="1439566" y="4245983"/>
            <a:ext cx="384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16 (см).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A1EF4DF-1367-4C48-9987-014F081987E7}"/>
              </a:ext>
            </a:extLst>
          </p:cNvPr>
          <p:cNvSpPr txBox="1"/>
          <p:nvPr/>
        </p:nvSpPr>
        <p:spPr>
          <a:xfrm>
            <a:off x="2303686" y="4570028"/>
            <a:ext cx="384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16 (см).</a:t>
            </a:r>
          </a:p>
        </p:txBody>
      </p:sp>
    </p:spTree>
    <p:extLst>
      <p:ext uri="{BB962C8B-B14F-4D97-AF65-F5344CB8AC3E}">
        <p14:creationId xmlns:p14="http://schemas.microsoft.com/office/powerpoint/2010/main" val="3032191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0" grpId="0"/>
      <p:bldP spid="41" grpId="0"/>
      <p:bldP spid="42" grpId="0"/>
      <p:bldP spid="44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348197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если: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/>
                <a:endParaRPr lang="ru-RU" altLang="ru-UZ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(3−(−1);(9−4)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(4;5)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);(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3481979"/>
              </a:xfrm>
              <a:prstGeom prst="rect">
                <a:avLst/>
              </a:prstGeom>
              <a:blipFill>
                <a:blip r:embed="rId2"/>
                <a:stretch>
                  <a:fillRect l="-1151" b="-218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5597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координаты вектора: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3)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4+(−1)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;(6+0)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(3;6)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3−0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−2−2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;(0−3)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(−4;−3)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blipFill>
                <a:blip r:embed="rId2"/>
                <a:stretch>
                  <a:fillRect l="-718" t="-645" b="-12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5B528A0-0C3E-F44E-BD97-7EDCF2CFA879}"/>
                  </a:ext>
                </a:extLst>
              </p:cNvPr>
              <p:cNvSpPr/>
              <p:nvPr/>
            </p:nvSpPr>
            <p:spPr>
              <a:xfrm>
                <a:off x="5436096" y="1851670"/>
                <a:ext cx="2219710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5B528A0-0C3E-F44E-BD97-7EDCF2CFA8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851670"/>
                <a:ext cx="2219710" cy="419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F234CC-7E78-0B4B-83DE-6EFBE255D746}"/>
                  </a:ext>
                </a:extLst>
              </p:cNvPr>
              <p:cNvSpPr/>
              <p:nvPr/>
            </p:nvSpPr>
            <p:spPr>
              <a:xfrm>
                <a:off x="5220072" y="2808262"/>
                <a:ext cx="195771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F234CC-7E78-0B4B-83DE-6EFBE255D7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808262"/>
                <a:ext cx="1957715" cy="419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BA427A5-E0FA-4348-A8D9-4B6D42BBFB07}"/>
                  </a:ext>
                </a:extLst>
              </p:cNvPr>
              <p:cNvSpPr/>
              <p:nvPr/>
            </p:nvSpPr>
            <p:spPr>
              <a:xfrm>
                <a:off x="5220072" y="3806428"/>
                <a:ext cx="195771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BA427A5-E0FA-4348-A8D9-4B6D42BBF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806428"/>
                <a:ext cx="1957715" cy="4199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274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ТЕСТ № 6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21591</TotalTime>
  <Words>591</Words>
  <Application>Microsoft Macintosh PowerPoint</Application>
  <PresentationFormat>Экран (16:9)</PresentationFormat>
  <Paragraphs>106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1533</cp:revision>
  <dcterms:created xsi:type="dcterms:W3CDTF">2020-04-09T07:32:19Z</dcterms:created>
  <dcterms:modified xsi:type="dcterms:W3CDTF">2021-04-06T07:37:15Z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