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1381" r:id="rId2"/>
    <p:sldId id="1695" r:id="rId3"/>
    <p:sldId id="259" r:id="rId4"/>
    <p:sldId id="285" r:id="rId5"/>
    <p:sldId id="284" r:id="rId6"/>
    <p:sldId id="289" r:id="rId7"/>
    <p:sldId id="290" r:id="rId8"/>
    <p:sldId id="294" r:id="rId9"/>
    <p:sldId id="1639" r:id="rId10"/>
  </p:sldIdLst>
  <p:sldSz cx="9144000" cy="5143500" type="screen16x9"/>
  <p:notesSz cx="5765800" cy="3244850"/>
  <p:custDataLst>
    <p:tags r:id="rId12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Средний стиль 3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Средний стиль 3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E25E649-3F16-4E02-A733-19D2CDBF48F0}" styleName="Средний стиль 3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2DE63D5-997A-4646-A377-4702673A728D}" styleName="Светлый стиль 2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1EBBBCC-DAD2-459C-BE2E-F6DE35CF9A28}" styleName="Темный стиль 2 —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44" autoAdjust="0"/>
    <p:restoredTop sz="95761" autoAdjust="0"/>
  </p:normalViewPr>
  <p:slideViewPr>
    <p:cSldViewPr>
      <p:cViewPr varScale="1">
        <p:scale>
          <a:sx n="147" d="100"/>
          <a:sy n="147" d="100"/>
        </p:scale>
        <p:origin x="504" y="184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3" Type="http://schemas.openxmlformats.org/officeDocument/2006/relationships/image" Target="../media/image11.wmf"/><Relationship Id="rId7" Type="http://schemas.openxmlformats.org/officeDocument/2006/relationships/image" Target="../media/image15.wmf"/><Relationship Id="rId2" Type="http://schemas.openxmlformats.org/officeDocument/2006/relationships/image" Target="../media/image10.wmf"/><Relationship Id="rId1" Type="http://schemas.openxmlformats.org/officeDocument/2006/relationships/image" Target="../media/image9.wmf"/><Relationship Id="rId6" Type="http://schemas.openxmlformats.org/officeDocument/2006/relationships/image" Target="../media/image14.wmf"/><Relationship Id="rId5" Type="http://schemas.openxmlformats.org/officeDocument/2006/relationships/image" Target="../media/image13.wmf"/><Relationship Id="rId4" Type="http://schemas.openxmlformats.org/officeDocument/2006/relationships/image" Target="../media/image12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13" Type="http://schemas.openxmlformats.org/officeDocument/2006/relationships/image" Target="../media/image29.wmf"/><Relationship Id="rId3" Type="http://schemas.openxmlformats.org/officeDocument/2006/relationships/image" Target="../media/image19.wmf"/><Relationship Id="rId7" Type="http://schemas.openxmlformats.org/officeDocument/2006/relationships/image" Target="../media/image23.wmf"/><Relationship Id="rId12" Type="http://schemas.openxmlformats.org/officeDocument/2006/relationships/image" Target="../media/image28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6" Type="http://schemas.openxmlformats.org/officeDocument/2006/relationships/image" Target="../media/image22.wmf"/><Relationship Id="rId11" Type="http://schemas.openxmlformats.org/officeDocument/2006/relationships/image" Target="../media/image27.wmf"/><Relationship Id="rId5" Type="http://schemas.openxmlformats.org/officeDocument/2006/relationships/image" Target="../media/image21.wmf"/><Relationship Id="rId10" Type="http://schemas.openxmlformats.org/officeDocument/2006/relationships/image" Target="../media/image26.wmf"/><Relationship Id="rId4" Type="http://schemas.openxmlformats.org/officeDocument/2006/relationships/image" Target="../media/image20.wmf"/><Relationship Id="rId9" Type="http://schemas.openxmlformats.org/officeDocument/2006/relationships/image" Target="../media/image25.wmf"/><Relationship Id="rId14" Type="http://schemas.openxmlformats.org/officeDocument/2006/relationships/image" Target="../media/image30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emf"/><Relationship Id="rId1" Type="http://schemas.openxmlformats.org/officeDocument/2006/relationships/image" Target="../media/image32.emf"/><Relationship Id="rId6" Type="http://schemas.openxmlformats.org/officeDocument/2006/relationships/image" Target="../media/image37.emf"/><Relationship Id="rId5" Type="http://schemas.openxmlformats.org/officeDocument/2006/relationships/image" Target="../media/image36.emf"/><Relationship Id="rId4" Type="http://schemas.openxmlformats.org/officeDocument/2006/relationships/image" Target="../media/image35.e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39.emf"/><Relationship Id="rId1" Type="http://schemas.openxmlformats.org/officeDocument/2006/relationships/image" Target="../media/image38.emf"/><Relationship Id="rId4" Type="http://schemas.openxmlformats.org/officeDocument/2006/relationships/image" Target="../media/image41.e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image" Target="../media/image43.emf"/><Relationship Id="rId1" Type="http://schemas.openxmlformats.org/officeDocument/2006/relationships/image" Target="../media/image42.emf"/><Relationship Id="rId4" Type="http://schemas.openxmlformats.org/officeDocument/2006/relationships/image" Target="../media/image45.e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image" Target="../media/image47.emf"/><Relationship Id="rId1" Type="http://schemas.openxmlformats.org/officeDocument/2006/relationships/image" Target="../media/image46.emf"/><Relationship Id="rId6" Type="http://schemas.openxmlformats.org/officeDocument/2006/relationships/image" Target="../media/image51.emf"/><Relationship Id="rId5" Type="http://schemas.openxmlformats.org/officeDocument/2006/relationships/image" Target="../media/image50.emf"/><Relationship Id="rId4" Type="http://schemas.openxmlformats.org/officeDocument/2006/relationships/image" Target="../media/image4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85677E-61E4-49C7-8520-BF56A4C8FBA4}" type="slidenum">
              <a:rPr lang="ru-RU" smtClean="0"/>
              <a:pPr/>
              <a:t>3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№86, А. Г. Мордкович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85677E-61E4-49C7-8520-BF56A4C8FBA4}" type="slidenum">
              <a:rPr lang="ru-RU" smtClean="0"/>
              <a:pPr/>
              <a:t>4</a:t>
            </a:fld>
            <a:endParaRPr lang="ru-R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Образ слайда 1">
            <a:extLst>
              <a:ext uri="{FF2B5EF4-FFF2-40B4-BE49-F238E27FC236}">
                <a16:creationId xmlns:a16="http://schemas.microsoft.com/office/drawing/2014/main" id="{83EC17AC-D253-DC40-9644-5E87E77B5FF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Заметки 2">
            <a:extLst>
              <a:ext uri="{FF2B5EF4-FFF2-40B4-BE49-F238E27FC236}">
                <a16:creationId xmlns:a16="http://schemas.microsoft.com/office/drawing/2014/main" id="{C60DB3FB-90F6-5F41-A05C-C25606BF6CE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UZ" altLang="ru-UZ">
              <a:cs typeface="Arial" panose="020B0604020202020204" pitchFamily="34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F637629-D542-A24E-9D2A-A8A96ACDB3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DDCE1EDB-9AE1-F84C-BBDA-B226BD74633C}" type="slidenum">
              <a:rPr lang="ru-RU" altLang="ru-UZ">
                <a:latin typeface="Calibri" panose="020F0502020204030204" pitchFamily="34" charset="0"/>
              </a:rPr>
              <a:pPr eaLnBrk="1" hangingPunct="1"/>
              <a:t>6</a:t>
            </a:fld>
            <a:endParaRPr lang="ru-RU" altLang="ru-UZ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4/1/21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4/1/21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4/1/21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C28DC-AC4D-4147-8871-7100CAA1E776}" type="datetime1">
              <a:rPr lang="ru-RU" smtClean="0"/>
              <a:pPr/>
              <a:t>01.04.2021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Кравченко Г. М.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F1DF7-BE69-44FF-B272-DDF4C76768C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09642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ransition spd="slow">
    <p:wipe/>
  </p:transition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image" Target="../media/image2.pn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13.wmf"/><Relationship Id="rId18" Type="http://schemas.openxmlformats.org/officeDocument/2006/relationships/oleObject" Target="../embeddings/oleObject8.bin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0.wmf"/><Relationship Id="rId12" Type="http://schemas.openxmlformats.org/officeDocument/2006/relationships/oleObject" Target="../embeddings/oleObject5.bin"/><Relationship Id="rId17" Type="http://schemas.openxmlformats.org/officeDocument/2006/relationships/image" Target="../media/image15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7.bin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12.wmf"/><Relationship Id="rId5" Type="http://schemas.openxmlformats.org/officeDocument/2006/relationships/image" Target="../media/image9.wmf"/><Relationship Id="rId15" Type="http://schemas.openxmlformats.org/officeDocument/2006/relationships/image" Target="../media/image14.wmf"/><Relationship Id="rId10" Type="http://schemas.openxmlformats.org/officeDocument/2006/relationships/oleObject" Target="../embeddings/oleObject4.bin"/><Relationship Id="rId19" Type="http://schemas.openxmlformats.org/officeDocument/2006/relationships/image" Target="../media/image16.w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11.wmf"/><Relationship Id="rId14" Type="http://schemas.openxmlformats.org/officeDocument/2006/relationships/oleObject" Target="../embeddings/oleObject6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.bin"/><Relationship Id="rId13" Type="http://schemas.openxmlformats.org/officeDocument/2006/relationships/image" Target="../media/image21.wmf"/><Relationship Id="rId18" Type="http://schemas.openxmlformats.org/officeDocument/2006/relationships/oleObject" Target="../embeddings/oleObject16.bin"/><Relationship Id="rId26" Type="http://schemas.openxmlformats.org/officeDocument/2006/relationships/oleObject" Target="../embeddings/oleObject20.bin"/><Relationship Id="rId3" Type="http://schemas.openxmlformats.org/officeDocument/2006/relationships/notesSlide" Target="../notesSlides/notesSlide2.xml"/><Relationship Id="rId21" Type="http://schemas.openxmlformats.org/officeDocument/2006/relationships/image" Target="../media/image25.wmf"/><Relationship Id="rId7" Type="http://schemas.openxmlformats.org/officeDocument/2006/relationships/image" Target="../media/image18.wmf"/><Relationship Id="rId12" Type="http://schemas.openxmlformats.org/officeDocument/2006/relationships/oleObject" Target="../embeddings/oleObject13.bin"/><Relationship Id="rId17" Type="http://schemas.openxmlformats.org/officeDocument/2006/relationships/image" Target="../media/image23.wmf"/><Relationship Id="rId25" Type="http://schemas.openxmlformats.org/officeDocument/2006/relationships/image" Target="../media/image27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5.bin"/><Relationship Id="rId20" Type="http://schemas.openxmlformats.org/officeDocument/2006/relationships/oleObject" Target="../embeddings/oleObject17.bin"/><Relationship Id="rId29" Type="http://schemas.openxmlformats.org/officeDocument/2006/relationships/image" Target="../media/image29.wmf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10.bin"/><Relationship Id="rId11" Type="http://schemas.openxmlformats.org/officeDocument/2006/relationships/image" Target="../media/image20.wmf"/><Relationship Id="rId24" Type="http://schemas.openxmlformats.org/officeDocument/2006/relationships/oleObject" Target="../embeddings/oleObject19.bin"/><Relationship Id="rId32" Type="http://schemas.openxmlformats.org/officeDocument/2006/relationships/image" Target="../media/image31.jpeg"/><Relationship Id="rId5" Type="http://schemas.openxmlformats.org/officeDocument/2006/relationships/image" Target="../media/image17.wmf"/><Relationship Id="rId15" Type="http://schemas.openxmlformats.org/officeDocument/2006/relationships/image" Target="../media/image22.wmf"/><Relationship Id="rId23" Type="http://schemas.openxmlformats.org/officeDocument/2006/relationships/image" Target="../media/image26.wmf"/><Relationship Id="rId28" Type="http://schemas.openxmlformats.org/officeDocument/2006/relationships/oleObject" Target="../embeddings/oleObject21.bin"/><Relationship Id="rId10" Type="http://schemas.openxmlformats.org/officeDocument/2006/relationships/oleObject" Target="../embeddings/oleObject12.bin"/><Relationship Id="rId19" Type="http://schemas.openxmlformats.org/officeDocument/2006/relationships/image" Target="../media/image24.wmf"/><Relationship Id="rId31" Type="http://schemas.openxmlformats.org/officeDocument/2006/relationships/image" Target="../media/image30.wmf"/><Relationship Id="rId4" Type="http://schemas.openxmlformats.org/officeDocument/2006/relationships/oleObject" Target="../embeddings/oleObject9.bin"/><Relationship Id="rId9" Type="http://schemas.openxmlformats.org/officeDocument/2006/relationships/image" Target="../media/image19.wmf"/><Relationship Id="rId14" Type="http://schemas.openxmlformats.org/officeDocument/2006/relationships/oleObject" Target="../embeddings/oleObject14.bin"/><Relationship Id="rId22" Type="http://schemas.openxmlformats.org/officeDocument/2006/relationships/oleObject" Target="../embeddings/oleObject18.bin"/><Relationship Id="rId27" Type="http://schemas.openxmlformats.org/officeDocument/2006/relationships/image" Target="../media/image28.wmf"/><Relationship Id="rId30" Type="http://schemas.openxmlformats.org/officeDocument/2006/relationships/oleObject" Target="../embeddings/oleObject22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emf"/><Relationship Id="rId13" Type="http://schemas.openxmlformats.org/officeDocument/2006/relationships/oleObject" Target="../embeddings/oleObject28.bin"/><Relationship Id="rId3" Type="http://schemas.openxmlformats.org/officeDocument/2006/relationships/oleObject" Target="../embeddings/oleObject23.bin"/><Relationship Id="rId7" Type="http://schemas.openxmlformats.org/officeDocument/2006/relationships/oleObject" Target="../embeddings/oleObject25.bin"/><Relationship Id="rId12" Type="http://schemas.openxmlformats.org/officeDocument/2006/relationships/image" Target="../media/image36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3.emf"/><Relationship Id="rId11" Type="http://schemas.openxmlformats.org/officeDocument/2006/relationships/oleObject" Target="../embeddings/oleObject27.bin"/><Relationship Id="rId5" Type="http://schemas.openxmlformats.org/officeDocument/2006/relationships/oleObject" Target="../embeddings/oleObject24.bin"/><Relationship Id="rId15" Type="http://schemas.openxmlformats.org/officeDocument/2006/relationships/image" Target="../media/image31.jpeg"/><Relationship Id="rId10" Type="http://schemas.openxmlformats.org/officeDocument/2006/relationships/image" Target="../media/image35.emf"/><Relationship Id="rId4" Type="http://schemas.openxmlformats.org/officeDocument/2006/relationships/image" Target="../media/image32.emf"/><Relationship Id="rId9" Type="http://schemas.openxmlformats.org/officeDocument/2006/relationships/oleObject" Target="../embeddings/oleObject26.bin"/><Relationship Id="rId14" Type="http://schemas.openxmlformats.org/officeDocument/2006/relationships/image" Target="../media/image37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1.bin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39.emf"/><Relationship Id="rId12" Type="http://schemas.openxmlformats.org/officeDocument/2006/relationships/image" Target="../media/image31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30.bin"/><Relationship Id="rId11" Type="http://schemas.openxmlformats.org/officeDocument/2006/relationships/image" Target="../media/image41.emf"/><Relationship Id="rId5" Type="http://schemas.openxmlformats.org/officeDocument/2006/relationships/image" Target="../media/image38.emf"/><Relationship Id="rId10" Type="http://schemas.openxmlformats.org/officeDocument/2006/relationships/oleObject" Target="../embeddings/oleObject32.bin"/><Relationship Id="rId4" Type="http://schemas.openxmlformats.org/officeDocument/2006/relationships/oleObject" Target="../embeddings/oleObject29.bin"/><Relationship Id="rId9" Type="http://schemas.openxmlformats.org/officeDocument/2006/relationships/image" Target="../media/image40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emf"/><Relationship Id="rId3" Type="http://schemas.openxmlformats.org/officeDocument/2006/relationships/oleObject" Target="../embeddings/oleObject33.bin"/><Relationship Id="rId7" Type="http://schemas.openxmlformats.org/officeDocument/2006/relationships/oleObject" Target="../embeddings/oleObject3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43.emf"/><Relationship Id="rId5" Type="http://schemas.openxmlformats.org/officeDocument/2006/relationships/oleObject" Target="../embeddings/oleObject34.bin"/><Relationship Id="rId10" Type="http://schemas.openxmlformats.org/officeDocument/2006/relationships/image" Target="../media/image45.emf"/><Relationship Id="rId4" Type="http://schemas.openxmlformats.org/officeDocument/2006/relationships/image" Target="../media/image42.emf"/><Relationship Id="rId9" Type="http://schemas.openxmlformats.org/officeDocument/2006/relationships/oleObject" Target="../embeddings/oleObject36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emf"/><Relationship Id="rId13" Type="http://schemas.openxmlformats.org/officeDocument/2006/relationships/oleObject" Target="../embeddings/oleObject42.bin"/><Relationship Id="rId3" Type="http://schemas.openxmlformats.org/officeDocument/2006/relationships/oleObject" Target="../embeddings/oleObject37.bin"/><Relationship Id="rId7" Type="http://schemas.openxmlformats.org/officeDocument/2006/relationships/oleObject" Target="../embeddings/oleObject39.bin"/><Relationship Id="rId12" Type="http://schemas.openxmlformats.org/officeDocument/2006/relationships/image" Target="../media/image50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47.emf"/><Relationship Id="rId11" Type="http://schemas.openxmlformats.org/officeDocument/2006/relationships/oleObject" Target="../embeddings/oleObject41.bin"/><Relationship Id="rId5" Type="http://schemas.openxmlformats.org/officeDocument/2006/relationships/oleObject" Target="../embeddings/oleObject38.bin"/><Relationship Id="rId10" Type="http://schemas.openxmlformats.org/officeDocument/2006/relationships/image" Target="../media/image49.emf"/><Relationship Id="rId4" Type="http://schemas.openxmlformats.org/officeDocument/2006/relationships/image" Target="../media/image46.emf"/><Relationship Id="rId9" Type="http://schemas.openxmlformats.org/officeDocument/2006/relationships/oleObject" Target="../embeddings/oleObject40.bin"/><Relationship Id="rId14" Type="http://schemas.openxmlformats.org/officeDocument/2006/relationships/image" Target="../media/image51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gi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516217" y="361576"/>
            <a:ext cx="1896518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516217" y="361576"/>
            <a:ext cx="1896518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624154" y="486653"/>
            <a:ext cx="1769442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ru-RU" sz="3567" b="1" spc="16" dirty="0">
                <a:solidFill>
                  <a:srgbClr val="FEFEFE"/>
                </a:solidFill>
                <a:latin typeface="Arial"/>
                <a:cs typeface="Arial"/>
              </a:rPr>
              <a:t>8 класс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ru-RU" sz="5398" kern="0" spc="8" dirty="0">
                <a:solidFill>
                  <a:sysClr val="window" lastClr="FFFFFF"/>
                </a:solidFill>
              </a:rPr>
              <a:t>АЛГЕБРА</a:t>
            </a:r>
            <a:endParaRPr lang="en-US" sz="5398" kern="0" spc="8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4154" y="2571750"/>
            <a:ext cx="2472502" cy="187089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4">
            <a:extLst>
              <a:ext uri="{FF2B5EF4-FFF2-40B4-BE49-F238E27FC236}">
                <a16:creationId xmlns:a16="http://schemas.microsoft.com/office/drawing/2014/main" id="{2F04DEE2-4207-734D-BC91-D84C85FF089E}"/>
              </a:ext>
            </a:extLst>
          </p:cNvPr>
          <p:cNvSpPr txBox="1"/>
          <p:nvPr/>
        </p:nvSpPr>
        <p:spPr>
          <a:xfrm>
            <a:off x="1115731" y="2167713"/>
            <a:ext cx="5688518" cy="2476310"/>
          </a:xfrm>
          <a:prstGeom prst="rect">
            <a:avLst/>
          </a:prstGeom>
        </p:spPr>
        <p:txBody>
          <a:bodyPr vert="horz" wrap="square" lIns="0" tIns="13961" rIns="0" bIns="0" rtlCol="0">
            <a:spAutoFit/>
          </a:bodyPr>
          <a:lstStyle/>
          <a:p>
            <a:pPr marL="18405" defTabSz="914114">
              <a:spcBef>
                <a:spcPts val="110"/>
              </a:spcBef>
            </a:pPr>
            <a:r>
              <a:rPr lang="ru-RU" sz="4000" b="1" dirty="0">
                <a:solidFill>
                  <a:schemeClr val="tx2"/>
                </a:solidFill>
                <a:latin typeface="Arial"/>
                <a:cs typeface="Arial"/>
              </a:rPr>
              <a:t>УПРАЖНЕНИЯ ДЛЯ ПОВТОРЕНИЯ КУРСА «АЛГЕБРЫ» </a:t>
            </a:r>
          </a:p>
          <a:p>
            <a:pPr marL="18405" defTabSz="914114">
              <a:spcBef>
                <a:spcPts val="110"/>
              </a:spcBef>
            </a:pPr>
            <a:r>
              <a:rPr lang="ru-RU" sz="4000" b="1" dirty="0">
                <a:solidFill>
                  <a:schemeClr val="tx2"/>
                </a:solidFill>
                <a:latin typeface="Arial"/>
                <a:cs typeface="Arial"/>
              </a:rPr>
              <a:t>8-КЛАССА</a:t>
            </a:r>
            <a:endParaRPr sz="400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19" name="object 5">
            <a:extLst>
              <a:ext uri="{FF2B5EF4-FFF2-40B4-BE49-F238E27FC236}">
                <a16:creationId xmlns:a16="http://schemas.microsoft.com/office/drawing/2014/main" id="{45F1357F-4EFB-A04D-BC67-D59F409442D4}"/>
              </a:ext>
            </a:extLst>
          </p:cNvPr>
          <p:cNvSpPr/>
          <p:nvPr/>
        </p:nvSpPr>
        <p:spPr>
          <a:xfrm>
            <a:off x="469165" y="2101525"/>
            <a:ext cx="562851" cy="65388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23" name="object 5">
            <a:extLst>
              <a:ext uri="{FF2B5EF4-FFF2-40B4-BE49-F238E27FC236}">
                <a16:creationId xmlns:a16="http://schemas.microsoft.com/office/drawing/2014/main" id="{7A92A707-36AB-2E46-9577-129D76D0CAAB}"/>
              </a:ext>
            </a:extLst>
          </p:cNvPr>
          <p:cNvSpPr/>
          <p:nvPr/>
        </p:nvSpPr>
        <p:spPr>
          <a:xfrm>
            <a:off x="469165" y="2907799"/>
            <a:ext cx="562851" cy="169574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467544" y="180197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8405" algn="ctr" defTabSz="914114">
              <a:spcBef>
                <a:spcPts val="110"/>
              </a:spcBef>
            </a:pPr>
            <a:r>
              <a:rPr lang="ru-RU" sz="2800" dirty="0">
                <a:solidFill>
                  <a:schemeClr val="bg1"/>
                </a:solidFill>
              </a:rPr>
              <a:t>РЕШЕНИЕ ЗАДАЧ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19362" y="987574"/>
            <a:ext cx="87052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/>
              <p:nvPr/>
            </p:nvSpPr>
            <p:spPr>
              <a:xfrm>
                <a:off x="219362" y="929895"/>
                <a:ext cx="8705275" cy="27599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544. </a:t>
                </a:r>
              </a:p>
              <a:p>
                <a:endParaRPr lang="ru-RU" sz="24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32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27</m:t>
                        </m:r>
                      </m:num>
                      <m:den>
                        <m:r>
                          <a:rPr lang="ru-RU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32</m:t>
                        </m:r>
                      </m:den>
                    </m:f>
                    <m:r>
                      <a:rPr lang="ru-RU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f>
                      <m:fPr>
                        <m:ctrlPr>
                          <a:rPr lang="ru-RU" sz="3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</m:num>
                      <m:den>
                        <m:r>
                          <a:rPr lang="ru-RU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162</m:t>
                        </m:r>
                      </m:den>
                    </m:f>
                    <m:r>
                      <a:rPr lang="ru-RU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f>
                      <m:fPr>
                        <m:ctrlPr>
                          <a:rPr lang="ru-RU" sz="3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72</m:t>
                        </m:r>
                      </m:num>
                      <m:den>
                        <m:r>
                          <a:rPr lang="ru-RU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69</m:t>
                        </m:r>
                      </m:den>
                    </m:f>
                    <m:r>
                      <a:rPr lang="ru-RU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endParaRPr lang="ru-RU" sz="3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3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3)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ru-RU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ru-RU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ru-RU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5</m:t>
                            </m:r>
                          </m:num>
                          <m:den>
                            <m:r>
                              <a:rPr lang="ru-RU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8</m:t>
                            </m:r>
                          </m:den>
                        </m:f>
                        <m:r>
                          <a:rPr lang="ru-RU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f>
                          <m:fPr>
                            <m:ctrlPr>
                              <a:rPr lang="ru-RU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ru-RU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7</m:t>
                            </m:r>
                          </m:num>
                          <m:den>
                            <m:r>
                              <a:rPr lang="ru-RU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12</m:t>
                            </m:r>
                          </m:den>
                        </m:f>
                      </m:e>
                    </m:d>
                    <m:r>
                      <a:rPr lang="ru-RU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d>
                      <m:dPr>
                        <m:ctrlPr>
                          <a:rPr lang="ru-RU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f>
                          <m:fPr>
                            <m:ctrlPr>
                              <a:rPr lang="ru-RU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ru-RU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23</m:t>
                            </m:r>
                          </m:num>
                          <m:den>
                            <m:r>
                              <a:rPr lang="ru-RU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58</m:t>
                            </m:r>
                          </m:den>
                        </m:f>
                        <m:r>
                          <a:rPr lang="ru-RU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−2</m:t>
                        </m:r>
                        <m:f>
                          <m:fPr>
                            <m:ctrlPr>
                              <a:rPr lang="ru-RU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ru-RU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9</m:t>
                            </m:r>
                          </m:num>
                          <m:den>
                            <m:r>
                              <a:rPr lang="ru-RU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28</m:t>
                            </m:r>
                          </m:den>
                        </m:f>
                      </m:e>
                    </m:d>
                    <m:r>
                      <a:rPr lang="ru-RU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endParaRPr lang="ru-RU" sz="3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46CF9E-D06B-8F49-B4D6-854623204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362" y="929895"/>
                <a:ext cx="8705275" cy="2759923"/>
              </a:xfrm>
              <a:prstGeom prst="rect">
                <a:avLst/>
              </a:prstGeom>
              <a:blipFill>
                <a:blip r:embed="rId2"/>
                <a:stretch>
                  <a:fillRect l="-1749" t="-1835" b="-183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3C3B09A2-2DA7-0849-9332-491F9087CED2}"/>
              </a:ext>
            </a:extLst>
          </p:cNvPr>
          <p:cNvCxnSpPr/>
          <p:nvPr/>
        </p:nvCxnSpPr>
        <p:spPr>
          <a:xfrm flipV="1">
            <a:off x="827584" y="2150400"/>
            <a:ext cx="288032" cy="272476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237C0DC7-638B-604E-B875-E0A24A6981D1}"/>
              </a:ext>
            </a:extLst>
          </p:cNvPr>
          <p:cNvCxnSpPr/>
          <p:nvPr/>
        </p:nvCxnSpPr>
        <p:spPr>
          <a:xfrm flipV="1">
            <a:off x="1547664" y="1706062"/>
            <a:ext cx="288032" cy="272476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F7D5DA18-F106-474A-A907-90C13B98739C}"/>
              </a:ext>
            </a:extLst>
          </p:cNvPr>
          <p:cNvCxnSpPr/>
          <p:nvPr/>
        </p:nvCxnSpPr>
        <p:spPr>
          <a:xfrm flipV="1">
            <a:off x="1547664" y="2150400"/>
            <a:ext cx="288032" cy="272476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8957A8E6-B300-8847-AB8C-F2FCBE067BE7}"/>
              </a:ext>
            </a:extLst>
          </p:cNvPr>
          <p:cNvCxnSpPr/>
          <p:nvPr/>
        </p:nvCxnSpPr>
        <p:spPr>
          <a:xfrm flipV="1">
            <a:off x="822134" y="1715760"/>
            <a:ext cx="288032" cy="272476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430BB51-761B-F54A-BF01-37A47F73581A}"/>
                  </a:ext>
                </a:extLst>
              </p:cNvPr>
              <p:cNvSpPr txBox="1"/>
              <p:nvPr/>
            </p:nvSpPr>
            <p:spPr>
              <a:xfrm>
                <a:off x="557649" y="2361902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1" i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UZ" sz="2400" b="1" dirty="0">
                  <a:solidFill>
                    <a:schemeClr val="accent2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430BB51-761B-F54A-BF01-37A47F7358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649" y="2361902"/>
                <a:ext cx="253274" cy="369332"/>
              </a:xfrm>
              <a:prstGeom prst="rect">
                <a:avLst/>
              </a:prstGeom>
              <a:blipFill>
                <a:blip r:embed="rId3"/>
                <a:stretch>
                  <a:fillRect l="-23810" r="-28571" b="-645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CB1940A-C5E8-4842-BB05-BA893855D441}"/>
                  </a:ext>
                </a:extLst>
              </p:cNvPr>
              <p:cNvSpPr txBox="1"/>
              <p:nvPr/>
            </p:nvSpPr>
            <p:spPr>
              <a:xfrm>
                <a:off x="1590629" y="2393507"/>
                <a:ext cx="253274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1" i="1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UZ" sz="2400" b="1" dirty="0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CB1940A-C5E8-4842-BB05-BA893855D4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0629" y="2393507"/>
                <a:ext cx="253274" cy="369332"/>
              </a:xfrm>
              <a:prstGeom prst="rect">
                <a:avLst/>
              </a:prstGeom>
              <a:blipFill>
                <a:blip r:embed="rId4"/>
                <a:stretch>
                  <a:fillRect l="-30000" r="-30000" b="-666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CC2CD4A-CFB1-A644-ADE1-7FE9A1A56917}"/>
                  </a:ext>
                </a:extLst>
              </p:cNvPr>
              <p:cNvSpPr txBox="1"/>
              <p:nvPr/>
            </p:nvSpPr>
            <p:spPr>
              <a:xfrm>
                <a:off x="2555776" y="1394663"/>
                <a:ext cx="43762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1" i="1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𝟏𝟐</m:t>
                      </m:r>
                    </m:oMath>
                  </m:oMathPara>
                </a14:m>
                <a:endParaRPr lang="ru-UZ" sz="2400" b="1" dirty="0">
                  <a:solidFill>
                    <a:schemeClr val="accent3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CC2CD4A-CFB1-A644-ADE1-7FE9A1A569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5776" y="1394663"/>
                <a:ext cx="437620" cy="369332"/>
              </a:xfrm>
              <a:prstGeom prst="rect">
                <a:avLst/>
              </a:prstGeom>
              <a:blipFill>
                <a:blip r:embed="rId5"/>
                <a:stretch>
                  <a:fillRect l="-17143" r="-14286" b="-10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557BFA77-8F9D-BE46-8CDF-74C58135D4D1}"/>
              </a:ext>
            </a:extLst>
          </p:cNvPr>
          <p:cNvCxnSpPr/>
          <p:nvPr/>
        </p:nvCxnSpPr>
        <p:spPr>
          <a:xfrm flipV="1">
            <a:off x="1590629" y="2466928"/>
            <a:ext cx="288032" cy="272476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6BD2B866-CCB7-4444-85F7-3A654F5E0FDC}"/>
              </a:ext>
            </a:extLst>
          </p:cNvPr>
          <p:cNvCxnSpPr/>
          <p:nvPr/>
        </p:nvCxnSpPr>
        <p:spPr>
          <a:xfrm flipV="1">
            <a:off x="2273194" y="1727739"/>
            <a:ext cx="288032" cy="272476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1FCBB117-CB92-DC47-991B-B9C3387EEF7C}"/>
              </a:ext>
            </a:extLst>
          </p:cNvPr>
          <p:cNvCxnSpPr/>
          <p:nvPr/>
        </p:nvCxnSpPr>
        <p:spPr>
          <a:xfrm flipV="1">
            <a:off x="557649" y="2454387"/>
            <a:ext cx="288032" cy="272476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6F8B404E-8B2E-3942-B025-164B18D59CED}"/>
              </a:ext>
            </a:extLst>
          </p:cNvPr>
          <p:cNvCxnSpPr/>
          <p:nvPr/>
        </p:nvCxnSpPr>
        <p:spPr>
          <a:xfrm flipV="1">
            <a:off x="2671436" y="1457945"/>
            <a:ext cx="288032" cy="272476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DE8F6F3-3EC2-164A-ACE8-F8B4A9869C38}"/>
                  </a:ext>
                </a:extLst>
              </p:cNvPr>
              <p:cNvSpPr txBox="1"/>
              <p:nvPr/>
            </p:nvSpPr>
            <p:spPr>
              <a:xfrm>
                <a:off x="2976969" y="1155421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1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UZ" sz="2400" b="1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DE8F6F3-3EC2-164A-ACE8-F8B4A9869C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6969" y="1155421"/>
                <a:ext cx="253274" cy="369332"/>
              </a:xfrm>
              <a:prstGeom prst="rect">
                <a:avLst/>
              </a:prstGeom>
              <a:blipFill>
                <a:blip r:embed="rId6"/>
                <a:stretch>
                  <a:fillRect l="-28571" r="-23810" b="-666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D34A636-EF58-1F40-A031-059A646B322A}"/>
                  </a:ext>
                </a:extLst>
              </p:cNvPr>
              <p:cNvSpPr txBox="1"/>
              <p:nvPr/>
            </p:nvSpPr>
            <p:spPr>
              <a:xfrm>
                <a:off x="3072544" y="1594183"/>
                <a:ext cx="493725" cy="83843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ru-RU" b="0" i="1" smtClean="0">
                              <a:latin typeface="Cambria Math" panose="02040503050406030204" pitchFamily="18" charset="0"/>
                            </a:rPr>
                            <m:t>23</m:t>
                          </m:r>
                        </m:den>
                      </m:f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D34A636-EF58-1F40-A031-059A646B32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2544" y="1594183"/>
                <a:ext cx="493725" cy="838435"/>
              </a:xfrm>
              <a:prstGeom prst="rect">
                <a:avLst/>
              </a:prstGeom>
              <a:blipFill>
                <a:blip r:embed="rId7"/>
                <a:stretch>
                  <a:fillRect l="-15000" t="-1493" r="-17500" b="-1492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5" name="Picture 6">
            <a:extLst>
              <a:ext uri="{FF2B5EF4-FFF2-40B4-BE49-F238E27FC236}">
                <a16:creationId xmlns:a16="http://schemas.microsoft.com/office/drawing/2014/main" id="{994688AC-4B10-094A-9C0F-6404952310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599518" y="3820303"/>
            <a:ext cx="13144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E5DD6F8-2506-7549-AD13-7E1A3D0026F0}"/>
                  </a:ext>
                </a:extLst>
              </p:cNvPr>
              <p:cNvSpPr txBox="1"/>
              <p:nvPr/>
            </p:nvSpPr>
            <p:spPr>
              <a:xfrm>
                <a:off x="5171872" y="2762839"/>
                <a:ext cx="1533561" cy="84465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UZ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b="0" i="1" smtClean="0">
                              <a:latin typeface="Cambria Math" panose="02040503050406030204" pitchFamily="18" charset="0"/>
                            </a:rPr>
                            <m:t>15+14</m:t>
                          </m:r>
                        </m:num>
                        <m:den>
                          <m:r>
                            <a:rPr lang="ru-RU" b="0" i="1" smtClean="0">
                              <a:latin typeface="Cambria Math" panose="02040503050406030204" pitchFamily="18" charset="0"/>
                            </a:rPr>
                            <m:t>24</m:t>
                          </m:r>
                        </m:den>
                      </m:f>
                      <m:r>
                        <a:rPr lang="ru-UZ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E5DD6F8-2506-7549-AD13-7E1A3D0026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1872" y="2762839"/>
                <a:ext cx="1533561" cy="844655"/>
              </a:xfrm>
              <a:prstGeom prst="rect">
                <a:avLst/>
              </a:prstGeom>
              <a:blipFill>
                <a:blip r:embed="rId9"/>
                <a:stretch>
                  <a:fillRect l="-5785" t="-1471" r="-1653" b="-1323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0052D3A9-ED26-5C47-855C-51813F66D261}"/>
              </a:ext>
            </a:extLst>
          </p:cNvPr>
          <p:cNvCxnSpPr>
            <a:cxnSpLocks/>
          </p:cNvCxnSpPr>
          <p:nvPr/>
        </p:nvCxnSpPr>
        <p:spPr>
          <a:xfrm flipV="1">
            <a:off x="925659" y="2843853"/>
            <a:ext cx="232227" cy="143504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940F22EB-9A45-574E-97AF-82AB8ED06171}"/>
              </a:ext>
            </a:extLst>
          </p:cNvPr>
          <p:cNvCxnSpPr>
            <a:cxnSpLocks/>
          </p:cNvCxnSpPr>
          <p:nvPr/>
        </p:nvCxnSpPr>
        <p:spPr>
          <a:xfrm flipV="1">
            <a:off x="1575566" y="2867121"/>
            <a:ext cx="232227" cy="143504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E0D78897-270F-5640-BA62-6BD0FD5BD562}"/>
                  </a:ext>
                </a:extLst>
              </p:cNvPr>
              <p:cNvSpPr txBox="1"/>
              <p:nvPr/>
            </p:nvSpPr>
            <p:spPr>
              <a:xfrm>
                <a:off x="845681" y="2590934"/>
                <a:ext cx="21159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0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UZ" sz="2000" b="1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E0D78897-270F-5640-BA62-6BD0FD5BD5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5681" y="2590934"/>
                <a:ext cx="211596" cy="307777"/>
              </a:xfrm>
              <a:prstGeom prst="rect">
                <a:avLst/>
              </a:prstGeom>
              <a:blipFill>
                <a:blip r:embed="rId10"/>
                <a:stretch>
                  <a:fillRect l="-27778" r="-22222" b="-4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EC2D22D1-DFD8-FD43-9E44-1CE0237CDA7E}"/>
                  </a:ext>
                </a:extLst>
              </p:cNvPr>
              <p:cNvSpPr txBox="1"/>
              <p:nvPr/>
            </p:nvSpPr>
            <p:spPr>
              <a:xfrm>
                <a:off x="1475378" y="2688792"/>
                <a:ext cx="200375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0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ru-UZ" sz="20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EC2D22D1-DFD8-FD43-9E44-1CE0237CDA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5378" y="2688792"/>
                <a:ext cx="200375" cy="307777"/>
              </a:xfrm>
              <a:prstGeom prst="rect">
                <a:avLst/>
              </a:prstGeom>
              <a:blipFill>
                <a:blip r:embed="rId11"/>
                <a:stretch>
                  <a:fillRect l="-31250" r="-31250" b="-384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F6E3A165-4C80-DB40-9AB0-0985091D1F9A}"/>
                  </a:ext>
                </a:extLst>
              </p:cNvPr>
              <p:cNvSpPr txBox="1"/>
              <p:nvPr/>
            </p:nvSpPr>
            <p:spPr>
              <a:xfrm>
                <a:off x="6612401" y="2762838"/>
                <a:ext cx="1789336" cy="83843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1</m:t>
                      </m:r>
                      <m:f>
                        <m:fPr>
                          <m:ctrlPr>
                            <a:rPr lang="ru-UZ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b="0" i="1" smtClean="0">
                              <a:latin typeface="Cambria Math" panose="02040503050406030204" pitchFamily="18" charset="0"/>
                            </a:rPr>
                            <m:t>23−9</m:t>
                          </m:r>
                        </m:num>
                        <m:den>
                          <m:r>
                            <a:rPr lang="ru-RU" b="0" i="1" smtClean="0">
                              <a:latin typeface="Cambria Math" panose="02040503050406030204" pitchFamily="18" charset="0"/>
                            </a:rPr>
                            <m:t>58</m:t>
                          </m:r>
                        </m:den>
                      </m:f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F6E3A165-4C80-DB40-9AB0-0985091D1F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2401" y="2762838"/>
                <a:ext cx="1789336" cy="838435"/>
              </a:xfrm>
              <a:prstGeom prst="rect">
                <a:avLst/>
              </a:prstGeom>
              <a:blipFill>
                <a:blip r:embed="rId12"/>
                <a:stretch>
                  <a:fillRect l="-4225" t="-1493" r="-1408" b="-1492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92EC5B75-52A8-0244-B8D6-063058A88F06}"/>
                  </a:ext>
                </a:extLst>
              </p:cNvPr>
              <p:cNvSpPr txBox="1"/>
              <p:nvPr/>
            </p:nvSpPr>
            <p:spPr>
              <a:xfrm>
                <a:off x="467544" y="3911682"/>
                <a:ext cx="680571" cy="83555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UZ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b="0" i="1" smtClean="0">
                              <a:latin typeface="Cambria Math" panose="02040503050406030204" pitchFamily="18" charset="0"/>
                            </a:rPr>
                            <m:t>29</m:t>
                          </m:r>
                        </m:num>
                        <m:den>
                          <m:r>
                            <a:rPr lang="ru-RU" b="0" i="1" smtClean="0">
                              <a:latin typeface="Cambria Math" panose="02040503050406030204" pitchFamily="18" charset="0"/>
                            </a:rPr>
                            <m:t>24</m:t>
                          </m:r>
                        </m:den>
                      </m:f>
                      <m:r>
                        <a:rPr lang="ru-UZ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92EC5B75-52A8-0244-B8D6-063058A88F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3911682"/>
                <a:ext cx="680571" cy="835550"/>
              </a:xfrm>
              <a:prstGeom prst="rect">
                <a:avLst/>
              </a:prstGeom>
              <a:blipFill>
                <a:blip r:embed="rId13"/>
                <a:stretch>
                  <a:fillRect l="-10909" t="-3030" r="-3636" b="-1515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5B8CE184-BE78-EA43-8848-8A92056F0F02}"/>
                  </a:ext>
                </a:extLst>
              </p:cNvPr>
              <p:cNvSpPr txBox="1"/>
              <p:nvPr/>
            </p:nvSpPr>
            <p:spPr>
              <a:xfrm>
                <a:off x="1110166" y="3945894"/>
                <a:ext cx="1141531" cy="83843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1</m:t>
                      </m:r>
                      <m:f>
                        <m:fPr>
                          <m:ctrlPr>
                            <a:rPr lang="ru-UZ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b="0" i="1" smtClean="0">
                              <a:latin typeface="Cambria Math" panose="02040503050406030204" pitchFamily="18" charset="0"/>
                            </a:rPr>
                            <m:t>14</m:t>
                          </m:r>
                        </m:num>
                        <m:den>
                          <m:r>
                            <a:rPr lang="ru-RU" b="0" i="1" smtClean="0">
                              <a:latin typeface="Cambria Math" panose="02040503050406030204" pitchFamily="18" charset="0"/>
                            </a:rPr>
                            <m:t>58</m:t>
                          </m:r>
                        </m:den>
                      </m:f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5B8CE184-BE78-EA43-8848-8A92056F0F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0166" y="3945894"/>
                <a:ext cx="1141531" cy="838435"/>
              </a:xfrm>
              <a:prstGeom prst="rect">
                <a:avLst/>
              </a:prstGeom>
              <a:blipFill>
                <a:blip r:embed="rId14"/>
                <a:stretch>
                  <a:fillRect l="-7692" t="-1493" r="-2198" b="-1492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CB3FBB3B-407B-9245-8555-95E6E87395C4}"/>
                  </a:ext>
                </a:extLst>
              </p:cNvPr>
              <p:cNvSpPr txBox="1"/>
              <p:nvPr/>
            </p:nvSpPr>
            <p:spPr>
              <a:xfrm>
                <a:off x="2247811" y="3911682"/>
                <a:ext cx="680571" cy="83555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UZ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b="0" i="1" smtClean="0">
                              <a:latin typeface="Cambria Math" panose="02040503050406030204" pitchFamily="18" charset="0"/>
                            </a:rPr>
                            <m:t>29</m:t>
                          </m:r>
                        </m:num>
                        <m:den>
                          <m:r>
                            <a:rPr lang="ru-RU" b="0" i="1" smtClean="0">
                              <a:latin typeface="Cambria Math" panose="02040503050406030204" pitchFamily="18" charset="0"/>
                            </a:rPr>
                            <m:t>24</m:t>
                          </m:r>
                        </m:den>
                      </m:f>
                      <m:r>
                        <a:rPr lang="ru-UZ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CB3FBB3B-407B-9245-8555-95E6E87395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7811" y="3911682"/>
                <a:ext cx="680571" cy="835550"/>
              </a:xfrm>
              <a:prstGeom prst="rect">
                <a:avLst/>
              </a:prstGeom>
              <a:blipFill>
                <a:blip r:embed="rId15"/>
                <a:stretch>
                  <a:fillRect l="-12963" t="-3030" r="-3704" b="-1515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F00AB6E0-C215-2D4D-8E0F-204C04DDFD32}"/>
                  </a:ext>
                </a:extLst>
              </p:cNvPr>
              <p:cNvSpPr txBox="1"/>
              <p:nvPr/>
            </p:nvSpPr>
            <p:spPr>
              <a:xfrm>
                <a:off x="2882235" y="3911682"/>
                <a:ext cx="874342" cy="83555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UZ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b="0" i="1" smtClean="0">
                              <a:latin typeface="Cambria Math" panose="02040503050406030204" pitchFamily="18" charset="0"/>
                            </a:rPr>
                            <m:t>72</m:t>
                          </m:r>
                        </m:num>
                        <m:den>
                          <m:r>
                            <a:rPr lang="ru-RU" b="0" i="1" smtClean="0">
                              <a:latin typeface="Cambria Math" panose="02040503050406030204" pitchFamily="18" charset="0"/>
                            </a:rPr>
                            <m:t>58</m:t>
                          </m:r>
                        </m:den>
                      </m:f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F00AB6E0-C215-2D4D-8E0F-204C04DDFD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2235" y="3911682"/>
                <a:ext cx="874342" cy="835550"/>
              </a:xfrm>
              <a:prstGeom prst="rect">
                <a:avLst/>
              </a:prstGeom>
              <a:blipFill>
                <a:blip r:embed="rId16"/>
                <a:stretch>
                  <a:fillRect l="-11594" t="-3030" r="-4348" b="-1515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5B78CDDC-2C81-5148-99B0-225302D9E4B7}"/>
              </a:ext>
            </a:extLst>
          </p:cNvPr>
          <p:cNvCxnSpPr/>
          <p:nvPr/>
        </p:nvCxnSpPr>
        <p:spPr>
          <a:xfrm flipV="1">
            <a:off x="2309857" y="4484312"/>
            <a:ext cx="288032" cy="272476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1CE4C597-8310-F84F-9108-2D1335EFDDFA}"/>
              </a:ext>
            </a:extLst>
          </p:cNvPr>
          <p:cNvCxnSpPr/>
          <p:nvPr/>
        </p:nvCxnSpPr>
        <p:spPr>
          <a:xfrm flipV="1">
            <a:off x="3029937" y="4039974"/>
            <a:ext cx="288032" cy="272476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6B82866D-2926-DB4D-BEEB-5B52DA1B93B9}"/>
                  </a:ext>
                </a:extLst>
              </p:cNvPr>
              <p:cNvSpPr txBox="1"/>
              <p:nvPr/>
            </p:nvSpPr>
            <p:spPr>
              <a:xfrm>
                <a:off x="3349041" y="3722543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1" i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UZ" sz="2400" b="1" dirty="0">
                  <a:solidFill>
                    <a:schemeClr val="accent2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6B82866D-2926-DB4D-BEEB-5B52DA1B93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9041" y="3722543"/>
                <a:ext cx="253274" cy="369332"/>
              </a:xfrm>
              <a:prstGeom prst="rect">
                <a:avLst/>
              </a:prstGeom>
              <a:blipFill>
                <a:blip r:embed="rId17"/>
                <a:stretch>
                  <a:fillRect l="-23810" r="-23810" b="-666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3" name="Прямая соединительная линия 42">
            <a:extLst>
              <a:ext uri="{FF2B5EF4-FFF2-40B4-BE49-F238E27FC236}">
                <a16:creationId xmlns:a16="http://schemas.microsoft.com/office/drawing/2014/main" id="{9862E390-8EFC-F349-A544-5B40C639E2E2}"/>
              </a:ext>
            </a:extLst>
          </p:cNvPr>
          <p:cNvCxnSpPr/>
          <p:nvPr/>
        </p:nvCxnSpPr>
        <p:spPr>
          <a:xfrm flipV="1">
            <a:off x="3014902" y="4471010"/>
            <a:ext cx="288032" cy="272476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>
            <a:extLst>
              <a:ext uri="{FF2B5EF4-FFF2-40B4-BE49-F238E27FC236}">
                <a16:creationId xmlns:a16="http://schemas.microsoft.com/office/drawing/2014/main" id="{B3C26FF2-A8BB-FD48-95DA-EE66340AA78A}"/>
              </a:ext>
            </a:extLst>
          </p:cNvPr>
          <p:cNvCxnSpPr/>
          <p:nvPr/>
        </p:nvCxnSpPr>
        <p:spPr>
          <a:xfrm flipV="1">
            <a:off x="2289372" y="4036370"/>
            <a:ext cx="288032" cy="272476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7C697F30-1474-1E44-84CE-4D04FBCC380E}"/>
                  </a:ext>
                </a:extLst>
              </p:cNvPr>
              <p:cNvSpPr txBox="1"/>
              <p:nvPr/>
            </p:nvSpPr>
            <p:spPr>
              <a:xfrm>
                <a:off x="3057867" y="4714117"/>
                <a:ext cx="253274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1" i="1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UZ" sz="2400" b="1" dirty="0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7C697F30-1474-1E44-84CE-4D04FBCC38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7867" y="4714117"/>
                <a:ext cx="253274" cy="369332"/>
              </a:xfrm>
              <a:prstGeom prst="rect">
                <a:avLst/>
              </a:prstGeom>
              <a:blipFill>
                <a:blip r:embed="rId18"/>
                <a:stretch>
                  <a:fillRect l="-23810" r="-23810" b="-666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273702B5-1DD7-C64C-83DD-F62A3E58E0E1}"/>
                  </a:ext>
                </a:extLst>
              </p:cNvPr>
              <p:cNvSpPr txBox="1"/>
              <p:nvPr/>
            </p:nvSpPr>
            <p:spPr>
              <a:xfrm>
                <a:off x="3756577" y="4154985"/>
                <a:ext cx="570669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1,5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273702B5-1DD7-C64C-83DD-F62A3E58E0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6577" y="4154985"/>
                <a:ext cx="570669" cy="446276"/>
              </a:xfrm>
              <a:prstGeom prst="rect">
                <a:avLst/>
              </a:prstGeom>
              <a:blipFill>
                <a:blip r:embed="rId19"/>
                <a:stretch>
                  <a:fillRect l="-15217" r="-15217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939177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17" grpId="0"/>
      <p:bldP spid="23" grpId="0"/>
      <p:bldP spid="26" grpId="0"/>
      <p:bldP spid="32" grpId="0"/>
      <p:bldP spid="33" grpId="0"/>
      <p:bldP spid="35" grpId="0"/>
      <p:bldP spid="36" grpId="0"/>
      <p:bldP spid="38" grpId="0"/>
      <p:bldP spid="39" grpId="0"/>
      <p:bldP spid="42" grpId="0"/>
      <p:bldP spid="45" grpId="0"/>
      <p:bldP spid="4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Объект 18"/>
          <p:cNvGraphicFramePr>
            <a:graphicFrameLocks noChangeAspect="1"/>
          </p:cNvGraphicFramePr>
          <p:nvPr/>
        </p:nvGraphicFramePr>
        <p:xfrm>
          <a:off x="1471614" y="1101706"/>
          <a:ext cx="2344282" cy="7806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Формула" r:id="rId4" imgW="1117440" imgH="406080" progId="Equation.3">
                  <p:embed/>
                </p:oleObj>
              </mc:Choice>
              <mc:Fallback>
                <p:oleObj name="Формула" r:id="rId4" imgW="1117440" imgH="406080" progId="Equation.3">
                  <p:embed/>
                  <p:pic>
                    <p:nvPicPr>
                      <p:cNvPr id="19" name="Объект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1614" y="1101706"/>
                        <a:ext cx="2344282" cy="78067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1" name="Object 7"/>
          <p:cNvGraphicFramePr>
            <a:graphicFrameLocks noChangeAspect="1"/>
          </p:cNvGraphicFramePr>
          <p:nvPr/>
        </p:nvGraphicFramePr>
        <p:xfrm>
          <a:off x="1482329" y="2031206"/>
          <a:ext cx="2992040" cy="17204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Формула" r:id="rId6" imgW="1523880" imgH="876240" progId="Equation.3">
                  <p:embed/>
                </p:oleObj>
              </mc:Choice>
              <mc:Fallback>
                <p:oleObj name="Формула" r:id="rId6" imgW="1523880" imgH="876240" progId="Equation.3">
                  <p:embed/>
                  <p:pic>
                    <p:nvPicPr>
                      <p:cNvPr id="1031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82329" y="2031206"/>
                        <a:ext cx="2992040" cy="172045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Объект 26"/>
          <p:cNvGraphicFramePr>
            <a:graphicFrameLocks noChangeAspect="1"/>
          </p:cNvGraphicFramePr>
          <p:nvPr/>
        </p:nvGraphicFramePr>
        <p:xfrm>
          <a:off x="3999597" y="1101457"/>
          <a:ext cx="1976599" cy="7854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name="Формула" r:id="rId8" imgW="927000" imgH="406080" progId="Equation.3">
                  <p:embed/>
                </p:oleObj>
              </mc:Choice>
              <mc:Fallback>
                <p:oleObj name="Формула" r:id="rId8" imgW="927000" imgH="406080" progId="Equation.3">
                  <p:embed/>
                  <p:pic>
                    <p:nvPicPr>
                      <p:cNvPr id="27" name="Объект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99597" y="1101457"/>
                        <a:ext cx="1976599" cy="78548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" name="Объект 27"/>
          <p:cNvGraphicFramePr>
            <a:graphicFrameLocks noChangeAspect="1"/>
          </p:cNvGraphicFramePr>
          <p:nvPr/>
        </p:nvGraphicFramePr>
        <p:xfrm>
          <a:off x="3761887" y="2031675"/>
          <a:ext cx="2257196" cy="8622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" name="Формула" r:id="rId10" imgW="1130040" imgH="431640" progId="Equation.3">
                  <p:embed/>
                </p:oleObj>
              </mc:Choice>
              <mc:Fallback>
                <p:oleObj name="Формула" r:id="rId10" imgW="1130040" imgH="431640" progId="Equation.3">
                  <p:embed/>
                  <p:pic>
                    <p:nvPicPr>
                      <p:cNvPr id="28" name="Объект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61887" y="2031675"/>
                        <a:ext cx="2257196" cy="86229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Объект 28"/>
          <p:cNvGraphicFramePr>
            <a:graphicFrameLocks noChangeAspect="1"/>
          </p:cNvGraphicFramePr>
          <p:nvPr/>
        </p:nvGraphicFramePr>
        <p:xfrm>
          <a:off x="4463985" y="2895795"/>
          <a:ext cx="2922759" cy="8641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name="Формула" r:id="rId12" imgW="1460160" imgH="431640" progId="Equation.3">
                  <p:embed/>
                </p:oleObj>
              </mc:Choice>
              <mc:Fallback>
                <p:oleObj name="Формула" r:id="rId12" imgW="1460160" imgH="431640" progId="Equation.3">
                  <p:embed/>
                  <p:pic>
                    <p:nvPicPr>
                      <p:cNvPr id="29" name="Объект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63985" y="2895795"/>
                        <a:ext cx="2922759" cy="86412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6" name="Object 12"/>
          <p:cNvGraphicFramePr>
            <a:graphicFrameLocks noChangeAspect="1"/>
          </p:cNvGraphicFramePr>
          <p:nvPr/>
        </p:nvGraphicFramePr>
        <p:xfrm>
          <a:off x="1530288" y="3868341"/>
          <a:ext cx="2897981" cy="8643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Формула" r:id="rId14" imgW="1447560" imgH="431640" progId="Equation.3">
                  <p:embed/>
                </p:oleObj>
              </mc:Choice>
              <mc:Fallback>
                <p:oleObj name="Формула" r:id="rId14" imgW="1447560" imgH="431640" progId="Equation.3">
                  <p:embed/>
                  <p:pic>
                    <p:nvPicPr>
                      <p:cNvPr id="1036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30288" y="3868341"/>
                        <a:ext cx="2897981" cy="86439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0" name="Прямая соединительная линия 29"/>
          <p:cNvCxnSpPr/>
          <p:nvPr/>
        </p:nvCxnSpPr>
        <p:spPr>
          <a:xfrm>
            <a:off x="3059790" y="4191975"/>
            <a:ext cx="432060" cy="0"/>
          </a:xfrm>
          <a:prstGeom prst="line">
            <a:avLst/>
          </a:prstGeom>
          <a:ln w="254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1817618" y="4191975"/>
            <a:ext cx="432060" cy="0"/>
          </a:xfrm>
          <a:prstGeom prst="line">
            <a:avLst/>
          </a:prstGeom>
          <a:ln w="254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3690613" y="4204222"/>
            <a:ext cx="432060" cy="0"/>
          </a:xfrm>
          <a:prstGeom prst="line">
            <a:avLst/>
          </a:prstGeom>
          <a:ln w="254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2411700" y="4204222"/>
            <a:ext cx="432060" cy="0"/>
          </a:xfrm>
          <a:prstGeom prst="line">
            <a:avLst/>
          </a:prstGeom>
          <a:ln w="254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37" name="Object 13"/>
          <p:cNvGraphicFramePr>
            <a:graphicFrameLocks noChangeAspect="1"/>
          </p:cNvGraphicFramePr>
          <p:nvPr/>
        </p:nvGraphicFramePr>
        <p:xfrm>
          <a:off x="4357172" y="3845721"/>
          <a:ext cx="2288381" cy="8643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name="Формула" r:id="rId16" imgW="1143000" imgH="431640" progId="Equation.3">
                  <p:embed/>
                </p:oleObj>
              </mc:Choice>
              <mc:Fallback>
                <p:oleObj name="Формула" r:id="rId16" imgW="1143000" imgH="431640" progId="Equation.3">
                  <p:embed/>
                  <p:pic>
                    <p:nvPicPr>
                      <p:cNvPr id="1037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7172" y="3845721"/>
                        <a:ext cx="2288381" cy="86439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5" name="Прямая соединительная линия 34"/>
          <p:cNvCxnSpPr/>
          <p:nvPr/>
        </p:nvCxnSpPr>
        <p:spPr>
          <a:xfrm rot="10800000" flipV="1">
            <a:off x="5382113" y="4353997"/>
            <a:ext cx="864120" cy="270038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rot="10800000" flipV="1">
            <a:off x="4950053" y="3975945"/>
            <a:ext cx="864120" cy="270038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5706157" y="4570028"/>
            <a:ext cx="282450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500" b="1" i="1" dirty="0"/>
              <a:t>1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5274097" y="3705908"/>
            <a:ext cx="282450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500" b="1" i="1" dirty="0"/>
              <a:t>1</a:t>
            </a:r>
          </a:p>
        </p:txBody>
      </p:sp>
      <p:graphicFrame>
        <p:nvGraphicFramePr>
          <p:cNvPr id="1038" name="Object 14"/>
          <p:cNvGraphicFramePr>
            <a:graphicFrameLocks noChangeAspect="1"/>
          </p:cNvGraphicFramePr>
          <p:nvPr/>
        </p:nvGraphicFramePr>
        <p:xfrm>
          <a:off x="6636544" y="3839766"/>
          <a:ext cx="890588" cy="8643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" name="Формула" r:id="rId18" imgW="444240" imgH="431640" progId="Equation.3">
                  <p:embed/>
                </p:oleObj>
              </mc:Choice>
              <mc:Fallback>
                <p:oleObj name="Формула" r:id="rId18" imgW="444240" imgH="431640" progId="Equation.3">
                  <p:embed/>
                  <p:pic>
                    <p:nvPicPr>
                      <p:cNvPr id="1038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36544" y="3839766"/>
                        <a:ext cx="890588" cy="86439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2" name="Прямая соединительная линия 21"/>
          <p:cNvCxnSpPr/>
          <p:nvPr/>
        </p:nvCxnSpPr>
        <p:spPr>
          <a:xfrm rot="10800000">
            <a:off x="3005783" y="3273848"/>
            <a:ext cx="140419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object 2">
            <a:extLst>
              <a:ext uri="{FF2B5EF4-FFF2-40B4-BE49-F238E27FC236}">
                <a16:creationId xmlns:a16="http://schemas.microsoft.com/office/drawing/2014/main" id="{7D9DD784-32B4-9E48-9FFC-32B745E0B6F7}"/>
              </a:ext>
            </a:extLst>
          </p:cNvPr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44" name="object 4">
            <a:extLst>
              <a:ext uri="{FF2B5EF4-FFF2-40B4-BE49-F238E27FC236}">
                <a16:creationId xmlns:a16="http://schemas.microsoft.com/office/drawing/2014/main" id="{A1B62D38-E8BC-9148-AE91-579264F591C1}"/>
              </a:ext>
            </a:extLst>
          </p:cNvPr>
          <p:cNvSpPr txBox="1">
            <a:spLocks/>
          </p:cNvSpPr>
          <p:nvPr/>
        </p:nvSpPr>
        <p:spPr>
          <a:xfrm>
            <a:off x="467544" y="180197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8405" algn="ctr" defTabSz="914114">
              <a:spcBef>
                <a:spcPts val="110"/>
              </a:spcBef>
            </a:pPr>
            <a:r>
              <a:rPr lang="ru-RU" sz="2800" dirty="0">
                <a:solidFill>
                  <a:schemeClr val="bg1"/>
                </a:solidFill>
              </a:rPr>
              <a:t>РЕШЕНИЕ ЗАДАЧ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1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6" dur="10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7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8965803"/>
              </p:ext>
            </p:extLst>
          </p:nvPr>
        </p:nvGraphicFramePr>
        <p:xfrm>
          <a:off x="609331" y="987586"/>
          <a:ext cx="1990866" cy="692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3" name="Формула" r:id="rId4" imgW="1168200" imgH="406080" progId="Equation.3">
                  <p:embed/>
                </p:oleObj>
              </mc:Choice>
              <mc:Fallback>
                <p:oleObj name="Формула" r:id="rId4" imgW="1168200" imgH="406080" progId="Equation.3">
                  <p:embed/>
                  <p:pic>
                    <p:nvPicPr>
                      <p:cNvPr id="6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331" y="987586"/>
                        <a:ext cx="1990866" cy="692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2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5185563"/>
              </p:ext>
            </p:extLst>
          </p:nvPr>
        </p:nvGraphicFramePr>
        <p:xfrm>
          <a:off x="2526902" y="992607"/>
          <a:ext cx="2120503" cy="6929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4" name="Формула" r:id="rId6" imgW="1244520" imgH="406080" progId="Equation.3">
                  <p:embed/>
                </p:oleObj>
              </mc:Choice>
              <mc:Fallback>
                <p:oleObj name="Формула" r:id="rId6" imgW="1244520" imgH="406080" progId="Equation.3">
                  <p:embed/>
                  <p:pic>
                    <p:nvPicPr>
                      <p:cNvPr id="56323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26902" y="992607"/>
                        <a:ext cx="2120503" cy="69294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2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1706505"/>
              </p:ext>
            </p:extLst>
          </p:nvPr>
        </p:nvGraphicFramePr>
        <p:xfrm>
          <a:off x="4571961" y="987586"/>
          <a:ext cx="1687115" cy="6929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5" name="Формула" r:id="rId8" imgW="990360" imgH="406080" progId="Equation.3">
                  <p:embed/>
                </p:oleObj>
              </mc:Choice>
              <mc:Fallback>
                <p:oleObj name="Формула" r:id="rId8" imgW="990360" imgH="406080" progId="Equation.3">
                  <p:embed/>
                  <p:pic>
                    <p:nvPicPr>
                      <p:cNvPr id="5632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1961" y="987586"/>
                        <a:ext cx="1687115" cy="69294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2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01080208"/>
              </p:ext>
            </p:extLst>
          </p:nvPr>
        </p:nvGraphicFramePr>
        <p:xfrm>
          <a:off x="6280119" y="987586"/>
          <a:ext cx="800100" cy="6929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6" name="Формула" r:id="rId10" imgW="469800" imgH="406080" progId="Equation.3">
                  <p:embed/>
                </p:oleObj>
              </mc:Choice>
              <mc:Fallback>
                <p:oleObj name="Формула" r:id="rId10" imgW="469800" imgH="406080" progId="Equation.3">
                  <p:embed/>
                  <p:pic>
                    <p:nvPicPr>
                      <p:cNvPr id="56325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0119" y="987586"/>
                        <a:ext cx="800100" cy="69294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16462502"/>
              </p:ext>
            </p:extLst>
          </p:nvPr>
        </p:nvGraphicFramePr>
        <p:xfrm>
          <a:off x="572591" y="1701930"/>
          <a:ext cx="2291227" cy="7561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7" name="Формула" r:id="rId12" imgW="1269720" imgH="419040" progId="Equation.3">
                  <p:embed/>
                </p:oleObj>
              </mc:Choice>
              <mc:Fallback>
                <p:oleObj name="Формула" r:id="rId12" imgW="1269720" imgH="419040" progId="Equation.3">
                  <p:embed/>
                  <p:pic>
                    <p:nvPicPr>
                      <p:cNvPr id="10" name="Объект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2591" y="1701930"/>
                        <a:ext cx="2291227" cy="75610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27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8828704"/>
              </p:ext>
            </p:extLst>
          </p:nvPr>
        </p:nvGraphicFramePr>
        <p:xfrm>
          <a:off x="2931654" y="1689683"/>
          <a:ext cx="2428875" cy="7560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8" name="Формула" r:id="rId14" imgW="1346040" imgH="419040" progId="Equation.3">
                  <p:embed/>
                </p:oleObj>
              </mc:Choice>
              <mc:Fallback>
                <p:oleObj name="Формула" r:id="rId14" imgW="1346040" imgH="419040" progId="Equation.3">
                  <p:embed/>
                  <p:pic>
                    <p:nvPicPr>
                      <p:cNvPr id="56327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31654" y="1689683"/>
                        <a:ext cx="2428875" cy="75604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28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7947847"/>
              </p:ext>
            </p:extLst>
          </p:nvPr>
        </p:nvGraphicFramePr>
        <p:xfrm>
          <a:off x="2229556" y="2445789"/>
          <a:ext cx="2199085" cy="7560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9" name="Формула" r:id="rId16" imgW="1218960" imgH="419040" progId="Equation.3">
                  <p:embed/>
                </p:oleObj>
              </mc:Choice>
              <mc:Fallback>
                <p:oleObj name="Формула" r:id="rId16" imgW="1218960" imgH="419040" progId="Equation.3">
                  <p:embed/>
                  <p:pic>
                    <p:nvPicPr>
                      <p:cNvPr id="56328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29556" y="2445789"/>
                        <a:ext cx="2199085" cy="75604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29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94723070"/>
              </p:ext>
            </p:extLst>
          </p:nvPr>
        </p:nvGraphicFramePr>
        <p:xfrm>
          <a:off x="4546297" y="2446082"/>
          <a:ext cx="894159" cy="7560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0" name="Формула" r:id="rId18" imgW="495000" imgH="419040" progId="Equation.3">
                  <p:embed/>
                </p:oleObj>
              </mc:Choice>
              <mc:Fallback>
                <p:oleObj name="Формула" r:id="rId18" imgW="495000" imgH="419040" progId="Equation.3">
                  <p:embed/>
                  <p:pic>
                    <p:nvPicPr>
                      <p:cNvPr id="56329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46297" y="2446082"/>
                        <a:ext cx="894159" cy="75604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Объект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44317241"/>
              </p:ext>
            </p:extLst>
          </p:nvPr>
        </p:nvGraphicFramePr>
        <p:xfrm>
          <a:off x="573869" y="3201894"/>
          <a:ext cx="2001455" cy="7561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1" name="Формула" r:id="rId20" imgW="1143000" imgH="431640" progId="Equation.3">
                  <p:embed/>
                </p:oleObj>
              </mc:Choice>
              <mc:Fallback>
                <p:oleObj name="Формула" r:id="rId20" imgW="1143000" imgH="431640" progId="Equation.3">
                  <p:embed/>
                  <p:pic>
                    <p:nvPicPr>
                      <p:cNvPr id="14" name="Объект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3869" y="3201894"/>
                        <a:ext cx="2001455" cy="75610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31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58426543"/>
              </p:ext>
            </p:extLst>
          </p:nvPr>
        </p:nvGraphicFramePr>
        <p:xfrm>
          <a:off x="2553601" y="3201894"/>
          <a:ext cx="1734741" cy="7560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2" name="Формула" r:id="rId22" imgW="990360" imgH="431640" progId="Equation.3">
                  <p:embed/>
                </p:oleObj>
              </mc:Choice>
              <mc:Fallback>
                <p:oleObj name="Формула" r:id="rId22" imgW="990360" imgH="431640" progId="Equation.3">
                  <p:embed/>
                  <p:pic>
                    <p:nvPicPr>
                      <p:cNvPr id="56331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3601" y="3201894"/>
                        <a:ext cx="1734741" cy="75604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32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75115804"/>
              </p:ext>
            </p:extLst>
          </p:nvPr>
        </p:nvGraphicFramePr>
        <p:xfrm>
          <a:off x="4286861" y="3206914"/>
          <a:ext cx="756047" cy="7560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3" name="Формула" r:id="rId24" imgW="431640" imgH="431640" progId="Equation.3">
                  <p:embed/>
                </p:oleObj>
              </mc:Choice>
              <mc:Fallback>
                <p:oleObj name="Формула" r:id="rId24" imgW="431640" imgH="431640" progId="Equation.3">
                  <p:embed/>
                  <p:pic>
                    <p:nvPicPr>
                      <p:cNvPr id="56332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6861" y="3206914"/>
                        <a:ext cx="756047" cy="75604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Объект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44903877"/>
              </p:ext>
            </p:extLst>
          </p:nvPr>
        </p:nvGraphicFramePr>
        <p:xfrm>
          <a:off x="663338" y="4140468"/>
          <a:ext cx="1998278" cy="7704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4" name="Формула" r:id="rId26" imgW="1054080" imgH="406080" progId="Equation.3">
                  <p:embed/>
                </p:oleObj>
              </mc:Choice>
              <mc:Fallback>
                <p:oleObj name="Формула" r:id="rId26" imgW="1054080" imgH="406080" progId="Equation.3">
                  <p:embed/>
                  <p:pic>
                    <p:nvPicPr>
                      <p:cNvPr id="17" name="Объект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3338" y="4140468"/>
                        <a:ext cx="1998278" cy="77042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34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29263299"/>
              </p:ext>
            </p:extLst>
          </p:nvPr>
        </p:nvGraphicFramePr>
        <p:xfrm>
          <a:off x="2661616" y="4149535"/>
          <a:ext cx="1684734" cy="7703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5" name="Формула" r:id="rId28" imgW="888840" imgH="406080" progId="Equation.3">
                  <p:embed/>
                </p:oleObj>
              </mc:Choice>
              <mc:Fallback>
                <p:oleObj name="Формула" r:id="rId28" imgW="888840" imgH="406080" progId="Equation.3">
                  <p:embed/>
                  <p:pic>
                    <p:nvPicPr>
                      <p:cNvPr id="56334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1616" y="4149535"/>
                        <a:ext cx="1684734" cy="77033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35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90820828"/>
              </p:ext>
            </p:extLst>
          </p:nvPr>
        </p:nvGraphicFramePr>
        <p:xfrm>
          <a:off x="4335849" y="4161772"/>
          <a:ext cx="817960" cy="7703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6" name="Формула" r:id="rId30" imgW="431640" imgH="406080" progId="Equation.3">
                  <p:embed/>
                </p:oleObj>
              </mc:Choice>
              <mc:Fallback>
                <p:oleObj name="Формула" r:id="rId30" imgW="431640" imgH="406080" progId="Equation.3">
                  <p:embed/>
                  <p:pic>
                    <p:nvPicPr>
                      <p:cNvPr id="56335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35849" y="4161772"/>
                        <a:ext cx="817960" cy="77033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object 2">
            <a:extLst>
              <a:ext uri="{FF2B5EF4-FFF2-40B4-BE49-F238E27FC236}">
                <a16:creationId xmlns:a16="http://schemas.microsoft.com/office/drawing/2014/main" id="{C964023E-7315-E54A-A1F0-A96239922186}"/>
              </a:ext>
            </a:extLst>
          </p:cNvPr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25" name="object 4">
            <a:extLst>
              <a:ext uri="{FF2B5EF4-FFF2-40B4-BE49-F238E27FC236}">
                <a16:creationId xmlns:a16="http://schemas.microsoft.com/office/drawing/2014/main" id="{92D6B6C9-CB9E-9747-9B84-5B3C925690D2}"/>
              </a:ext>
            </a:extLst>
          </p:cNvPr>
          <p:cNvSpPr txBox="1">
            <a:spLocks/>
          </p:cNvSpPr>
          <p:nvPr/>
        </p:nvSpPr>
        <p:spPr>
          <a:xfrm>
            <a:off x="-25703" y="189283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8405" algn="ctr" defTabSz="914114">
              <a:spcBef>
                <a:spcPts val="110"/>
              </a:spcBef>
            </a:pPr>
            <a:r>
              <a:rPr lang="ru-RU" sz="2800" dirty="0">
                <a:solidFill>
                  <a:schemeClr val="bg1"/>
                </a:solidFill>
              </a:rPr>
              <a:t>УПРОСТИТЬ ВЫРАЖЕНИЯ</a:t>
            </a:r>
          </a:p>
        </p:txBody>
      </p:sp>
      <p:pic>
        <p:nvPicPr>
          <p:cNvPr id="26" name="Picture 4" descr="C:\Documents and Settings\All Users\Документы\Мои рисунки\Образцы рисунков\WP6CAOETMLGCAJS66PICAFBVECJCAC3E2LVCAC3MBDYCAHKG0SRCALYZIL5CAJLOHK9CA3F9IM8CAYJZC6MCAM1SU86CA6X75BICAPMCXGWCA31NQV5CAL51XEZCAM3FFV4CA2Q1E1HCAQLHT5PCATXE11U.jpg">
            <a:extLst>
              <a:ext uri="{FF2B5EF4-FFF2-40B4-BE49-F238E27FC236}">
                <a16:creationId xmlns:a16="http://schemas.microsoft.com/office/drawing/2014/main" id="{DB77145E-A8C2-204E-A47B-2C98780344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2">
            <a:clrChange>
              <a:clrFrom>
                <a:srgbClr val="FFF4FA"/>
              </a:clrFrom>
              <a:clrTo>
                <a:srgbClr val="FFF4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3213100"/>
            <a:ext cx="1584325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6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56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56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56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56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56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500"/>
                                        <p:tgtEl>
                                          <p:spTgt spid="56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2" dur="500"/>
                                        <p:tgtEl>
                                          <p:spTgt spid="56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7" dur="500"/>
                                        <p:tgtEl>
                                          <p:spTgt spid="56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2" dur="500"/>
                                        <p:tgtEl>
                                          <p:spTgt spid="56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1">
            <a:extLst>
              <a:ext uri="{FF2B5EF4-FFF2-40B4-BE49-F238E27FC236}">
                <a16:creationId xmlns:a16="http://schemas.microsoft.com/office/drawing/2014/main" id="{6017ABE8-D4F6-1C42-8152-0A245C4D7B3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8026137"/>
              </p:ext>
            </p:extLst>
          </p:nvPr>
        </p:nvGraphicFramePr>
        <p:xfrm>
          <a:off x="1043608" y="1419622"/>
          <a:ext cx="2045494" cy="962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Формула" r:id="rId3" imgW="19900900" imgH="9359900" progId="Equation.3">
                  <p:embed/>
                </p:oleObj>
              </mc:Choice>
              <mc:Fallback>
                <p:oleObj name="Формула" r:id="rId3" imgW="19900900" imgH="9359900" progId="Equation.3">
                  <p:embed/>
                  <p:pic>
                    <p:nvPicPr>
                      <p:cNvPr id="1026" name="Object 1">
                        <a:extLst>
                          <a:ext uri="{FF2B5EF4-FFF2-40B4-BE49-F238E27FC236}">
                            <a16:creationId xmlns:a16="http://schemas.microsoft.com/office/drawing/2014/main" id="{6017ABE8-D4F6-1C42-8152-0A245C4D7B3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3608" y="1419622"/>
                        <a:ext cx="2045494" cy="962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7" name="Object 2">
            <a:extLst>
              <a:ext uri="{FF2B5EF4-FFF2-40B4-BE49-F238E27FC236}">
                <a16:creationId xmlns:a16="http://schemas.microsoft.com/office/drawing/2014/main" id="{E4B5943F-A018-8441-A268-BDE83125D47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58961350"/>
              </p:ext>
            </p:extLst>
          </p:nvPr>
        </p:nvGraphicFramePr>
        <p:xfrm>
          <a:off x="4070177" y="1095772"/>
          <a:ext cx="104775" cy="323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" name="Формула" r:id="rId5" imgW="3213100" imgH="9944100" progId="Equation.3">
                  <p:embed/>
                </p:oleObj>
              </mc:Choice>
              <mc:Fallback>
                <p:oleObj name="Формула" r:id="rId5" imgW="3213100" imgH="9944100" progId="Equation.3">
                  <p:embed/>
                  <p:pic>
                    <p:nvPicPr>
                      <p:cNvPr id="1027" name="Object 2">
                        <a:extLst>
                          <a:ext uri="{FF2B5EF4-FFF2-40B4-BE49-F238E27FC236}">
                            <a16:creationId xmlns:a16="http://schemas.microsoft.com/office/drawing/2014/main" id="{E4B5943F-A018-8441-A268-BDE83125D47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70177" y="1095772"/>
                        <a:ext cx="104775" cy="323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731" name="Object 3">
            <a:extLst>
              <a:ext uri="{FF2B5EF4-FFF2-40B4-BE49-F238E27FC236}">
                <a16:creationId xmlns:a16="http://schemas.microsoft.com/office/drawing/2014/main" id="{E0493591-68B4-B545-A553-8A66A4E92DA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36530604"/>
              </p:ext>
            </p:extLst>
          </p:nvPr>
        </p:nvGraphicFramePr>
        <p:xfrm>
          <a:off x="3042668" y="1419622"/>
          <a:ext cx="2015728" cy="962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" name="Формула" r:id="rId7" imgW="19596100" imgH="9359900" progId="Equation.3">
                  <p:embed/>
                </p:oleObj>
              </mc:Choice>
              <mc:Fallback>
                <p:oleObj name="Формула" r:id="rId7" imgW="19596100" imgH="9359900" progId="Equation.3">
                  <p:embed/>
                  <p:pic>
                    <p:nvPicPr>
                      <p:cNvPr id="73731" name="Object 3">
                        <a:extLst>
                          <a:ext uri="{FF2B5EF4-FFF2-40B4-BE49-F238E27FC236}">
                            <a16:creationId xmlns:a16="http://schemas.microsoft.com/office/drawing/2014/main" id="{E0493591-68B4-B545-A553-8A66A4E92DA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2668" y="1419622"/>
                        <a:ext cx="2015728" cy="962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5">
            <a:extLst>
              <a:ext uri="{FF2B5EF4-FFF2-40B4-BE49-F238E27FC236}">
                <a16:creationId xmlns:a16="http://schemas.microsoft.com/office/drawing/2014/main" id="{51A176B3-063E-0940-8F64-3AE2DFE6679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77932467"/>
              </p:ext>
            </p:extLst>
          </p:nvPr>
        </p:nvGraphicFramePr>
        <p:xfrm>
          <a:off x="4954812" y="1407716"/>
          <a:ext cx="2369344" cy="971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" name="Формула" r:id="rId9" imgW="22821900" imgH="9359900" progId="Equation.3">
                  <p:embed/>
                </p:oleObj>
              </mc:Choice>
              <mc:Fallback>
                <p:oleObj name="Формула" r:id="rId9" imgW="22821900" imgH="9359900" progId="Equation.3">
                  <p:embed/>
                  <p:pic>
                    <p:nvPicPr>
                      <p:cNvPr id="13" name="Object 5">
                        <a:extLst>
                          <a:ext uri="{FF2B5EF4-FFF2-40B4-BE49-F238E27FC236}">
                            <a16:creationId xmlns:a16="http://schemas.microsoft.com/office/drawing/2014/main" id="{51A176B3-063E-0940-8F64-3AE2DFE6679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4812" y="1407716"/>
                        <a:ext cx="2369344" cy="971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4EB0437E-E31F-FB47-B96C-2BA455350F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0095" y="1257697"/>
            <a:ext cx="325730" cy="427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UZ" sz="2175" b="1" i="1">
                <a:solidFill>
                  <a:srgbClr val="FF0000"/>
                </a:solidFill>
                <a:latin typeface="Calibri" panose="020F0502020204030204" pitchFamily="34" charset="0"/>
              </a:rPr>
              <a:t>5</a:t>
            </a:r>
          </a:p>
        </p:txBody>
      </p:sp>
      <p:sp>
        <p:nvSpPr>
          <p:cNvPr id="15" name="Дуга 14">
            <a:extLst>
              <a:ext uri="{FF2B5EF4-FFF2-40B4-BE49-F238E27FC236}">
                <a16:creationId xmlns:a16="http://schemas.microsoft.com/office/drawing/2014/main" id="{C0B0D723-9E52-F94B-A59C-2CDB485F48BB}"/>
              </a:ext>
            </a:extLst>
          </p:cNvPr>
          <p:cNvSpPr/>
          <p:nvPr/>
        </p:nvSpPr>
        <p:spPr>
          <a:xfrm rot="3218383" flipV="1">
            <a:off x="4272583" y="1085057"/>
            <a:ext cx="484585" cy="482203"/>
          </a:xfrm>
          <a:prstGeom prst="arc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 sz="2175" dirty="0"/>
          </a:p>
        </p:txBody>
      </p:sp>
      <p:sp>
        <p:nvSpPr>
          <p:cNvPr id="16" name="Дуга 15">
            <a:extLst>
              <a:ext uri="{FF2B5EF4-FFF2-40B4-BE49-F238E27FC236}">
                <a16:creationId xmlns:a16="http://schemas.microsoft.com/office/drawing/2014/main" id="{36ED37C6-0B43-2B4D-A283-A12EC6C41E1A}"/>
              </a:ext>
            </a:extLst>
          </p:cNvPr>
          <p:cNvSpPr/>
          <p:nvPr/>
        </p:nvSpPr>
        <p:spPr>
          <a:xfrm rot="3218383" flipV="1">
            <a:off x="3299842" y="1085057"/>
            <a:ext cx="484585" cy="482204"/>
          </a:xfrm>
          <a:prstGeom prst="arc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 sz="2175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0E88676-2260-3442-B836-7178F57F8C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92836" y="1257697"/>
            <a:ext cx="325730" cy="427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UZ" sz="2175" b="1" i="1">
                <a:solidFill>
                  <a:srgbClr val="FF0000"/>
                </a:solidFill>
                <a:latin typeface="Calibri" panose="020F0502020204030204" pitchFamily="34" charset="0"/>
              </a:rPr>
              <a:t>2</a:t>
            </a:r>
          </a:p>
        </p:txBody>
      </p:sp>
      <p:graphicFrame>
        <p:nvGraphicFramePr>
          <p:cNvPr id="73734" name="Object 6">
            <a:extLst>
              <a:ext uri="{FF2B5EF4-FFF2-40B4-BE49-F238E27FC236}">
                <a16:creationId xmlns:a16="http://schemas.microsoft.com/office/drawing/2014/main" id="{5EC9EC8D-E7A8-964E-8F0F-0C3D07F48D2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27413222"/>
              </p:ext>
            </p:extLst>
          </p:nvPr>
        </p:nvGraphicFramePr>
        <p:xfrm>
          <a:off x="2124695" y="2392363"/>
          <a:ext cx="2247900" cy="971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3" name="Формула" r:id="rId11" imgW="21653500" imgH="9359900" progId="Equation.3">
                  <p:embed/>
                </p:oleObj>
              </mc:Choice>
              <mc:Fallback>
                <p:oleObj name="Формула" r:id="rId11" imgW="21653500" imgH="9359900" progId="Equation.3">
                  <p:embed/>
                  <p:pic>
                    <p:nvPicPr>
                      <p:cNvPr id="73734" name="Object 6">
                        <a:extLst>
                          <a:ext uri="{FF2B5EF4-FFF2-40B4-BE49-F238E27FC236}">
                            <a16:creationId xmlns:a16="http://schemas.microsoft.com/office/drawing/2014/main" id="{5EC9EC8D-E7A8-964E-8F0F-0C3D07F48D2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4695" y="2392363"/>
                        <a:ext cx="2247900" cy="971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735" name="Object 7">
            <a:extLst>
              <a:ext uri="{FF2B5EF4-FFF2-40B4-BE49-F238E27FC236}">
                <a16:creationId xmlns:a16="http://schemas.microsoft.com/office/drawing/2014/main" id="{30391B6D-0CFD-6D4A-81A4-305BAF579A4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85710361"/>
              </p:ext>
            </p:extLst>
          </p:nvPr>
        </p:nvGraphicFramePr>
        <p:xfrm>
          <a:off x="4392836" y="2392363"/>
          <a:ext cx="879872" cy="971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4" name="Формула" r:id="rId13" imgW="8483600" imgH="9359900" progId="Equation.3">
                  <p:embed/>
                </p:oleObj>
              </mc:Choice>
              <mc:Fallback>
                <p:oleObj name="Формула" r:id="rId13" imgW="8483600" imgH="9359900" progId="Equation.3">
                  <p:embed/>
                  <p:pic>
                    <p:nvPicPr>
                      <p:cNvPr id="73735" name="Object 7">
                        <a:extLst>
                          <a:ext uri="{FF2B5EF4-FFF2-40B4-BE49-F238E27FC236}">
                            <a16:creationId xmlns:a16="http://schemas.microsoft.com/office/drawing/2014/main" id="{30391B6D-0CFD-6D4A-81A4-305BAF579A4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92836" y="2392363"/>
                        <a:ext cx="879872" cy="971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object 2">
            <a:extLst>
              <a:ext uri="{FF2B5EF4-FFF2-40B4-BE49-F238E27FC236}">
                <a16:creationId xmlns:a16="http://schemas.microsoft.com/office/drawing/2014/main" id="{ABCC7CD4-CAC9-DB4A-8DFE-A296AB20DF12}"/>
              </a:ext>
            </a:extLst>
          </p:cNvPr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19" name="object 4">
            <a:extLst>
              <a:ext uri="{FF2B5EF4-FFF2-40B4-BE49-F238E27FC236}">
                <a16:creationId xmlns:a16="http://schemas.microsoft.com/office/drawing/2014/main" id="{368FB48F-C47D-4044-A0D0-F445F183C8FB}"/>
              </a:ext>
            </a:extLst>
          </p:cNvPr>
          <p:cNvSpPr txBox="1">
            <a:spLocks/>
          </p:cNvSpPr>
          <p:nvPr/>
        </p:nvSpPr>
        <p:spPr>
          <a:xfrm>
            <a:off x="-25703" y="189283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8405" algn="ctr" defTabSz="914114">
              <a:spcBef>
                <a:spcPts val="110"/>
              </a:spcBef>
            </a:pPr>
            <a:r>
              <a:rPr lang="ru-RU" sz="2800" dirty="0">
                <a:solidFill>
                  <a:schemeClr val="bg1"/>
                </a:solidFill>
              </a:rPr>
              <a:t>УПРОСТИТЬ ВЫРАЖЕНИЯ</a:t>
            </a:r>
          </a:p>
        </p:txBody>
      </p:sp>
      <p:pic>
        <p:nvPicPr>
          <p:cNvPr id="20" name="Picture 4" descr="C:\Documents and Settings\All Users\Документы\Мои рисунки\Образцы рисунков\WP6CAOETMLGCAJS66PICAFBVECJCAC3E2LVCAC3MBDYCAHKG0SRCALYZIL5CAJLOHK9CA3F9IM8CAYJZC6MCAM1SU86CA6X75BICAPMCXGWCA31NQV5CAL51XEZCAM3FFV4CA2Q1E1HCAQLHT5PCATXE11U.jpg">
            <a:extLst>
              <a:ext uri="{FF2B5EF4-FFF2-40B4-BE49-F238E27FC236}">
                <a16:creationId xmlns:a16="http://schemas.microsoft.com/office/drawing/2014/main" id="{05CB23CD-4461-E54A-9F21-0F063BF07C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clrChange>
              <a:clrFrom>
                <a:srgbClr val="FFF4FA"/>
              </a:clrFrom>
              <a:clrTo>
                <a:srgbClr val="FFF4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3213100"/>
            <a:ext cx="1584325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73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500"/>
                                        <p:tgtEl>
                                          <p:spTgt spid="73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6" dur="500"/>
                                        <p:tgtEl>
                                          <p:spTgt spid="73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2">
            <a:extLst>
              <a:ext uri="{FF2B5EF4-FFF2-40B4-BE49-F238E27FC236}">
                <a16:creationId xmlns:a16="http://schemas.microsoft.com/office/drawing/2014/main" id="{76B2FD6F-08C3-A947-ABF2-6BD1309B578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88356" y="917972"/>
          <a:ext cx="2376488" cy="962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5" name="Формула" r:id="rId4" imgW="23114000" imgH="9359900" progId="Equation.3">
                  <p:embed/>
                </p:oleObj>
              </mc:Choice>
              <mc:Fallback>
                <p:oleObj name="Формула" r:id="rId4" imgW="23114000" imgH="9359900" progId="Equation.3">
                  <p:embed/>
                  <p:pic>
                    <p:nvPicPr>
                      <p:cNvPr id="2050" name="Object 2">
                        <a:extLst>
                          <a:ext uri="{FF2B5EF4-FFF2-40B4-BE49-F238E27FC236}">
                            <a16:creationId xmlns:a16="http://schemas.microsoft.com/office/drawing/2014/main" id="{76B2FD6F-08C3-A947-ABF2-6BD1309B578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88356" y="917972"/>
                        <a:ext cx="2376488" cy="962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3971" name="Object 3">
            <a:extLst>
              <a:ext uri="{FF2B5EF4-FFF2-40B4-BE49-F238E27FC236}">
                <a16:creationId xmlns:a16="http://schemas.microsoft.com/office/drawing/2014/main" id="{7D1A5770-7E7D-0645-B81A-7EDE18A180B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21994" y="917972"/>
          <a:ext cx="2526506" cy="962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6" name="Формула" r:id="rId6" imgW="24574500" imgH="9359900" progId="Equation.3">
                  <p:embed/>
                </p:oleObj>
              </mc:Choice>
              <mc:Fallback>
                <p:oleObj name="Формула" r:id="rId6" imgW="24574500" imgH="9359900" progId="Equation.3">
                  <p:embed/>
                  <p:pic>
                    <p:nvPicPr>
                      <p:cNvPr id="83971" name="Object 3">
                        <a:extLst>
                          <a:ext uri="{FF2B5EF4-FFF2-40B4-BE49-F238E27FC236}">
                            <a16:creationId xmlns:a16="http://schemas.microsoft.com/office/drawing/2014/main" id="{7D1A5770-7E7D-0645-B81A-7EDE18A180B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21994" y="917972"/>
                        <a:ext cx="2526506" cy="962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Дуга 6">
            <a:extLst>
              <a:ext uri="{FF2B5EF4-FFF2-40B4-BE49-F238E27FC236}">
                <a16:creationId xmlns:a16="http://schemas.microsoft.com/office/drawing/2014/main" id="{FC9F7314-94D5-3142-AF1C-8A023F82ED69}"/>
              </a:ext>
            </a:extLst>
          </p:cNvPr>
          <p:cNvSpPr/>
          <p:nvPr/>
        </p:nvSpPr>
        <p:spPr>
          <a:xfrm rot="3218383" flipV="1">
            <a:off x="6125171" y="562570"/>
            <a:ext cx="485775" cy="482204"/>
          </a:xfrm>
          <a:prstGeom prst="arc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 sz="2175" dirty="0"/>
          </a:p>
        </p:txBody>
      </p:sp>
      <p:sp>
        <p:nvSpPr>
          <p:cNvPr id="8" name="Дуга 7">
            <a:extLst>
              <a:ext uri="{FF2B5EF4-FFF2-40B4-BE49-F238E27FC236}">
                <a16:creationId xmlns:a16="http://schemas.microsoft.com/office/drawing/2014/main" id="{48123344-0BC8-F049-B0F9-DFA36EE4AADC}"/>
              </a:ext>
            </a:extLst>
          </p:cNvPr>
          <p:cNvSpPr/>
          <p:nvPr/>
        </p:nvSpPr>
        <p:spPr>
          <a:xfrm rot="3218383" flipV="1">
            <a:off x="4883945" y="616744"/>
            <a:ext cx="484584" cy="482203"/>
          </a:xfrm>
          <a:prstGeom prst="arc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 sz="2175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742A271-CC1F-2E47-B981-B5E4CA20FC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00613" y="809625"/>
            <a:ext cx="550151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UZ" sz="1500" b="1" i="1">
                <a:solidFill>
                  <a:srgbClr val="FF0000"/>
                </a:solidFill>
                <a:latin typeface="Calibri" panose="020F0502020204030204" pitchFamily="34" charset="0"/>
              </a:rPr>
              <a:t>4а²</a:t>
            </a:r>
            <a:r>
              <a:rPr lang="en-US" altLang="ru-UZ" sz="1500" b="1" i="1">
                <a:solidFill>
                  <a:srgbClr val="FF0000"/>
                </a:solidFill>
                <a:latin typeface="Calibri" panose="020F0502020204030204" pitchFamily="34" charset="0"/>
              </a:rPr>
              <a:t>b</a:t>
            </a:r>
            <a:endParaRPr lang="ru-RU" altLang="ru-UZ" sz="1500" b="1" i="1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839773D-693D-824F-BF26-3EB004C0AE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50781" y="809625"/>
            <a:ext cx="282450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UZ" sz="1500" b="1" i="1">
                <a:solidFill>
                  <a:srgbClr val="FF0000"/>
                </a:solidFill>
                <a:latin typeface="Calibri" panose="020F0502020204030204" pitchFamily="34" charset="0"/>
              </a:rPr>
              <a:t>3</a:t>
            </a:r>
            <a:endParaRPr lang="ru-RU" altLang="ru-UZ" sz="1500" b="1" i="1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83972" name="Object 4">
            <a:extLst>
              <a:ext uri="{FF2B5EF4-FFF2-40B4-BE49-F238E27FC236}">
                <a16:creationId xmlns:a16="http://schemas.microsoft.com/office/drawing/2014/main" id="{987F72CE-BA5E-364E-ABC9-AB204EF4EFE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16907" y="2355056"/>
          <a:ext cx="2456260" cy="1081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7" name="Формула" r:id="rId8" imgW="21945600" imgH="9652000" progId="Equation.3">
                  <p:embed/>
                </p:oleObj>
              </mc:Choice>
              <mc:Fallback>
                <p:oleObj name="Формула" r:id="rId8" imgW="21945600" imgH="9652000" progId="Equation.3">
                  <p:embed/>
                  <p:pic>
                    <p:nvPicPr>
                      <p:cNvPr id="83972" name="Object 4">
                        <a:extLst>
                          <a:ext uri="{FF2B5EF4-FFF2-40B4-BE49-F238E27FC236}">
                            <a16:creationId xmlns:a16="http://schemas.microsoft.com/office/drawing/2014/main" id="{987F72CE-BA5E-364E-ABC9-AB204EF4EFE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16907" y="2355056"/>
                        <a:ext cx="2456260" cy="10810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3973" name="Object 5">
            <a:extLst>
              <a:ext uri="{FF2B5EF4-FFF2-40B4-BE49-F238E27FC236}">
                <a16:creationId xmlns:a16="http://schemas.microsoft.com/office/drawing/2014/main" id="{1C25DB2C-C3BC-034A-9015-6743A33839E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356498" y="2409825"/>
          <a:ext cx="2030015" cy="1081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8" name="Формула" r:id="rId10" imgW="18135600" imgH="9652000" progId="Equation.3">
                  <p:embed/>
                </p:oleObj>
              </mc:Choice>
              <mc:Fallback>
                <p:oleObj name="Формула" r:id="rId10" imgW="18135600" imgH="9652000" progId="Equation.3">
                  <p:embed/>
                  <p:pic>
                    <p:nvPicPr>
                      <p:cNvPr id="83973" name="Object 5">
                        <a:extLst>
                          <a:ext uri="{FF2B5EF4-FFF2-40B4-BE49-F238E27FC236}">
                            <a16:creationId xmlns:a16="http://schemas.microsoft.com/office/drawing/2014/main" id="{1C25DB2C-C3BC-034A-9015-6743A33839E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6498" y="2409825"/>
                        <a:ext cx="2030015" cy="10810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object 2">
            <a:extLst>
              <a:ext uri="{FF2B5EF4-FFF2-40B4-BE49-F238E27FC236}">
                <a16:creationId xmlns:a16="http://schemas.microsoft.com/office/drawing/2014/main" id="{B0D49183-FDC4-8D46-8905-F1674116B1E8}"/>
              </a:ext>
            </a:extLst>
          </p:cNvPr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12" name="object 4">
            <a:extLst>
              <a:ext uri="{FF2B5EF4-FFF2-40B4-BE49-F238E27FC236}">
                <a16:creationId xmlns:a16="http://schemas.microsoft.com/office/drawing/2014/main" id="{3EAD9DB5-0FC5-AA4F-B018-53E5F7B9D06F}"/>
              </a:ext>
            </a:extLst>
          </p:cNvPr>
          <p:cNvSpPr txBox="1">
            <a:spLocks/>
          </p:cNvSpPr>
          <p:nvPr/>
        </p:nvSpPr>
        <p:spPr>
          <a:xfrm>
            <a:off x="-25703" y="189283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8405" algn="ctr" defTabSz="914114">
              <a:spcBef>
                <a:spcPts val="110"/>
              </a:spcBef>
            </a:pPr>
            <a:r>
              <a:rPr lang="ru-RU" sz="2800" dirty="0">
                <a:solidFill>
                  <a:schemeClr val="bg1"/>
                </a:solidFill>
              </a:rPr>
              <a:t>УПРОСТИТЬ ВЫРАЖЕНИЯ</a:t>
            </a:r>
          </a:p>
        </p:txBody>
      </p:sp>
      <p:pic>
        <p:nvPicPr>
          <p:cNvPr id="13" name="Picture 4" descr="C:\Documents and Settings\All Users\Документы\Мои рисунки\Образцы рисунков\WP6CAOETMLGCAJS66PICAFBVECJCAC3E2LVCAC3MBDYCAHKG0SRCALYZIL5CAJLOHK9CA3F9IM8CAYJZC6MCAM1SU86CA6X75BICAPMCXGWCA31NQV5CAL51XEZCAM3FFV4CA2Q1E1HCAQLHT5PCATXE11U.jpg">
            <a:extLst>
              <a:ext uri="{FF2B5EF4-FFF2-40B4-BE49-F238E27FC236}">
                <a16:creationId xmlns:a16="http://schemas.microsoft.com/office/drawing/2014/main" id="{536682A7-B6B3-564A-B0C0-9EDEB22F41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4FA"/>
              </a:clrFrom>
              <a:clrTo>
                <a:srgbClr val="FFF4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3213100"/>
            <a:ext cx="1584325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83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6" dur="500"/>
                                        <p:tgtEl>
                                          <p:spTgt spid="83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500"/>
                                        <p:tgtEl>
                                          <p:spTgt spid="839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4" name="Object 2">
            <a:extLst>
              <a:ext uri="{FF2B5EF4-FFF2-40B4-BE49-F238E27FC236}">
                <a16:creationId xmlns:a16="http://schemas.microsoft.com/office/drawing/2014/main" id="{D024F07C-329E-1C4C-94D2-9DBF2FF599C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63540113"/>
              </p:ext>
            </p:extLst>
          </p:nvPr>
        </p:nvGraphicFramePr>
        <p:xfrm>
          <a:off x="1331640" y="1419622"/>
          <a:ext cx="2737247" cy="962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9" name="Формула" r:id="rId3" imgW="26619200" imgH="9359900" progId="Equation.3">
                  <p:embed/>
                </p:oleObj>
              </mc:Choice>
              <mc:Fallback>
                <p:oleObj name="Формула" r:id="rId3" imgW="26619200" imgH="9359900" progId="Equation.3">
                  <p:embed/>
                  <p:pic>
                    <p:nvPicPr>
                      <p:cNvPr id="3074" name="Object 2">
                        <a:extLst>
                          <a:ext uri="{FF2B5EF4-FFF2-40B4-BE49-F238E27FC236}">
                            <a16:creationId xmlns:a16="http://schemas.microsoft.com/office/drawing/2014/main" id="{D024F07C-329E-1C4C-94D2-9DBF2FF599C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640" y="1419622"/>
                        <a:ext cx="2737247" cy="962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4995" name="Object 3">
            <a:extLst>
              <a:ext uri="{FF2B5EF4-FFF2-40B4-BE49-F238E27FC236}">
                <a16:creationId xmlns:a16="http://schemas.microsoft.com/office/drawing/2014/main" id="{065D94A7-3B8B-9345-9F37-FEB1E5934C5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8595316"/>
              </p:ext>
            </p:extLst>
          </p:nvPr>
        </p:nvGraphicFramePr>
        <p:xfrm>
          <a:off x="4053408" y="1431528"/>
          <a:ext cx="3609975" cy="10227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0" name="Формула" r:id="rId5" imgW="35102800" imgH="9944100" progId="Equation.3">
                  <p:embed/>
                </p:oleObj>
              </mc:Choice>
              <mc:Fallback>
                <p:oleObj name="Формула" r:id="rId5" imgW="35102800" imgH="9944100" progId="Equation.3">
                  <p:embed/>
                  <p:pic>
                    <p:nvPicPr>
                      <p:cNvPr id="84995" name="Object 3">
                        <a:extLst>
                          <a:ext uri="{FF2B5EF4-FFF2-40B4-BE49-F238E27FC236}">
                            <a16:creationId xmlns:a16="http://schemas.microsoft.com/office/drawing/2014/main" id="{065D94A7-3B8B-9345-9F37-FEB1E5934C5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53408" y="1431528"/>
                        <a:ext cx="3609975" cy="102274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Группа 12">
            <a:extLst>
              <a:ext uri="{FF2B5EF4-FFF2-40B4-BE49-F238E27FC236}">
                <a16:creationId xmlns:a16="http://schemas.microsoft.com/office/drawing/2014/main" id="{C086461C-FBA2-8142-A08D-7BE5FF90D743}"/>
              </a:ext>
            </a:extLst>
          </p:cNvPr>
          <p:cNvGrpSpPr>
            <a:grpSpLocks/>
          </p:cNvGrpSpPr>
          <p:nvPr/>
        </p:nvGrpSpPr>
        <p:grpSpPr bwMode="auto">
          <a:xfrm>
            <a:off x="3242593" y="825499"/>
            <a:ext cx="792956" cy="729854"/>
            <a:chOff x="2502159" y="2678513"/>
            <a:chExt cx="1056111" cy="972940"/>
          </a:xfrm>
        </p:grpSpPr>
        <p:sp>
          <p:nvSpPr>
            <p:cNvPr id="3085" name="TextBox 8">
              <a:extLst>
                <a:ext uri="{FF2B5EF4-FFF2-40B4-BE49-F238E27FC236}">
                  <a16:creationId xmlns:a16="http://schemas.microsoft.com/office/drawing/2014/main" id="{738BA695-705C-974B-BAAB-F28F988B3D9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27730" y="3212971"/>
              <a:ext cx="711378" cy="4307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UZ" sz="1500" b="1" i="1">
                  <a:solidFill>
                    <a:srgbClr val="FF0000"/>
                  </a:solidFill>
                  <a:latin typeface="Calibri" panose="020F0502020204030204" pitchFamily="34" charset="0"/>
                </a:rPr>
                <a:t>Х - 3</a:t>
              </a:r>
            </a:p>
          </p:txBody>
        </p:sp>
        <p:sp>
          <p:nvSpPr>
            <p:cNvPr id="11" name="Дуга 10">
              <a:extLst>
                <a:ext uri="{FF2B5EF4-FFF2-40B4-BE49-F238E27FC236}">
                  <a16:creationId xmlns:a16="http://schemas.microsoft.com/office/drawing/2014/main" id="{BF8EB532-34E8-4F42-B0CB-3EFF1A68170D}"/>
                </a:ext>
              </a:extLst>
            </p:cNvPr>
            <p:cNvSpPr/>
            <p:nvPr/>
          </p:nvSpPr>
          <p:spPr>
            <a:xfrm rot="19994613" flipH="1" flipV="1">
              <a:off x="2502159" y="2678513"/>
              <a:ext cx="1056111" cy="972940"/>
            </a:xfrm>
            <a:prstGeom prst="arc">
              <a:avLst>
                <a:gd name="adj1" fmla="val 16200000"/>
                <a:gd name="adj2" fmla="val 384917"/>
              </a:avLst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175" dirty="0"/>
            </a:p>
          </p:txBody>
        </p:sp>
      </p:grpSp>
      <p:grpSp>
        <p:nvGrpSpPr>
          <p:cNvPr id="3" name="Группа 13">
            <a:extLst>
              <a:ext uri="{FF2B5EF4-FFF2-40B4-BE49-F238E27FC236}">
                <a16:creationId xmlns:a16="http://schemas.microsoft.com/office/drawing/2014/main" id="{FE831907-701E-A345-A829-75ADB9DB7502}"/>
              </a:ext>
            </a:extLst>
          </p:cNvPr>
          <p:cNvGrpSpPr>
            <a:grpSpLocks/>
          </p:cNvGrpSpPr>
          <p:nvPr/>
        </p:nvGrpSpPr>
        <p:grpSpPr bwMode="auto">
          <a:xfrm>
            <a:off x="2109118" y="825499"/>
            <a:ext cx="791765" cy="729854"/>
            <a:chOff x="3798338" y="2750523"/>
            <a:chExt cx="1056111" cy="972940"/>
          </a:xfrm>
        </p:grpSpPr>
        <p:sp>
          <p:nvSpPr>
            <p:cNvPr id="3083" name="TextBox 9">
              <a:extLst>
                <a:ext uri="{FF2B5EF4-FFF2-40B4-BE49-F238E27FC236}">
                  <a16:creationId xmlns:a16="http://schemas.microsoft.com/office/drawing/2014/main" id="{60C0B13E-898C-E04C-8466-00DD77EDDFD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23910" y="3284981"/>
              <a:ext cx="646164" cy="4307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UZ" sz="1500" b="1" i="1">
                  <a:solidFill>
                    <a:srgbClr val="FF0000"/>
                  </a:solidFill>
                  <a:latin typeface="Calibri" panose="020F0502020204030204" pitchFamily="34" charset="0"/>
                </a:rPr>
                <a:t>Х+3</a:t>
              </a:r>
            </a:p>
          </p:txBody>
        </p:sp>
        <p:sp>
          <p:nvSpPr>
            <p:cNvPr id="12" name="Дуга 11">
              <a:extLst>
                <a:ext uri="{FF2B5EF4-FFF2-40B4-BE49-F238E27FC236}">
                  <a16:creationId xmlns:a16="http://schemas.microsoft.com/office/drawing/2014/main" id="{93800E52-15AF-544D-B418-2A344E32AB97}"/>
                </a:ext>
              </a:extLst>
            </p:cNvPr>
            <p:cNvSpPr/>
            <p:nvPr/>
          </p:nvSpPr>
          <p:spPr>
            <a:xfrm rot="19994613" flipH="1" flipV="1">
              <a:off x="3798338" y="2750523"/>
              <a:ext cx="1056111" cy="972940"/>
            </a:xfrm>
            <a:prstGeom prst="arc">
              <a:avLst>
                <a:gd name="adj1" fmla="val 16200000"/>
                <a:gd name="adj2" fmla="val 384917"/>
              </a:avLst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2175" dirty="0"/>
            </a:p>
          </p:txBody>
        </p:sp>
      </p:grpSp>
      <p:graphicFrame>
        <p:nvGraphicFramePr>
          <p:cNvPr id="84996" name="Object 4">
            <a:extLst>
              <a:ext uri="{FF2B5EF4-FFF2-40B4-BE49-F238E27FC236}">
                <a16:creationId xmlns:a16="http://schemas.microsoft.com/office/drawing/2014/main" id="{8E30D7A0-B07A-0641-85D6-E2BDF2E70FA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27363810"/>
              </p:ext>
            </p:extLst>
          </p:nvPr>
        </p:nvGraphicFramePr>
        <p:xfrm>
          <a:off x="1406649" y="3147218"/>
          <a:ext cx="3580209" cy="1052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1" name="Формула" r:id="rId7" imgW="34810700" imgH="10236200" progId="Equation.3">
                  <p:embed/>
                </p:oleObj>
              </mc:Choice>
              <mc:Fallback>
                <p:oleObj name="Формула" r:id="rId7" imgW="34810700" imgH="10236200" progId="Equation.3">
                  <p:embed/>
                  <p:pic>
                    <p:nvPicPr>
                      <p:cNvPr id="84996" name="Object 4">
                        <a:extLst>
                          <a:ext uri="{FF2B5EF4-FFF2-40B4-BE49-F238E27FC236}">
                            <a16:creationId xmlns:a16="http://schemas.microsoft.com/office/drawing/2014/main" id="{8E30D7A0-B07A-0641-85D6-E2BDF2E70FA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6649" y="3147218"/>
                        <a:ext cx="3580209" cy="10525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4997" name="Object 5">
            <a:extLst>
              <a:ext uri="{FF2B5EF4-FFF2-40B4-BE49-F238E27FC236}">
                <a16:creationId xmlns:a16="http://schemas.microsoft.com/office/drawing/2014/main" id="{8A5C1FCD-27F3-E743-BE76-C931593A82B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51390823"/>
              </p:ext>
            </p:extLst>
          </p:nvPr>
        </p:nvGraphicFramePr>
        <p:xfrm>
          <a:off x="5024959" y="3147218"/>
          <a:ext cx="2497931" cy="1052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2" name="Формула" r:id="rId9" imgW="24282400" imgH="10236200" progId="Equation.3">
                  <p:embed/>
                </p:oleObj>
              </mc:Choice>
              <mc:Fallback>
                <p:oleObj name="Формула" r:id="rId9" imgW="24282400" imgH="10236200" progId="Equation.3">
                  <p:embed/>
                  <p:pic>
                    <p:nvPicPr>
                      <p:cNvPr id="84997" name="Object 5">
                        <a:extLst>
                          <a:ext uri="{FF2B5EF4-FFF2-40B4-BE49-F238E27FC236}">
                            <a16:creationId xmlns:a16="http://schemas.microsoft.com/office/drawing/2014/main" id="{8A5C1FCD-27F3-E743-BE76-C931593A82B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4959" y="3147218"/>
                        <a:ext cx="2497931" cy="10525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41C887AD-4945-5F45-8948-874E8DFC3EA8}"/>
              </a:ext>
            </a:extLst>
          </p:cNvPr>
          <p:cNvCxnSpPr/>
          <p:nvPr/>
        </p:nvCxnSpPr>
        <p:spPr>
          <a:xfrm>
            <a:off x="4097462" y="3597275"/>
            <a:ext cx="37742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7AB049A9-438D-3544-A9C8-6DC08BC6FB75}"/>
              </a:ext>
            </a:extLst>
          </p:cNvPr>
          <p:cNvCxnSpPr/>
          <p:nvPr/>
        </p:nvCxnSpPr>
        <p:spPr>
          <a:xfrm>
            <a:off x="1785268" y="3597275"/>
            <a:ext cx="37742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bject 2">
            <a:extLst>
              <a:ext uri="{FF2B5EF4-FFF2-40B4-BE49-F238E27FC236}">
                <a16:creationId xmlns:a16="http://schemas.microsoft.com/office/drawing/2014/main" id="{2C4B15B9-88DB-2C40-A858-88D2EF95DD8E}"/>
              </a:ext>
            </a:extLst>
          </p:cNvPr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19" name="object 4">
            <a:extLst>
              <a:ext uri="{FF2B5EF4-FFF2-40B4-BE49-F238E27FC236}">
                <a16:creationId xmlns:a16="http://schemas.microsoft.com/office/drawing/2014/main" id="{257F9F78-51F2-5041-873D-B2328A04272E}"/>
              </a:ext>
            </a:extLst>
          </p:cNvPr>
          <p:cNvSpPr txBox="1">
            <a:spLocks/>
          </p:cNvSpPr>
          <p:nvPr/>
        </p:nvSpPr>
        <p:spPr>
          <a:xfrm>
            <a:off x="-25703" y="189283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8405" algn="ctr" defTabSz="914114">
              <a:spcBef>
                <a:spcPts val="110"/>
              </a:spcBef>
            </a:pPr>
            <a:r>
              <a:rPr lang="ru-RU" sz="2800" dirty="0">
                <a:solidFill>
                  <a:schemeClr val="bg1"/>
                </a:solidFill>
              </a:rPr>
              <a:t>УПРОСТИТЬ ВЫРАЖЕНИЯ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84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84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84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6" name="Object 2">
            <a:extLst>
              <a:ext uri="{FF2B5EF4-FFF2-40B4-BE49-F238E27FC236}">
                <a16:creationId xmlns:a16="http://schemas.microsoft.com/office/drawing/2014/main" id="{0A9CA193-D4EA-394C-888E-4C74AC9627E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18390375"/>
              </p:ext>
            </p:extLst>
          </p:nvPr>
        </p:nvGraphicFramePr>
        <p:xfrm>
          <a:off x="1702631" y="902767"/>
          <a:ext cx="3786188" cy="7870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69" name="Формула" r:id="rId3" imgW="49149000" imgH="10236200" progId="Equation.3">
                  <p:embed/>
                </p:oleObj>
              </mc:Choice>
              <mc:Fallback>
                <p:oleObj name="Формула" r:id="rId3" imgW="49149000" imgH="10236200" progId="Equation.3">
                  <p:embed/>
                  <p:pic>
                    <p:nvPicPr>
                      <p:cNvPr id="6146" name="Object 2">
                        <a:extLst>
                          <a:ext uri="{FF2B5EF4-FFF2-40B4-BE49-F238E27FC236}">
                            <a16:creationId xmlns:a16="http://schemas.microsoft.com/office/drawing/2014/main" id="{0A9CA193-D4EA-394C-888E-4C74AC9627E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02631" y="902767"/>
                        <a:ext cx="3786188" cy="78700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BDEF9EA4-48F0-A14F-A077-15F52EEC82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6869" y="1642654"/>
            <a:ext cx="554087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UZ" sz="1800" b="1" i="1" dirty="0">
                <a:latin typeface="Calibri" panose="020F0502020204030204" pitchFamily="34" charset="0"/>
              </a:rPr>
              <a:t>1. Знаменатели дробей разложить на множители.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97CAF0-20B6-BF4B-B1EB-8F3499CC1D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874" y="1904693"/>
            <a:ext cx="1922321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UZ" sz="2100" b="1" i="1">
                <a:latin typeface="Calibri" panose="020F0502020204030204" pitchFamily="34" charset="0"/>
              </a:rPr>
              <a:t>ху – х – 4у + 4 =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A00051CB-BD73-4C46-B16E-B8341D82B5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9471" y="1904693"/>
            <a:ext cx="2268570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UZ" sz="2100" b="1" i="1">
                <a:latin typeface="Calibri" panose="020F0502020204030204" pitchFamily="34" charset="0"/>
              </a:rPr>
              <a:t>х(у – 1) – 4(у – 1) =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4F65852-BC55-4446-B10B-4A9FADEA6F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20455" y="1904693"/>
            <a:ext cx="1625766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UZ" sz="2100" b="1" i="1" dirty="0">
                <a:latin typeface="Calibri" panose="020F0502020204030204" pitchFamily="34" charset="0"/>
              </a:rPr>
              <a:t>(у – 1)(х – 4.)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9A24F3C-6D83-8445-9E4E-0109F2F54E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2006" y="2271391"/>
            <a:ext cx="1553630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UZ" sz="2100" b="1" i="1">
                <a:latin typeface="Calibri" panose="020F0502020204030204" pitchFamily="34" charset="0"/>
              </a:rPr>
              <a:t>(у – 1)(х – 4)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C7E1994-E06B-D349-A7EF-673F06A8A6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8760" y="2324969"/>
            <a:ext cx="519353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UZ" sz="1800" b="1" i="1" dirty="0">
                <a:latin typeface="Calibri" panose="020F0502020204030204" pitchFamily="34" charset="0"/>
              </a:rPr>
              <a:t>2. Наименьший общий знаменатель для дробей:</a:t>
            </a: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D3A2D93D-EDA9-3D43-AE8D-156C93B98B3D}"/>
              </a:ext>
            </a:extLst>
          </p:cNvPr>
          <p:cNvCxnSpPr/>
          <p:nvPr/>
        </p:nvCxnSpPr>
        <p:spPr>
          <a:xfrm>
            <a:off x="1782044" y="2271391"/>
            <a:ext cx="432197" cy="0"/>
          </a:xfrm>
          <a:prstGeom prst="line">
            <a:avLst/>
          </a:prstGeom>
          <a:ln w="254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B6B512E8-B91D-D34A-B24B-335185A2E535}"/>
              </a:ext>
            </a:extLst>
          </p:cNvPr>
          <p:cNvCxnSpPr/>
          <p:nvPr/>
        </p:nvCxnSpPr>
        <p:spPr>
          <a:xfrm>
            <a:off x="1295078" y="2271391"/>
            <a:ext cx="426244" cy="0"/>
          </a:xfrm>
          <a:prstGeom prst="line">
            <a:avLst/>
          </a:prstGeom>
          <a:ln w="254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F50182C0-A3AC-CE46-A7E2-2E39D4C5284F}"/>
              </a:ext>
            </a:extLst>
          </p:cNvPr>
          <p:cNvCxnSpPr/>
          <p:nvPr/>
        </p:nvCxnSpPr>
        <p:spPr>
          <a:xfrm>
            <a:off x="431874" y="2271391"/>
            <a:ext cx="377429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EEB7F980-7A91-BE44-9A29-03EADF9AD1A4}"/>
              </a:ext>
            </a:extLst>
          </p:cNvPr>
          <p:cNvCxnSpPr/>
          <p:nvPr/>
        </p:nvCxnSpPr>
        <p:spPr>
          <a:xfrm>
            <a:off x="864072" y="2271391"/>
            <a:ext cx="377428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06A4448A-B58E-854C-89ED-C69A16C02A64}"/>
              </a:ext>
            </a:extLst>
          </p:cNvPr>
          <p:cNvCxnSpPr/>
          <p:nvPr/>
        </p:nvCxnSpPr>
        <p:spPr>
          <a:xfrm>
            <a:off x="3456062" y="2271391"/>
            <a:ext cx="540544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799AA89A-51CD-6941-8EA3-C21FFE89565A}"/>
              </a:ext>
            </a:extLst>
          </p:cNvPr>
          <p:cNvCxnSpPr/>
          <p:nvPr/>
        </p:nvCxnSpPr>
        <p:spPr>
          <a:xfrm>
            <a:off x="2429744" y="2271391"/>
            <a:ext cx="540544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DFFB4A2C-47CC-C343-AE0F-69A98EAAF2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949" y="2735735"/>
            <a:ext cx="321690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UZ" sz="1800" b="1" i="1" dirty="0">
                <a:latin typeface="Calibri" panose="020F0502020204030204" pitchFamily="34" charset="0"/>
              </a:rPr>
              <a:t>3.Выполним преобразования:</a:t>
            </a:r>
          </a:p>
        </p:txBody>
      </p:sp>
      <p:graphicFrame>
        <p:nvGraphicFramePr>
          <p:cNvPr id="102403" name="Object 3">
            <a:extLst>
              <a:ext uri="{FF2B5EF4-FFF2-40B4-BE49-F238E27FC236}">
                <a16:creationId xmlns:a16="http://schemas.microsoft.com/office/drawing/2014/main" id="{ACDD3E47-6C7A-3446-8CBE-7772DB41C02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7133436"/>
              </p:ext>
            </p:extLst>
          </p:nvPr>
        </p:nvGraphicFramePr>
        <p:xfrm>
          <a:off x="3375235" y="2622148"/>
          <a:ext cx="3684985" cy="7489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0" name="Формула" r:id="rId5" imgW="50317400" imgH="10236200" progId="Equation.3">
                  <p:embed/>
                </p:oleObj>
              </mc:Choice>
              <mc:Fallback>
                <p:oleObj name="Формула" r:id="rId5" imgW="50317400" imgH="10236200" progId="Equation.3">
                  <p:embed/>
                  <p:pic>
                    <p:nvPicPr>
                      <p:cNvPr id="102403" name="Object 3">
                        <a:extLst>
                          <a:ext uri="{FF2B5EF4-FFF2-40B4-BE49-F238E27FC236}">
                            <a16:creationId xmlns:a16="http://schemas.microsoft.com/office/drawing/2014/main" id="{ACDD3E47-6C7A-3446-8CBE-7772DB41C02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75235" y="2622148"/>
                        <a:ext cx="3684985" cy="74890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04" name="Object 4">
            <a:extLst>
              <a:ext uri="{FF2B5EF4-FFF2-40B4-BE49-F238E27FC236}">
                <a16:creationId xmlns:a16="http://schemas.microsoft.com/office/drawing/2014/main" id="{6FBB0F0C-9400-3E4E-8806-94567BC2C2D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72529319"/>
              </p:ext>
            </p:extLst>
          </p:nvPr>
        </p:nvGraphicFramePr>
        <p:xfrm>
          <a:off x="377106" y="3406056"/>
          <a:ext cx="2636044" cy="7489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1" name="Формула" r:id="rId7" imgW="35991800" imgH="10236200" progId="Equation.3">
                  <p:embed/>
                </p:oleObj>
              </mc:Choice>
              <mc:Fallback>
                <p:oleObj name="Формула" r:id="rId7" imgW="35991800" imgH="10236200" progId="Equation.3">
                  <p:embed/>
                  <p:pic>
                    <p:nvPicPr>
                      <p:cNvPr id="102404" name="Object 4">
                        <a:extLst>
                          <a:ext uri="{FF2B5EF4-FFF2-40B4-BE49-F238E27FC236}">
                            <a16:creationId xmlns:a16="http://schemas.microsoft.com/office/drawing/2014/main" id="{6FBB0F0C-9400-3E4E-8806-94567BC2C2D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106" y="3406056"/>
                        <a:ext cx="2636044" cy="74890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7E2D4B5C-D276-7E4D-87F1-FDA951319244}"/>
              </a:ext>
            </a:extLst>
          </p:cNvPr>
          <p:cNvCxnSpPr/>
          <p:nvPr/>
        </p:nvCxnSpPr>
        <p:spPr>
          <a:xfrm>
            <a:off x="1782043" y="3729906"/>
            <a:ext cx="425054" cy="0"/>
          </a:xfrm>
          <a:prstGeom prst="line">
            <a:avLst/>
          </a:prstGeom>
          <a:ln w="254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295A3392-AE0B-DB47-93BE-E34DF57C1CFA}"/>
              </a:ext>
            </a:extLst>
          </p:cNvPr>
          <p:cNvCxnSpPr/>
          <p:nvPr/>
        </p:nvCxnSpPr>
        <p:spPr>
          <a:xfrm>
            <a:off x="1187922" y="3729906"/>
            <a:ext cx="425053" cy="0"/>
          </a:xfrm>
          <a:prstGeom prst="line">
            <a:avLst/>
          </a:prstGeom>
          <a:ln w="254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792F73FF-FFB9-BB42-8626-3D988F3E50A0}"/>
              </a:ext>
            </a:extLst>
          </p:cNvPr>
          <p:cNvCxnSpPr/>
          <p:nvPr/>
        </p:nvCxnSpPr>
        <p:spPr>
          <a:xfrm>
            <a:off x="593799" y="3729906"/>
            <a:ext cx="425054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392B1067-86DD-2B49-BF17-EE25D1A2EBEF}"/>
              </a:ext>
            </a:extLst>
          </p:cNvPr>
          <p:cNvCxnSpPr/>
          <p:nvPr/>
        </p:nvCxnSpPr>
        <p:spPr>
          <a:xfrm>
            <a:off x="2376166" y="3729906"/>
            <a:ext cx="425053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2405" name="Object 5">
            <a:extLst>
              <a:ext uri="{FF2B5EF4-FFF2-40B4-BE49-F238E27FC236}">
                <a16:creationId xmlns:a16="http://schemas.microsoft.com/office/drawing/2014/main" id="{A6901165-8FB8-3B4F-85F4-3D0C126BBC2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74932421"/>
              </p:ext>
            </p:extLst>
          </p:nvPr>
        </p:nvGraphicFramePr>
        <p:xfrm>
          <a:off x="3023866" y="3406056"/>
          <a:ext cx="2636044" cy="7489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2" name="Формула" r:id="rId9" imgW="35991800" imgH="10236200" progId="Equation.3">
                  <p:embed/>
                </p:oleObj>
              </mc:Choice>
              <mc:Fallback>
                <p:oleObj name="Формула" r:id="rId9" imgW="35991800" imgH="10236200" progId="Equation.3">
                  <p:embed/>
                  <p:pic>
                    <p:nvPicPr>
                      <p:cNvPr id="102405" name="Object 5">
                        <a:extLst>
                          <a:ext uri="{FF2B5EF4-FFF2-40B4-BE49-F238E27FC236}">
                            <a16:creationId xmlns:a16="http://schemas.microsoft.com/office/drawing/2014/main" id="{A6901165-8FB8-3B4F-85F4-3D0C126BBC2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23866" y="3406056"/>
                        <a:ext cx="2636044" cy="74890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EC192339-02CC-9C49-89F2-F6E76C61436A}"/>
              </a:ext>
            </a:extLst>
          </p:cNvPr>
          <p:cNvCxnSpPr/>
          <p:nvPr/>
        </p:nvCxnSpPr>
        <p:spPr>
          <a:xfrm>
            <a:off x="3456062" y="3729906"/>
            <a:ext cx="540544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A0EBDA07-4777-A245-8752-389F5A611AB9}"/>
              </a:ext>
            </a:extLst>
          </p:cNvPr>
          <p:cNvCxnSpPr/>
          <p:nvPr/>
        </p:nvCxnSpPr>
        <p:spPr>
          <a:xfrm>
            <a:off x="4752653" y="3729906"/>
            <a:ext cx="539353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2406" name="Object 6">
            <a:extLst>
              <a:ext uri="{FF2B5EF4-FFF2-40B4-BE49-F238E27FC236}">
                <a16:creationId xmlns:a16="http://schemas.microsoft.com/office/drawing/2014/main" id="{C58AB847-285E-844C-BA2A-ADC32A3D9E7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9081023"/>
              </p:ext>
            </p:extLst>
          </p:nvPr>
        </p:nvGraphicFramePr>
        <p:xfrm>
          <a:off x="743819" y="4270450"/>
          <a:ext cx="2336006" cy="7489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3" name="Формула" r:id="rId11" imgW="31889700" imgH="10236200" progId="Equation.3">
                  <p:embed/>
                </p:oleObj>
              </mc:Choice>
              <mc:Fallback>
                <p:oleObj name="Формула" r:id="rId11" imgW="31889700" imgH="10236200" progId="Equation.3">
                  <p:embed/>
                  <p:pic>
                    <p:nvPicPr>
                      <p:cNvPr id="102406" name="Object 6">
                        <a:extLst>
                          <a:ext uri="{FF2B5EF4-FFF2-40B4-BE49-F238E27FC236}">
                            <a16:creationId xmlns:a16="http://schemas.microsoft.com/office/drawing/2014/main" id="{C58AB847-285E-844C-BA2A-ADC32A3D9E7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3819" y="4270450"/>
                        <a:ext cx="2336006" cy="74890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43" name="Прямая соединительная линия 42">
            <a:extLst>
              <a:ext uri="{FF2B5EF4-FFF2-40B4-BE49-F238E27FC236}">
                <a16:creationId xmlns:a16="http://schemas.microsoft.com/office/drawing/2014/main" id="{8C85B1D6-13EC-7845-9C9A-B16C437E35AF}"/>
              </a:ext>
            </a:extLst>
          </p:cNvPr>
          <p:cNvCxnSpPr/>
          <p:nvPr/>
        </p:nvCxnSpPr>
        <p:spPr>
          <a:xfrm>
            <a:off x="1835622" y="4594300"/>
            <a:ext cx="810815" cy="0"/>
          </a:xfrm>
          <a:prstGeom prst="line">
            <a:avLst/>
          </a:prstGeom>
          <a:ln w="254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2407" name="Object 7">
            <a:extLst>
              <a:ext uri="{FF2B5EF4-FFF2-40B4-BE49-F238E27FC236}">
                <a16:creationId xmlns:a16="http://schemas.microsoft.com/office/drawing/2014/main" id="{4D1AB900-8793-6741-B452-19DC80E9068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52494843"/>
              </p:ext>
            </p:extLst>
          </p:nvPr>
        </p:nvGraphicFramePr>
        <p:xfrm>
          <a:off x="3077443" y="4270450"/>
          <a:ext cx="2786063" cy="7489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4" name="Формула" r:id="rId13" imgW="38036500" imgH="10236200" progId="Equation.3">
                  <p:embed/>
                </p:oleObj>
              </mc:Choice>
              <mc:Fallback>
                <p:oleObj name="Формула" r:id="rId13" imgW="38036500" imgH="10236200" progId="Equation.3">
                  <p:embed/>
                  <p:pic>
                    <p:nvPicPr>
                      <p:cNvPr id="102407" name="Object 7">
                        <a:extLst>
                          <a:ext uri="{FF2B5EF4-FFF2-40B4-BE49-F238E27FC236}">
                            <a16:creationId xmlns:a16="http://schemas.microsoft.com/office/drawing/2014/main" id="{4D1AB900-8793-6741-B452-19DC80E9068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7443" y="4270450"/>
                        <a:ext cx="2786063" cy="74890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0AFCD3B6-11A9-C24A-BDF7-57C9C2A2503E}"/>
              </a:ext>
            </a:extLst>
          </p:cNvPr>
          <p:cNvCxnSpPr/>
          <p:nvPr/>
        </p:nvCxnSpPr>
        <p:spPr>
          <a:xfrm flipV="1">
            <a:off x="3132213" y="4324028"/>
            <a:ext cx="756047" cy="32385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>
            <a:extLst>
              <a:ext uri="{FF2B5EF4-FFF2-40B4-BE49-F238E27FC236}">
                <a16:creationId xmlns:a16="http://schemas.microsoft.com/office/drawing/2014/main" id="{95595EE5-AF05-4144-A958-E67C7A4E16A0}"/>
              </a:ext>
            </a:extLst>
          </p:cNvPr>
          <p:cNvCxnSpPr/>
          <p:nvPr/>
        </p:nvCxnSpPr>
        <p:spPr>
          <a:xfrm flipV="1">
            <a:off x="3617988" y="4702647"/>
            <a:ext cx="756047" cy="32385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>
            <a:extLst>
              <a:ext uri="{FF2B5EF4-FFF2-40B4-BE49-F238E27FC236}">
                <a16:creationId xmlns:a16="http://schemas.microsoft.com/office/drawing/2014/main" id="{1C4AF28A-45A3-2D46-AB64-C3D7C3FDF945}"/>
              </a:ext>
            </a:extLst>
          </p:cNvPr>
          <p:cNvCxnSpPr/>
          <p:nvPr/>
        </p:nvCxnSpPr>
        <p:spPr>
          <a:xfrm flipV="1">
            <a:off x="4427613" y="4702647"/>
            <a:ext cx="756047" cy="32385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>
            <a:extLst>
              <a:ext uri="{FF2B5EF4-FFF2-40B4-BE49-F238E27FC236}">
                <a16:creationId xmlns:a16="http://schemas.microsoft.com/office/drawing/2014/main" id="{A1D41197-AB9F-9B4E-A478-6B18AB34014F}"/>
              </a:ext>
            </a:extLst>
          </p:cNvPr>
          <p:cNvCxnSpPr/>
          <p:nvPr/>
        </p:nvCxnSpPr>
        <p:spPr>
          <a:xfrm flipV="1">
            <a:off x="3996606" y="4270450"/>
            <a:ext cx="756047" cy="32385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278FC565-C471-3144-B055-78DE2E2820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2484" y="4162104"/>
            <a:ext cx="282450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UZ" sz="1500" b="1" i="1">
                <a:latin typeface="Calibri" panose="020F0502020204030204" pitchFamily="34" charset="0"/>
              </a:rPr>
              <a:t>1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BED21ED7-DC67-0644-B2F2-3FDF5AA317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2109" y="4162104"/>
            <a:ext cx="282450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UZ" sz="1500" b="1" i="1">
                <a:latin typeface="Calibri" panose="020F0502020204030204" pitchFamily="34" charset="0"/>
              </a:rPr>
              <a:t>1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CC420D6B-A558-874D-AF19-051377B9CB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96606" y="4809804"/>
            <a:ext cx="282450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UZ" sz="1500" b="1" i="1">
                <a:latin typeface="Calibri" panose="020F0502020204030204" pitchFamily="34" charset="0"/>
              </a:rPr>
              <a:t>1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AA87318A-5374-DF4F-8D0B-810200ECD5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6503" y="4809804"/>
            <a:ext cx="282450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UZ" sz="1500" b="1" i="1">
                <a:latin typeface="Calibri" panose="020F0502020204030204" pitchFamily="34" charset="0"/>
              </a:rPr>
              <a:t>1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17DE489B-1B4B-FA49-B257-4139FF3903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32550" y="4432375"/>
            <a:ext cx="700833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UZ" sz="2100" b="1" i="1" dirty="0">
                <a:latin typeface="Calibri" panose="020F0502020204030204" pitchFamily="34" charset="0"/>
              </a:rPr>
              <a:t>х + 4</a:t>
            </a:r>
          </a:p>
        </p:txBody>
      </p:sp>
      <p:sp>
        <p:nvSpPr>
          <p:cNvPr id="39" name="object 2">
            <a:extLst>
              <a:ext uri="{FF2B5EF4-FFF2-40B4-BE49-F238E27FC236}">
                <a16:creationId xmlns:a16="http://schemas.microsoft.com/office/drawing/2014/main" id="{198B4CF8-2825-D243-91E0-E13767D9DC74}"/>
              </a:ext>
            </a:extLst>
          </p:cNvPr>
          <p:cNvSpPr/>
          <p:nvPr/>
        </p:nvSpPr>
        <p:spPr>
          <a:xfrm>
            <a:off x="2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42" name="object 4">
            <a:extLst>
              <a:ext uri="{FF2B5EF4-FFF2-40B4-BE49-F238E27FC236}">
                <a16:creationId xmlns:a16="http://schemas.microsoft.com/office/drawing/2014/main" id="{0696E1E3-E1B9-D846-8DE1-C5D24D69E572}"/>
              </a:ext>
            </a:extLst>
          </p:cNvPr>
          <p:cNvSpPr txBox="1">
            <a:spLocks/>
          </p:cNvSpPr>
          <p:nvPr/>
        </p:nvSpPr>
        <p:spPr>
          <a:xfrm>
            <a:off x="-25703" y="189283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8405" algn="ctr" defTabSz="914114">
              <a:spcBef>
                <a:spcPts val="110"/>
              </a:spcBef>
            </a:pPr>
            <a:r>
              <a:rPr lang="ru-RU" sz="2800" dirty="0">
                <a:solidFill>
                  <a:schemeClr val="bg1"/>
                </a:solidFill>
              </a:rPr>
              <a:t>ВЫЧИСЛИТЕ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4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2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1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3" dur="500"/>
                                        <p:tgtEl>
                                          <p:spTgt spid="102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8" dur="500"/>
                                        <p:tgtEl>
                                          <p:spTgt spid="102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0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4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78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2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9" dur="500"/>
                                        <p:tgtEl>
                                          <p:spTgt spid="102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1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2" dur="500"/>
                                        <p:tgtEl>
                                          <p:spTgt spid="102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4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1" dur="500"/>
                                        <p:tgtEl>
                                          <p:spTgt spid="102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 nodeType="clickPar">
                      <p:stCondLst>
                        <p:cond delay="indefinite"/>
                      </p:stCondLst>
                      <p:childTnLst>
                        <p:par>
                          <p:cTn id="1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 nodeType="clickPar">
                      <p:stCondLst>
                        <p:cond delay="indefinite"/>
                      </p:stCondLst>
                      <p:childTnLst>
                        <p:par>
                          <p:cTn id="1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32" grpId="0"/>
      <p:bldP spid="51" grpId="0"/>
      <p:bldP spid="52" grpId="0"/>
      <p:bldP spid="53" grpId="0"/>
      <p:bldP spid="54" grpId="0"/>
      <p:bldP spid="5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1139" y="2575148"/>
            <a:ext cx="3931537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06484" y="213579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ЗАДАНИЕ ДЛЯ САМОСТОЯТЕЛЬНОГО РЕШЕНИЯ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15272" y="1113620"/>
            <a:ext cx="874921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Выполнить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письменно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задание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№ 544 (2, 4), 549-550 (2, 4)</a:t>
            </a:r>
            <a:endParaRPr lang="en-US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а странице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220. 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161727"/>
      </p:ext>
    </p:extLst>
  </p:cSld>
  <p:clrMapOvr>
    <a:masterClrMapping/>
  </p:clrMapOvr>
  <p:transition spd="slow">
    <p:wip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a6bbbb55cb81a38516099dac32f985d2592ace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20686</TotalTime>
  <Words>181</Words>
  <Application>Microsoft Macintosh PowerPoint</Application>
  <PresentationFormat>Экран (16:9)</PresentationFormat>
  <Paragraphs>59</Paragraphs>
  <Slides>9</Slides>
  <Notes>3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Cambria Math</vt:lpstr>
      <vt:lpstr>Office Theme</vt:lpstr>
      <vt:lpstr>Формула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Rano7kh@icloud.com</cp:lastModifiedBy>
  <cp:revision>1562</cp:revision>
  <dcterms:created xsi:type="dcterms:W3CDTF">2020-04-09T07:32:19Z</dcterms:created>
  <dcterms:modified xsi:type="dcterms:W3CDTF">2021-03-31T21:56:19Z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