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gif" ContentType="image/gif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2"/>
  </p:notesMasterIdLst>
  <p:sldIdLst>
    <p:sldId id="1381" r:id="rId2"/>
    <p:sldId id="1695" r:id="rId3"/>
    <p:sldId id="262" r:id="rId4"/>
    <p:sldId id="263" r:id="rId5"/>
    <p:sldId id="264" r:id="rId6"/>
    <p:sldId id="266" r:id="rId7"/>
    <p:sldId id="267" r:id="rId8"/>
    <p:sldId id="268" r:id="rId9"/>
    <p:sldId id="277" r:id="rId10"/>
    <p:sldId id="1639" r:id="rId11"/>
  </p:sldIdLst>
  <p:sldSz cx="9144000" cy="5143500" type="screen16x9"/>
  <p:notesSz cx="5765800" cy="3244850"/>
  <p:custDataLst>
    <p:tags r:id="rId13"/>
  </p:custDataLst>
  <p:defaultTextStyle>
    <a:defPPr>
      <a:defRPr lang="ru-RU"/>
    </a:defPPr>
    <a:lvl1pPr marL="0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1pPr>
    <a:lvl2pPr marL="724883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2pPr>
    <a:lvl3pPr marL="1449768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3pPr>
    <a:lvl4pPr marL="2174652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4pPr>
    <a:lvl5pPr marL="2899537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5pPr>
    <a:lvl6pPr marL="3624422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6pPr>
    <a:lvl7pPr marL="4349305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7pPr>
    <a:lvl8pPr marL="5074190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8pPr>
    <a:lvl9pPr marL="5799074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  <p15:guide id="3" orient="horz" pos="6391">
          <p15:clr>
            <a:srgbClr val="A4A3A4"/>
          </p15:clr>
        </p15:guide>
        <p15:guide id="4" pos="4451">
          <p15:clr>
            <a:srgbClr val="A4A3A4"/>
          </p15:clr>
        </p15:guide>
        <p15:guide id="5" orient="horz" pos="2057">
          <p15:clr>
            <a:srgbClr val="A4A3A4"/>
          </p15:clr>
        </p15:guide>
        <p15:guide id="6" orient="horz" pos="4566">
          <p15:clr>
            <a:srgbClr val="A4A3A4"/>
          </p15:clr>
        </p15:guide>
        <p15:guide id="7" pos="1662">
          <p15:clr>
            <a:srgbClr val="A4A3A4"/>
          </p15:clr>
        </p15:guide>
        <p15:guide id="8" pos="3425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8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17292A2E-F333-43FB-9621-5CBBE7FDCDCB}" styleName="Светлый стиль 2 - акцент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7DF18680-E054-41AD-8BC1-D1AEF772440D}" styleName="Средний стиль 2 —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Средний стиль 2 —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4C1A8A3-306A-4EB7-A6B1-4F7E0EB9C5D6}" styleName="Средний стиль 3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EB9631B5-78F2-41C9-869B-9F39066F8104}" styleName="Средний стиль 3 — акцент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6E25E649-3F16-4E02-A733-19D2CDBF48F0}" styleName="Средний стиль 3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Средний стиль 2 —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5DA37D80-6434-44D0-A028-1B22A696006F}" styleName="Светлый стиль 3 — акцент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BDBED569-4797-4DF1-A0F4-6AAB3CD982D8}" styleName="Светлый стиль 3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775DCB02-9BB8-47FD-8907-85C794F793BA}" styleName="Стиль из темы 1 - акцент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35758FB7-9AC5-4552-8A53-C91805E547FA}" styleName="Стиль из темы 1 - акцент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08FB837D-C827-4EFA-A057-4D05807E0F7C}" styleName="Стиль из темы 1 - акцент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69012ECD-51FC-41F1-AA8D-1B2483CD663E}" styleName="Светлый стиль 2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72833802-FEF1-4C79-8D5D-14CF1EAF98D9}" styleName="Светлый стиль 2 — акцент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F2DE63D5-997A-4646-A377-4702673A728D}" styleName="Светлый стиль 2 — акцент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1E171933-4619-4E11-9A3F-F7608DF75F80}" styleName="Средний стиль 1 —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91EBBBCC-DAD2-459C-BE2E-F6DE35CF9A28}" styleName="Темный стиль 2 — акцент 3/акцент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0505E3EF-67EA-436B-97B2-0124C06EBD24}" styleName="Средний стиль 4 —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C4B1156A-380E-4F78-BDF5-A606A8083BF9}" styleName="Средний стиль 4 —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284E427A-3D55-4303-BF80-6455036E1DE7}" styleName="Стиль из темы 1 - акцент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57" autoAdjust="0"/>
    <p:restoredTop sz="95761" autoAdjust="0"/>
  </p:normalViewPr>
  <p:slideViewPr>
    <p:cSldViewPr>
      <p:cViewPr varScale="1">
        <p:scale>
          <a:sx n="116" d="100"/>
          <a:sy n="116" d="100"/>
        </p:scale>
        <p:origin x="184" y="680"/>
      </p:cViewPr>
      <p:guideLst>
        <p:guide orient="horz" pos="2880"/>
        <p:guide pos="2160"/>
        <p:guide orient="horz" pos="6391"/>
        <p:guide pos="4451"/>
        <p:guide orient="horz" pos="2057"/>
        <p:guide orient="horz" pos="4566"/>
        <p:guide pos="1662"/>
        <p:guide pos="3425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gs" Target="tags/tag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28.emf"/><Relationship Id="rId1" Type="http://schemas.openxmlformats.org/officeDocument/2006/relationships/image" Target="../media/image27.e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32.emf"/><Relationship Id="rId2" Type="http://schemas.openxmlformats.org/officeDocument/2006/relationships/image" Target="../media/image31.emf"/><Relationship Id="rId1" Type="http://schemas.openxmlformats.org/officeDocument/2006/relationships/image" Target="../media/image30.e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35.emf"/><Relationship Id="rId2" Type="http://schemas.openxmlformats.org/officeDocument/2006/relationships/image" Target="../media/image34.emf"/><Relationship Id="rId1" Type="http://schemas.openxmlformats.org/officeDocument/2006/relationships/image" Target="../media/image33.e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38.emf"/><Relationship Id="rId2" Type="http://schemas.openxmlformats.org/officeDocument/2006/relationships/image" Target="../media/image37.emf"/><Relationship Id="rId1" Type="http://schemas.openxmlformats.org/officeDocument/2006/relationships/image" Target="../media/image36.emf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41.emf"/><Relationship Id="rId2" Type="http://schemas.openxmlformats.org/officeDocument/2006/relationships/image" Target="../media/image40.emf"/><Relationship Id="rId1" Type="http://schemas.openxmlformats.org/officeDocument/2006/relationships/image" Target="../media/image39.emf"/><Relationship Id="rId5" Type="http://schemas.openxmlformats.org/officeDocument/2006/relationships/image" Target="../media/image43.emf"/><Relationship Id="rId4" Type="http://schemas.openxmlformats.org/officeDocument/2006/relationships/image" Target="../media/image42.emf"/></Relationships>
</file>

<file path=ppt/drawings/_rels/vmlDrawing6.vml.rels><?xml version="1.0" encoding="UTF-8" standalone="yes"?>
<Relationships xmlns="http://schemas.openxmlformats.org/package/2006/relationships"><Relationship Id="rId3" Type="http://schemas.openxmlformats.org/officeDocument/2006/relationships/image" Target="../media/image46.emf"/><Relationship Id="rId2" Type="http://schemas.openxmlformats.org/officeDocument/2006/relationships/image" Target="../media/image45.emf"/><Relationship Id="rId1" Type="http://schemas.openxmlformats.org/officeDocument/2006/relationships/image" Target="../media/image44.emf"/><Relationship Id="rId5" Type="http://schemas.openxmlformats.org/officeDocument/2006/relationships/image" Target="../media/image48.emf"/><Relationship Id="rId4" Type="http://schemas.openxmlformats.org/officeDocument/2006/relationships/image" Target="../media/image47.emf"/></Relationships>
</file>

<file path=ppt/drawings/_rels/vmlDrawing7.vml.rels><?xml version="1.0" encoding="UTF-8" standalone="yes"?>
<Relationships xmlns="http://schemas.openxmlformats.org/package/2006/relationships"><Relationship Id="rId3" Type="http://schemas.openxmlformats.org/officeDocument/2006/relationships/image" Target="../media/image51.emf"/><Relationship Id="rId2" Type="http://schemas.openxmlformats.org/officeDocument/2006/relationships/image" Target="../media/image50.emf"/><Relationship Id="rId1" Type="http://schemas.openxmlformats.org/officeDocument/2006/relationships/image" Target="../media/image49.emf"/><Relationship Id="rId5" Type="http://schemas.openxmlformats.org/officeDocument/2006/relationships/image" Target="../media/image53.emf"/><Relationship Id="rId4" Type="http://schemas.openxmlformats.org/officeDocument/2006/relationships/image" Target="../media/image52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3350CF-C603-4114-B932-646F91D14650}" type="datetimeFigureOut">
              <a:rPr lang="ru-RU" smtClean="0"/>
              <a:pPr/>
              <a:t>03.04.2021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909EBE-9F82-4E48-A1EA-E1BF2E0BBA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20460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1pPr>
    <a:lvl2pPr marL="342319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2pPr>
    <a:lvl3pPr marL="684637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3pPr>
    <a:lvl4pPr marL="1026958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4pPr>
    <a:lvl5pPr marL="1369276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5pPr>
    <a:lvl6pPr marL="1711595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6pPr>
    <a:lvl7pPr marL="2053914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7pPr>
    <a:lvl8pPr marL="2396234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8pPr>
    <a:lvl9pPr marL="2738553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A62127D-37C2-4495-9A8F-D7800B0835C1}" type="slidenum">
              <a:rPr lang="ru-RU"/>
              <a:pPr/>
              <a:t>3</a:t>
            </a:fld>
            <a:endParaRPr lang="ru-RU"/>
          </a:p>
        </p:txBody>
      </p:sp>
      <p:sp>
        <p:nvSpPr>
          <p:cNvPr id="348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48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ru-RU"/>
              <a:t>Все действия на слайде – последовательно щелчком мышки.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FE5E2BD-E654-4D90-89F0-C2F9F61303CB}" type="slidenum">
              <a:rPr lang="ru-RU"/>
              <a:pPr/>
              <a:t>4</a:t>
            </a:fld>
            <a:endParaRPr lang="ru-RU"/>
          </a:p>
        </p:txBody>
      </p:sp>
      <p:sp>
        <p:nvSpPr>
          <p:cNvPr id="358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58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ru-RU"/>
              <a:t>Все действия на слайде – последовательно щелчком мышки.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5819308-151F-4816-BB15-77D2B685C6F9}" type="slidenum">
              <a:rPr lang="ru-RU"/>
              <a:pPr/>
              <a:t>5</a:t>
            </a:fld>
            <a:endParaRPr lang="ru-RU"/>
          </a:p>
        </p:txBody>
      </p:sp>
      <p:sp>
        <p:nvSpPr>
          <p:cNvPr id="368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68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ru-RU"/>
              <a:t>Все действия на слайде – последовательно щелчком мышки.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D5F4CDD-5631-411F-B72A-77088D3921B6}" type="slidenum">
              <a:rPr lang="ru-RU"/>
              <a:pPr/>
              <a:t>6</a:t>
            </a:fld>
            <a:endParaRPr lang="ru-RU"/>
          </a:p>
        </p:txBody>
      </p:sp>
      <p:sp>
        <p:nvSpPr>
          <p:cNvPr id="378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78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ru-RU"/>
              <a:t>Все действия на слайде – последовательно щелчком мышки.</a:t>
            </a: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415B209-968D-4216-8986-713FED2BEA46}" type="slidenum">
              <a:rPr lang="ru-RU"/>
              <a:pPr/>
              <a:t>7</a:t>
            </a:fld>
            <a:endParaRPr lang="ru-RU"/>
          </a:p>
        </p:txBody>
      </p:sp>
      <p:sp>
        <p:nvSpPr>
          <p:cNvPr id="389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89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ru-RU"/>
              <a:t>Все действия на слайде – последовательно щелчком мышки.</a:t>
            </a: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80BC689-5241-4C72-98C1-8CCC545B96D5}" type="slidenum">
              <a:rPr lang="ru-RU"/>
              <a:pPr/>
              <a:t>8</a:t>
            </a:fld>
            <a:endParaRPr lang="ru-RU"/>
          </a:p>
        </p:txBody>
      </p:sp>
      <p:sp>
        <p:nvSpPr>
          <p:cNvPr id="399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99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ru-RU"/>
              <a:t>Все действия на слайде – последовательно щелчком мышки.</a:t>
            </a: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BFDEDC6-29E1-4C8F-A60F-91A21DABDDB7}" type="slidenum">
              <a:rPr lang="ru-RU"/>
              <a:pPr/>
              <a:t>9</a:t>
            </a:fld>
            <a:endParaRPr lang="ru-RU"/>
          </a:p>
        </p:txBody>
      </p:sp>
      <p:sp>
        <p:nvSpPr>
          <p:cNvPr id="501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01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ru-RU"/>
              <a:t>Все действия на слайде – последовательно щелчком мышки.</a:t>
            </a:r>
          </a:p>
          <a:p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1" y="1594483"/>
            <a:ext cx="7772401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1" y="2880359"/>
            <a:ext cx="6400801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4/3/21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slow">
    <p:wip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416988" y="1557182"/>
            <a:ext cx="6310028" cy="537440"/>
          </a:xfrm>
        </p:spPr>
        <p:txBody>
          <a:bodyPr lIns="0" tIns="0" rIns="0" bIns="0"/>
          <a:lstStyle>
            <a:lvl1pPr>
              <a:defRPr sz="35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4/3/21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slow">
    <p:wip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2" y="849896"/>
            <a:ext cx="8961724" cy="419935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106015" y="112796"/>
            <a:ext cx="8961724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93481" y="1142501"/>
            <a:ext cx="2893250" cy="34200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1" y="1183005"/>
            <a:ext cx="3977641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4/3/21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slow">
    <p:wip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2508137" y="1674387"/>
            <a:ext cx="4158102" cy="1639679"/>
          </a:xfrm>
          <a:custGeom>
            <a:avLst/>
            <a:gdLst/>
            <a:ahLst/>
            <a:cxnLst/>
            <a:rect l="l" t="t" r="r" b="b"/>
            <a:pathLst>
              <a:path w="2621915" h="1034414">
                <a:moveTo>
                  <a:pt x="2621368" y="0"/>
                </a:moveTo>
                <a:lnTo>
                  <a:pt x="0" y="0"/>
                </a:lnTo>
                <a:lnTo>
                  <a:pt x="0" y="1034140"/>
                </a:lnTo>
                <a:lnTo>
                  <a:pt x="2621368" y="1034140"/>
                </a:lnTo>
                <a:lnTo>
                  <a:pt x="262136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4/3/21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slow">
    <p:wip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4/3/21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slow">
    <p:wip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40780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03245515"/>
      </p:ext>
    </p:extLst>
  </p:cSld>
  <p:clrMapOvr>
    <a:masterClrMapping/>
  </p:clrMapOvr>
  <p:transition spd="slow">
    <p:wipe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2" y="849896"/>
            <a:ext cx="8961724" cy="419935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7"/>
            <a:ext cx="2555002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416988" y="1557182"/>
            <a:ext cx="6310028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6"/>
            <a:ext cx="292608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1" y="4783456"/>
            <a:ext cx="210312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4/3/21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4783456"/>
            <a:ext cx="210312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ransition spd="slow">
    <p:wipe/>
  </p:transition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724883">
        <a:defRPr>
          <a:latin typeface="+mn-lt"/>
          <a:ea typeface="+mn-ea"/>
          <a:cs typeface="+mn-cs"/>
        </a:defRPr>
      </a:lvl2pPr>
      <a:lvl3pPr marL="1449768">
        <a:defRPr>
          <a:latin typeface="+mn-lt"/>
          <a:ea typeface="+mn-ea"/>
          <a:cs typeface="+mn-cs"/>
        </a:defRPr>
      </a:lvl3pPr>
      <a:lvl4pPr marL="2174652">
        <a:defRPr>
          <a:latin typeface="+mn-lt"/>
          <a:ea typeface="+mn-ea"/>
          <a:cs typeface="+mn-cs"/>
        </a:defRPr>
      </a:lvl4pPr>
      <a:lvl5pPr marL="2899537">
        <a:defRPr>
          <a:latin typeface="+mn-lt"/>
          <a:ea typeface="+mn-ea"/>
          <a:cs typeface="+mn-cs"/>
        </a:defRPr>
      </a:lvl5pPr>
      <a:lvl6pPr marL="3624422">
        <a:defRPr>
          <a:latin typeface="+mn-lt"/>
          <a:ea typeface="+mn-ea"/>
          <a:cs typeface="+mn-cs"/>
        </a:defRPr>
      </a:lvl6pPr>
      <a:lvl7pPr marL="4349305">
        <a:defRPr>
          <a:latin typeface="+mn-lt"/>
          <a:ea typeface="+mn-ea"/>
          <a:cs typeface="+mn-cs"/>
        </a:defRPr>
      </a:lvl7pPr>
      <a:lvl8pPr marL="5074190">
        <a:defRPr>
          <a:latin typeface="+mn-lt"/>
          <a:ea typeface="+mn-ea"/>
          <a:cs typeface="+mn-cs"/>
        </a:defRPr>
      </a:lvl8pPr>
      <a:lvl9pPr marL="5799074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724883">
        <a:defRPr>
          <a:latin typeface="+mn-lt"/>
          <a:ea typeface="+mn-ea"/>
          <a:cs typeface="+mn-cs"/>
        </a:defRPr>
      </a:lvl2pPr>
      <a:lvl3pPr marL="1449768">
        <a:defRPr>
          <a:latin typeface="+mn-lt"/>
          <a:ea typeface="+mn-ea"/>
          <a:cs typeface="+mn-cs"/>
        </a:defRPr>
      </a:lvl3pPr>
      <a:lvl4pPr marL="2174652">
        <a:defRPr>
          <a:latin typeface="+mn-lt"/>
          <a:ea typeface="+mn-ea"/>
          <a:cs typeface="+mn-cs"/>
        </a:defRPr>
      </a:lvl4pPr>
      <a:lvl5pPr marL="2899537">
        <a:defRPr>
          <a:latin typeface="+mn-lt"/>
          <a:ea typeface="+mn-ea"/>
          <a:cs typeface="+mn-cs"/>
        </a:defRPr>
      </a:lvl5pPr>
      <a:lvl6pPr marL="3624422">
        <a:defRPr>
          <a:latin typeface="+mn-lt"/>
          <a:ea typeface="+mn-ea"/>
          <a:cs typeface="+mn-cs"/>
        </a:defRPr>
      </a:lvl6pPr>
      <a:lvl7pPr marL="4349305">
        <a:defRPr>
          <a:latin typeface="+mn-lt"/>
          <a:ea typeface="+mn-ea"/>
          <a:cs typeface="+mn-cs"/>
        </a:defRPr>
      </a:lvl7pPr>
      <a:lvl8pPr marL="5074190">
        <a:defRPr>
          <a:latin typeface="+mn-lt"/>
          <a:ea typeface="+mn-ea"/>
          <a:cs typeface="+mn-cs"/>
        </a:defRPr>
      </a:lvl8pPr>
      <a:lvl9pPr marL="5799074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gif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png"/><Relationship Id="rId18" Type="http://schemas.openxmlformats.org/officeDocument/2006/relationships/image" Target="../media/image18.png"/><Relationship Id="rId26" Type="http://schemas.openxmlformats.org/officeDocument/2006/relationships/image" Target="../media/image26.png"/><Relationship Id="rId3" Type="http://schemas.openxmlformats.org/officeDocument/2006/relationships/image" Target="../media/image3.png"/><Relationship Id="rId21" Type="http://schemas.openxmlformats.org/officeDocument/2006/relationships/image" Target="../media/image21.png"/><Relationship Id="rId7" Type="http://schemas.openxmlformats.org/officeDocument/2006/relationships/image" Target="../media/image7.png"/><Relationship Id="rId12" Type="http://schemas.openxmlformats.org/officeDocument/2006/relationships/image" Target="../media/image12.png"/><Relationship Id="rId17" Type="http://schemas.openxmlformats.org/officeDocument/2006/relationships/image" Target="../media/image17.png"/><Relationship Id="rId25" Type="http://schemas.openxmlformats.org/officeDocument/2006/relationships/image" Target="../media/image25.png"/><Relationship Id="rId2" Type="http://schemas.openxmlformats.org/officeDocument/2006/relationships/image" Target="../media/image2.png"/><Relationship Id="rId16" Type="http://schemas.openxmlformats.org/officeDocument/2006/relationships/image" Target="../media/image16.png"/><Relationship Id="rId20" Type="http://schemas.openxmlformats.org/officeDocument/2006/relationships/image" Target="../media/image2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24" Type="http://schemas.openxmlformats.org/officeDocument/2006/relationships/image" Target="../media/image24.png"/><Relationship Id="rId5" Type="http://schemas.openxmlformats.org/officeDocument/2006/relationships/image" Target="../media/image5.png"/><Relationship Id="rId15" Type="http://schemas.openxmlformats.org/officeDocument/2006/relationships/image" Target="../media/image15.png"/><Relationship Id="rId23" Type="http://schemas.openxmlformats.org/officeDocument/2006/relationships/image" Target="../media/image23.png"/><Relationship Id="rId10" Type="http://schemas.openxmlformats.org/officeDocument/2006/relationships/image" Target="../media/image10.png"/><Relationship Id="rId19" Type="http://schemas.openxmlformats.org/officeDocument/2006/relationships/image" Target="../media/image19.png"/><Relationship Id="rId4" Type="http://schemas.openxmlformats.org/officeDocument/2006/relationships/image" Target="../media/image4.png"/><Relationship Id="rId9" Type="http://schemas.openxmlformats.org/officeDocument/2006/relationships/image" Target="../media/image9.png"/><Relationship Id="rId14" Type="http://schemas.openxmlformats.org/officeDocument/2006/relationships/image" Target="../media/image14.png"/><Relationship Id="rId22" Type="http://schemas.openxmlformats.org/officeDocument/2006/relationships/image" Target="../media/image22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emf"/><Relationship Id="rId3" Type="http://schemas.openxmlformats.org/officeDocument/2006/relationships/notesSlide" Target="../notesSlides/notesSlide1.xml"/><Relationship Id="rId7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27.emf"/><Relationship Id="rId5" Type="http://schemas.openxmlformats.org/officeDocument/2006/relationships/oleObject" Target="../embeddings/oleObject1.bin"/><Relationship Id="rId4" Type="http://schemas.openxmlformats.org/officeDocument/2006/relationships/image" Target="../media/image29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emf"/><Relationship Id="rId3" Type="http://schemas.openxmlformats.org/officeDocument/2006/relationships/notesSlide" Target="../notesSlides/notesSlide2.xml"/><Relationship Id="rId7" Type="http://schemas.openxmlformats.org/officeDocument/2006/relationships/oleObject" Target="../embeddings/oleObject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30.emf"/><Relationship Id="rId5" Type="http://schemas.openxmlformats.org/officeDocument/2006/relationships/oleObject" Target="../embeddings/oleObject3.bin"/><Relationship Id="rId10" Type="http://schemas.openxmlformats.org/officeDocument/2006/relationships/image" Target="../media/image32.emf"/><Relationship Id="rId4" Type="http://schemas.openxmlformats.org/officeDocument/2006/relationships/image" Target="../media/image29.png"/><Relationship Id="rId9" Type="http://schemas.openxmlformats.org/officeDocument/2006/relationships/oleObject" Target="../embeddings/oleObject5.bin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emf"/><Relationship Id="rId3" Type="http://schemas.openxmlformats.org/officeDocument/2006/relationships/notesSlide" Target="../notesSlides/notesSlide3.xml"/><Relationship Id="rId7" Type="http://schemas.openxmlformats.org/officeDocument/2006/relationships/oleObject" Target="../embeddings/oleObject7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33.emf"/><Relationship Id="rId5" Type="http://schemas.openxmlformats.org/officeDocument/2006/relationships/oleObject" Target="../embeddings/oleObject6.bin"/><Relationship Id="rId10" Type="http://schemas.openxmlformats.org/officeDocument/2006/relationships/image" Target="../media/image35.emf"/><Relationship Id="rId4" Type="http://schemas.openxmlformats.org/officeDocument/2006/relationships/image" Target="../media/image29.png"/><Relationship Id="rId9" Type="http://schemas.openxmlformats.org/officeDocument/2006/relationships/oleObject" Target="../embeddings/oleObject8.bin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emf"/><Relationship Id="rId3" Type="http://schemas.openxmlformats.org/officeDocument/2006/relationships/notesSlide" Target="../notesSlides/notesSlide4.xml"/><Relationship Id="rId7" Type="http://schemas.openxmlformats.org/officeDocument/2006/relationships/oleObject" Target="../embeddings/oleObject10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36.emf"/><Relationship Id="rId5" Type="http://schemas.openxmlformats.org/officeDocument/2006/relationships/oleObject" Target="../embeddings/oleObject9.bin"/><Relationship Id="rId10" Type="http://schemas.openxmlformats.org/officeDocument/2006/relationships/image" Target="../media/image38.emf"/><Relationship Id="rId4" Type="http://schemas.openxmlformats.org/officeDocument/2006/relationships/image" Target="../media/image29.png"/><Relationship Id="rId9" Type="http://schemas.openxmlformats.org/officeDocument/2006/relationships/oleObject" Target="../embeddings/oleObject11.bin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emf"/><Relationship Id="rId13" Type="http://schemas.openxmlformats.org/officeDocument/2006/relationships/oleObject" Target="../embeddings/oleObject16.bin"/><Relationship Id="rId3" Type="http://schemas.openxmlformats.org/officeDocument/2006/relationships/notesSlide" Target="../notesSlides/notesSlide5.xml"/><Relationship Id="rId7" Type="http://schemas.openxmlformats.org/officeDocument/2006/relationships/oleObject" Target="../embeddings/oleObject13.bin"/><Relationship Id="rId12" Type="http://schemas.openxmlformats.org/officeDocument/2006/relationships/image" Target="../media/image42.e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39.emf"/><Relationship Id="rId11" Type="http://schemas.openxmlformats.org/officeDocument/2006/relationships/oleObject" Target="../embeddings/oleObject15.bin"/><Relationship Id="rId5" Type="http://schemas.openxmlformats.org/officeDocument/2006/relationships/oleObject" Target="../embeddings/oleObject12.bin"/><Relationship Id="rId10" Type="http://schemas.openxmlformats.org/officeDocument/2006/relationships/image" Target="../media/image41.emf"/><Relationship Id="rId4" Type="http://schemas.openxmlformats.org/officeDocument/2006/relationships/image" Target="../media/image29.png"/><Relationship Id="rId9" Type="http://schemas.openxmlformats.org/officeDocument/2006/relationships/oleObject" Target="../embeddings/oleObject14.bin"/><Relationship Id="rId14" Type="http://schemas.openxmlformats.org/officeDocument/2006/relationships/image" Target="../media/image43.emf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emf"/><Relationship Id="rId13" Type="http://schemas.openxmlformats.org/officeDocument/2006/relationships/oleObject" Target="../embeddings/oleObject21.bin"/><Relationship Id="rId3" Type="http://schemas.openxmlformats.org/officeDocument/2006/relationships/notesSlide" Target="../notesSlides/notesSlide6.xml"/><Relationship Id="rId7" Type="http://schemas.openxmlformats.org/officeDocument/2006/relationships/oleObject" Target="../embeddings/oleObject18.bin"/><Relationship Id="rId12" Type="http://schemas.openxmlformats.org/officeDocument/2006/relationships/image" Target="../media/image47.e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44.emf"/><Relationship Id="rId11" Type="http://schemas.openxmlformats.org/officeDocument/2006/relationships/oleObject" Target="../embeddings/oleObject20.bin"/><Relationship Id="rId5" Type="http://schemas.openxmlformats.org/officeDocument/2006/relationships/oleObject" Target="../embeddings/oleObject17.bin"/><Relationship Id="rId10" Type="http://schemas.openxmlformats.org/officeDocument/2006/relationships/image" Target="../media/image46.emf"/><Relationship Id="rId4" Type="http://schemas.openxmlformats.org/officeDocument/2006/relationships/image" Target="../media/image29.png"/><Relationship Id="rId9" Type="http://schemas.openxmlformats.org/officeDocument/2006/relationships/oleObject" Target="../embeddings/oleObject19.bin"/><Relationship Id="rId14" Type="http://schemas.openxmlformats.org/officeDocument/2006/relationships/image" Target="../media/image48.emf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emf"/><Relationship Id="rId13" Type="http://schemas.openxmlformats.org/officeDocument/2006/relationships/oleObject" Target="../embeddings/oleObject26.bin"/><Relationship Id="rId3" Type="http://schemas.openxmlformats.org/officeDocument/2006/relationships/notesSlide" Target="../notesSlides/notesSlide7.xml"/><Relationship Id="rId7" Type="http://schemas.openxmlformats.org/officeDocument/2006/relationships/oleObject" Target="../embeddings/oleObject23.bin"/><Relationship Id="rId12" Type="http://schemas.openxmlformats.org/officeDocument/2006/relationships/image" Target="../media/image52.e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7.vml"/><Relationship Id="rId6" Type="http://schemas.openxmlformats.org/officeDocument/2006/relationships/image" Target="../media/image49.emf"/><Relationship Id="rId11" Type="http://schemas.openxmlformats.org/officeDocument/2006/relationships/oleObject" Target="../embeddings/oleObject25.bin"/><Relationship Id="rId5" Type="http://schemas.openxmlformats.org/officeDocument/2006/relationships/oleObject" Target="../embeddings/oleObject22.bin"/><Relationship Id="rId10" Type="http://schemas.openxmlformats.org/officeDocument/2006/relationships/image" Target="../media/image51.emf"/><Relationship Id="rId4" Type="http://schemas.openxmlformats.org/officeDocument/2006/relationships/image" Target="../media/image29.png"/><Relationship Id="rId9" Type="http://schemas.openxmlformats.org/officeDocument/2006/relationships/oleObject" Target="../embeddings/oleObject24.bin"/><Relationship Id="rId14" Type="http://schemas.openxmlformats.org/officeDocument/2006/relationships/image" Target="../media/image53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2703"/>
            <a:ext cx="9130468" cy="161854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6516217" y="361576"/>
            <a:ext cx="1896518" cy="83431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6516217" y="361576"/>
            <a:ext cx="1896518" cy="83431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6624154" y="486653"/>
            <a:ext cx="1769442" cy="574343"/>
          </a:xfrm>
          <a:prstGeom prst="rect">
            <a:avLst/>
          </a:prstGeom>
        </p:spPr>
        <p:txBody>
          <a:bodyPr vert="horz" wrap="square" lIns="0" tIns="25164" rIns="0" bIns="0" rtlCol="0">
            <a:spAutoFit/>
          </a:bodyPr>
          <a:lstStyle/>
          <a:p>
            <a:pPr>
              <a:spcBef>
                <a:spcPts val="198"/>
              </a:spcBef>
            </a:pPr>
            <a:r>
              <a:rPr lang="ru-RU" sz="3567" b="1" spc="16" dirty="0">
                <a:solidFill>
                  <a:srgbClr val="FEFEFE"/>
                </a:solidFill>
                <a:latin typeface="Arial"/>
                <a:cs typeface="Arial"/>
              </a:rPr>
              <a:t>8 класс</a:t>
            </a:r>
            <a:endParaRPr sz="3567" dirty="0">
              <a:latin typeface="Arial"/>
              <a:cs typeface="Arial"/>
            </a:endParaRPr>
          </a:p>
        </p:txBody>
      </p:sp>
      <p:sp>
        <p:nvSpPr>
          <p:cNvPr id="26" name="object 2">
            <a:extLst>
              <a:ext uri="{FF2B5EF4-FFF2-40B4-BE49-F238E27FC236}">
                <a16:creationId xmlns:a16="http://schemas.microsoft.com/office/drawing/2014/main" id="{97CDA16A-066A-4BED-8F29-21556D7AB731}"/>
              </a:ext>
            </a:extLst>
          </p:cNvPr>
          <p:cNvSpPr txBox="1">
            <a:spLocks/>
          </p:cNvSpPr>
          <p:nvPr/>
        </p:nvSpPr>
        <p:spPr>
          <a:xfrm>
            <a:off x="1348127" y="341809"/>
            <a:ext cx="4808049" cy="854086"/>
          </a:xfrm>
          <a:prstGeom prst="rect">
            <a:avLst/>
          </a:prstGeom>
        </p:spPr>
        <p:txBody>
          <a:bodyPr vert="horz" wrap="square" lIns="0" tIns="23183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0161" algn="ctr" defTabSz="1451610">
              <a:spcBef>
                <a:spcPts val="181"/>
              </a:spcBef>
              <a:defRPr/>
            </a:pPr>
            <a:r>
              <a:rPr lang="ru-RU" sz="5398" kern="0" spc="8" dirty="0">
                <a:solidFill>
                  <a:sysClr val="window" lastClr="FFFFFF"/>
                </a:solidFill>
              </a:rPr>
              <a:t>АЛГЕБРА</a:t>
            </a:r>
            <a:endParaRPr lang="en-US" sz="5398" kern="0" spc="8" dirty="0">
              <a:solidFill>
                <a:sysClr val="window" lastClr="FFFFFF"/>
              </a:solidFill>
            </a:endParaRPr>
          </a:p>
        </p:txBody>
      </p:sp>
      <p:sp>
        <p:nvSpPr>
          <p:cNvPr id="27" name="object 11">
            <a:extLst>
              <a:ext uri="{FF2B5EF4-FFF2-40B4-BE49-F238E27FC236}">
                <a16:creationId xmlns:a16="http://schemas.microsoft.com/office/drawing/2014/main" id="{D2168EAD-EAD9-4C91-B3BA-D0FB4D707556}"/>
              </a:ext>
            </a:extLst>
          </p:cNvPr>
          <p:cNvSpPr/>
          <p:nvPr/>
        </p:nvSpPr>
        <p:spPr>
          <a:xfrm>
            <a:off x="568083" y="1062322"/>
            <a:ext cx="25201" cy="49394"/>
          </a:xfrm>
          <a:custGeom>
            <a:avLst/>
            <a:gdLst/>
            <a:ahLst/>
            <a:cxnLst/>
            <a:rect l="l" t="t" r="r" b="b"/>
            <a:pathLst>
              <a:path w="15875" h="31115">
                <a:moveTo>
                  <a:pt x="15652" y="0"/>
                </a:moveTo>
                <a:lnTo>
                  <a:pt x="0" y="0"/>
                </a:lnTo>
                <a:lnTo>
                  <a:pt x="0" y="30786"/>
                </a:lnTo>
                <a:lnTo>
                  <a:pt x="15652" y="30786"/>
                </a:lnTo>
                <a:lnTo>
                  <a:pt x="15652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8" name="object 12">
            <a:extLst>
              <a:ext uri="{FF2B5EF4-FFF2-40B4-BE49-F238E27FC236}">
                <a16:creationId xmlns:a16="http://schemas.microsoft.com/office/drawing/2014/main" id="{5AAAE1A5-5083-45BC-BB77-451BC6095476}"/>
              </a:ext>
            </a:extLst>
          </p:cNvPr>
          <p:cNvSpPr/>
          <p:nvPr/>
        </p:nvSpPr>
        <p:spPr>
          <a:xfrm>
            <a:off x="519209" y="1049896"/>
            <a:ext cx="614902" cy="0"/>
          </a:xfrm>
          <a:custGeom>
            <a:avLst/>
            <a:gdLst/>
            <a:ahLst/>
            <a:cxnLst/>
            <a:rect l="l" t="t" r="r" b="b"/>
            <a:pathLst>
              <a:path w="387350">
                <a:moveTo>
                  <a:pt x="0" y="0"/>
                </a:moveTo>
                <a:lnTo>
                  <a:pt x="387158" y="0"/>
                </a:lnTo>
              </a:path>
            </a:pathLst>
          </a:custGeom>
          <a:ln w="15654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9" name="object 13">
            <a:extLst>
              <a:ext uri="{FF2B5EF4-FFF2-40B4-BE49-F238E27FC236}">
                <a16:creationId xmlns:a16="http://schemas.microsoft.com/office/drawing/2014/main" id="{42562BD1-38C5-4FEF-BE28-9E2028CE083A}"/>
              </a:ext>
            </a:extLst>
          </p:cNvPr>
          <p:cNvSpPr/>
          <p:nvPr/>
        </p:nvSpPr>
        <p:spPr>
          <a:xfrm>
            <a:off x="580507" y="496597"/>
            <a:ext cx="0" cy="541315"/>
          </a:xfrm>
          <a:custGeom>
            <a:avLst/>
            <a:gdLst/>
            <a:ahLst/>
            <a:cxnLst/>
            <a:rect l="l" t="t" r="r" b="b"/>
            <a:pathLst>
              <a:path h="340995">
                <a:moveTo>
                  <a:pt x="0" y="0"/>
                </a:moveTo>
                <a:lnTo>
                  <a:pt x="0" y="340718"/>
                </a:lnTo>
              </a:path>
            </a:pathLst>
          </a:custGeom>
          <a:ln w="15652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0" name="object 14">
            <a:extLst>
              <a:ext uri="{FF2B5EF4-FFF2-40B4-BE49-F238E27FC236}">
                <a16:creationId xmlns:a16="http://schemas.microsoft.com/office/drawing/2014/main" id="{199D57BF-AFEE-4760-B709-A1E005ECDEF4}"/>
              </a:ext>
            </a:extLst>
          </p:cNvPr>
          <p:cNvSpPr/>
          <p:nvPr/>
        </p:nvSpPr>
        <p:spPr>
          <a:xfrm>
            <a:off x="640771" y="539961"/>
            <a:ext cx="448576" cy="467728"/>
          </a:xfrm>
          <a:custGeom>
            <a:avLst/>
            <a:gdLst/>
            <a:ahLst/>
            <a:cxnLst/>
            <a:rect l="l" t="t" r="r" b="b"/>
            <a:pathLst>
              <a:path w="282575" h="294640">
                <a:moveTo>
                  <a:pt x="15652" y="0"/>
                </a:moveTo>
                <a:lnTo>
                  <a:pt x="0" y="0"/>
                </a:lnTo>
                <a:lnTo>
                  <a:pt x="2607" y="57118"/>
                </a:lnTo>
                <a:lnTo>
                  <a:pt x="10266" y="111280"/>
                </a:lnTo>
                <a:lnTo>
                  <a:pt x="22734" y="161224"/>
                </a:lnTo>
                <a:lnTo>
                  <a:pt x="39766" y="205689"/>
                </a:lnTo>
                <a:lnTo>
                  <a:pt x="61329" y="243530"/>
                </a:lnTo>
                <a:lnTo>
                  <a:pt x="112612" y="288250"/>
                </a:lnTo>
                <a:lnTo>
                  <a:pt x="141088" y="294044"/>
                </a:lnTo>
                <a:lnTo>
                  <a:pt x="169563" y="288250"/>
                </a:lnTo>
                <a:lnTo>
                  <a:pt x="185084" y="278391"/>
                </a:lnTo>
                <a:lnTo>
                  <a:pt x="141088" y="278391"/>
                </a:lnTo>
                <a:lnTo>
                  <a:pt x="117162" y="273190"/>
                </a:lnTo>
                <a:lnTo>
                  <a:pt x="73063" y="233046"/>
                </a:lnTo>
                <a:lnTo>
                  <a:pt x="53957" y="199078"/>
                </a:lnTo>
                <a:lnTo>
                  <a:pt x="37551" y="156187"/>
                </a:lnTo>
                <a:lnTo>
                  <a:pt x="25542" y="107896"/>
                </a:lnTo>
                <a:lnTo>
                  <a:pt x="18164" y="55426"/>
                </a:lnTo>
                <a:lnTo>
                  <a:pt x="15652" y="0"/>
                </a:lnTo>
                <a:close/>
              </a:path>
              <a:path w="282575" h="294640">
                <a:moveTo>
                  <a:pt x="282174" y="0"/>
                </a:moveTo>
                <a:lnTo>
                  <a:pt x="266522" y="0"/>
                </a:lnTo>
                <a:lnTo>
                  <a:pt x="264011" y="55426"/>
                </a:lnTo>
                <a:lnTo>
                  <a:pt x="256634" y="107896"/>
                </a:lnTo>
                <a:lnTo>
                  <a:pt x="244628" y="156187"/>
                </a:lnTo>
                <a:lnTo>
                  <a:pt x="228225" y="199078"/>
                </a:lnTo>
                <a:lnTo>
                  <a:pt x="209114" y="233046"/>
                </a:lnTo>
                <a:lnTo>
                  <a:pt x="165012" y="273190"/>
                </a:lnTo>
                <a:lnTo>
                  <a:pt x="141088" y="278391"/>
                </a:lnTo>
                <a:lnTo>
                  <a:pt x="185084" y="278391"/>
                </a:lnTo>
                <a:lnTo>
                  <a:pt x="220845" y="243530"/>
                </a:lnTo>
                <a:lnTo>
                  <a:pt x="242409" y="205689"/>
                </a:lnTo>
                <a:lnTo>
                  <a:pt x="259442" y="161224"/>
                </a:lnTo>
                <a:lnTo>
                  <a:pt x="271909" y="111280"/>
                </a:lnTo>
                <a:lnTo>
                  <a:pt x="279568" y="57118"/>
                </a:lnTo>
                <a:lnTo>
                  <a:pt x="282174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1" name="object 15">
            <a:extLst>
              <a:ext uri="{FF2B5EF4-FFF2-40B4-BE49-F238E27FC236}">
                <a16:creationId xmlns:a16="http://schemas.microsoft.com/office/drawing/2014/main" id="{DFF3D60F-1869-4734-8178-4BFE8F5C0368}"/>
              </a:ext>
            </a:extLst>
          </p:cNvPr>
          <p:cNvSpPr/>
          <p:nvPr/>
        </p:nvSpPr>
        <p:spPr>
          <a:xfrm>
            <a:off x="1068705" y="1084186"/>
            <a:ext cx="67538" cy="67538"/>
          </a:xfrm>
          <a:custGeom>
            <a:avLst/>
            <a:gdLst/>
            <a:ahLst/>
            <a:cxnLst/>
            <a:rect l="l" t="t" r="r" b="b"/>
            <a:pathLst>
              <a:path w="42545" h="42545">
                <a:moveTo>
                  <a:pt x="11066" y="0"/>
                </a:moveTo>
                <a:lnTo>
                  <a:pt x="0" y="11066"/>
                </a:lnTo>
                <a:lnTo>
                  <a:pt x="10119" y="21186"/>
                </a:lnTo>
                <a:lnTo>
                  <a:pt x="0" y="31305"/>
                </a:lnTo>
                <a:lnTo>
                  <a:pt x="11066" y="42372"/>
                </a:lnTo>
                <a:lnTo>
                  <a:pt x="21186" y="32251"/>
                </a:lnTo>
                <a:lnTo>
                  <a:pt x="41426" y="32251"/>
                </a:lnTo>
                <a:lnTo>
                  <a:pt x="42372" y="31305"/>
                </a:lnTo>
                <a:lnTo>
                  <a:pt x="32252" y="21186"/>
                </a:lnTo>
                <a:lnTo>
                  <a:pt x="42372" y="11066"/>
                </a:lnTo>
                <a:lnTo>
                  <a:pt x="41424" y="10119"/>
                </a:lnTo>
                <a:lnTo>
                  <a:pt x="21186" y="10119"/>
                </a:lnTo>
                <a:lnTo>
                  <a:pt x="11066" y="0"/>
                </a:lnTo>
                <a:close/>
              </a:path>
              <a:path w="42545" h="42545">
                <a:moveTo>
                  <a:pt x="41426" y="32251"/>
                </a:moveTo>
                <a:lnTo>
                  <a:pt x="21186" y="32251"/>
                </a:lnTo>
                <a:lnTo>
                  <a:pt x="31305" y="42372"/>
                </a:lnTo>
                <a:lnTo>
                  <a:pt x="41426" y="32251"/>
                </a:lnTo>
                <a:close/>
              </a:path>
              <a:path w="42545" h="42545">
                <a:moveTo>
                  <a:pt x="31305" y="0"/>
                </a:moveTo>
                <a:lnTo>
                  <a:pt x="21186" y="10119"/>
                </a:lnTo>
                <a:lnTo>
                  <a:pt x="41424" y="10119"/>
                </a:lnTo>
                <a:lnTo>
                  <a:pt x="31305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2" name="object 16">
            <a:extLst>
              <a:ext uri="{FF2B5EF4-FFF2-40B4-BE49-F238E27FC236}">
                <a16:creationId xmlns:a16="http://schemas.microsoft.com/office/drawing/2014/main" id="{C22A3C16-3643-4C83-83DD-E1EA8CC4BADD}"/>
              </a:ext>
            </a:extLst>
          </p:cNvPr>
          <p:cNvSpPr/>
          <p:nvPr/>
        </p:nvSpPr>
        <p:spPr>
          <a:xfrm>
            <a:off x="487236" y="515970"/>
            <a:ext cx="67538" cy="67538"/>
          </a:xfrm>
          <a:custGeom>
            <a:avLst/>
            <a:gdLst/>
            <a:ahLst/>
            <a:cxnLst/>
            <a:rect l="l" t="t" r="r" b="b"/>
            <a:pathLst>
              <a:path w="42545" h="42545">
                <a:moveTo>
                  <a:pt x="11066" y="0"/>
                </a:moveTo>
                <a:lnTo>
                  <a:pt x="0" y="11073"/>
                </a:lnTo>
                <a:lnTo>
                  <a:pt x="10120" y="21188"/>
                </a:lnTo>
                <a:lnTo>
                  <a:pt x="0" y="31305"/>
                </a:lnTo>
                <a:lnTo>
                  <a:pt x="11066" y="42378"/>
                </a:lnTo>
                <a:lnTo>
                  <a:pt x="42372" y="11073"/>
                </a:lnTo>
                <a:lnTo>
                  <a:pt x="41419" y="10119"/>
                </a:lnTo>
                <a:lnTo>
                  <a:pt x="21186" y="10119"/>
                </a:lnTo>
                <a:lnTo>
                  <a:pt x="11066" y="0"/>
                </a:lnTo>
                <a:close/>
              </a:path>
              <a:path w="42545" h="42545">
                <a:moveTo>
                  <a:pt x="31306" y="0"/>
                </a:moveTo>
                <a:lnTo>
                  <a:pt x="21186" y="10119"/>
                </a:lnTo>
                <a:lnTo>
                  <a:pt x="41419" y="10119"/>
                </a:lnTo>
                <a:lnTo>
                  <a:pt x="31306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15643" y="1960350"/>
            <a:ext cx="3280505" cy="248229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" name="object 4">
            <a:extLst>
              <a:ext uri="{FF2B5EF4-FFF2-40B4-BE49-F238E27FC236}">
                <a16:creationId xmlns:a16="http://schemas.microsoft.com/office/drawing/2014/main" id="{2F04DEE2-4207-734D-BC91-D84C85FF089E}"/>
              </a:ext>
            </a:extLst>
          </p:cNvPr>
          <p:cNvSpPr txBox="1"/>
          <p:nvPr/>
        </p:nvSpPr>
        <p:spPr>
          <a:xfrm>
            <a:off x="1145686" y="2278785"/>
            <a:ext cx="5688518" cy="1886405"/>
          </a:xfrm>
          <a:prstGeom prst="rect">
            <a:avLst/>
          </a:prstGeom>
        </p:spPr>
        <p:txBody>
          <a:bodyPr vert="horz" wrap="square" lIns="0" tIns="13961" rIns="0" bIns="0" rtlCol="0">
            <a:spAutoFit/>
          </a:bodyPr>
          <a:lstStyle/>
          <a:p>
            <a:pPr marL="18405" defTabSz="914114">
              <a:spcBef>
                <a:spcPts val="110"/>
              </a:spcBef>
            </a:pPr>
            <a:r>
              <a:rPr lang="ru-RU" sz="40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ТЕМА:</a:t>
            </a:r>
          </a:p>
          <a:p>
            <a:pPr marL="18405" defTabSz="914114">
              <a:spcBef>
                <a:spcPts val="110"/>
              </a:spcBef>
            </a:pPr>
            <a:r>
              <a:rPr lang="ru-RU" sz="4000" b="1" dirty="0">
                <a:solidFill>
                  <a:schemeClr val="tx2"/>
                </a:solidFill>
                <a:latin typeface="Arial"/>
                <a:cs typeface="Arial"/>
              </a:rPr>
              <a:t>РЕШЕНИЕ ЗАДАЧ</a:t>
            </a:r>
          </a:p>
          <a:p>
            <a:pPr marL="18405" defTabSz="914114">
              <a:spcBef>
                <a:spcPts val="110"/>
              </a:spcBef>
            </a:pPr>
            <a:r>
              <a:rPr lang="ru-RU" sz="4000" b="1" dirty="0">
                <a:solidFill>
                  <a:schemeClr val="tx2"/>
                </a:solidFill>
                <a:latin typeface="Arial"/>
                <a:cs typeface="Arial"/>
              </a:rPr>
              <a:t>(1 часть)</a:t>
            </a:r>
            <a:endParaRPr sz="4000" dirty="0">
              <a:solidFill>
                <a:schemeClr val="tx2"/>
              </a:solidFill>
              <a:latin typeface="Arial"/>
              <a:cs typeface="Arial"/>
            </a:endParaRPr>
          </a:p>
        </p:txBody>
      </p:sp>
      <p:sp>
        <p:nvSpPr>
          <p:cNvPr id="19" name="object 5">
            <a:extLst>
              <a:ext uri="{FF2B5EF4-FFF2-40B4-BE49-F238E27FC236}">
                <a16:creationId xmlns:a16="http://schemas.microsoft.com/office/drawing/2014/main" id="{45F1357F-4EFB-A04D-BC67-D59F409442D4}"/>
              </a:ext>
            </a:extLst>
          </p:cNvPr>
          <p:cNvSpPr/>
          <p:nvPr/>
        </p:nvSpPr>
        <p:spPr>
          <a:xfrm>
            <a:off x="469165" y="2101525"/>
            <a:ext cx="562851" cy="653885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914114"/>
            <a:endParaRPr sz="1100">
              <a:solidFill>
                <a:prstClr val="black"/>
              </a:solidFill>
            </a:endParaRPr>
          </a:p>
        </p:txBody>
      </p:sp>
      <p:sp>
        <p:nvSpPr>
          <p:cNvPr id="23" name="object 5">
            <a:extLst>
              <a:ext uri="{FF2B5EF4-FFF2-40B4-BE49-F238E27FC236}">
                <a16:creationId xmlns:a16="http://schemas.microsoft.com/office/drawing/2014/main" id="{7A92A707-36AB-2E46-9577-129D76D0CAAB}"/>
              </a:ext>
            </a:extLst>
          </p:cNvPr>
          <p:cNvSpPr/>
          <p:nvPr/>
        </p:nvSpPr>
        <p:spPr>
          <a:xfrm>
            <a:off x="469165" y="2907799"/>
            <a:ext cx="562851" cy="1320135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</p:spPr>
        <p:txBody>
          <a:bodyPr wrap="square" lIns="0" tIns="0" rIns="0" bIns="0" rtlCol="0"/>
          <a:lstStyle/>
          <a:p>
            <a:pPr defTabSz="914114"/>
            <a:endParaRPr sz="110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7285604"/>
      </p:ext>
    </p:extLst>
  </p:cSld>
  <p:clrMapOvr>
    <a:masterClrMapping/>
  </p:clrMapOvr>
  <p:transition spd="slow">
    <p:wip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2" descr="C:\Users\Iroda\Downloads\VQpq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71139" y="2575148"/>
            <a:ext cx="3931537" cy="2232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Содержимое 17">
            <a:extLst>
              <a:ext uri="{FF2B5EF4-FFF2-40B4-BE49-F238E27FC236}">
                <a16:creationId xmlns:a16="http://schemas.microsoft.com/office/drawing/2014/main" id="{4B89BF52-4653-4201-BE3B-EC0C2DD63791}"/>
              </a:ext>
            </a:extLst>
          </p:cNvPr>
          <p:cNvSpPr txBox="1">
            <a:spLocks/>
          </p:cNvSpPr>
          <p:nvPr/>
        </p:nvSpPr>
        <p:spPr>
          <a:xfrm>
            <a:off x="206484" y="213579"/>
            <a:ext cx="8835601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724883">
              <a:defRPr>
                <a:latin typeface="+mn-lt"/>
                <a:ea typeface="+mn-ea"/>
                <a:cs typeface="+mn-cs"/>
              </a:defRPr>
            </a:lvl2pPr>
            <a:lvl3pPr marL="1449768">
              <a:defRPr>
                <a:latin typeface="+mn-lt"/>
                <a:ea typeface="+mn-ea"/>
                <a:cs typeface="+mn-cs"/>
              </a:defRPr>
            </a:lvl3pPr>
            <a:lvl4pPr marL="2174652">
              <a:defRPr>
                <a:latin typeface="+mn-lt"/>
                <a:ea typeface="+mn-ea"/>
                <a:cs typeface="+mn-cs"/>
              </a:defRPr>
            </a:lvl4pPr>
            <a:lvl5pPr marL="2899537">
              <a:defRPr>
                <a:latin typeface="+mn-lt"/>
                <a:ea typeface="+mn-ea"/>
                <a:cs typeface="+mn-cs"/>
              </a:defRPr>
            </a:lvl5pPr>
            <a:lvl6pPr marL="3624422">
              <a:defRPr>
                <a:latin typeface="+mn-lt"/>
                <a:ea typeface="+mn-ea"/>
                <a:cs typeface="+mn-cs"/>
              </a:defRPr>
            </a:lvl6pPr>
            <a:lvl7pPr marL="4349305">
              <a:defRPr>
                <a:latin typeface="+mn-lt"/>
                <a:ea typeface="+mn-ea"/>
                <a:cs typeface="+mn-cs"/>
              </a:defRPr>
            </a:lvl7pPr>
            <a:lvl8pPr marL="5074190">
              <a:defRPr>
                <a:latin typeface="+mn-lt"/>
                <a:ea typeface="+mn-ea"/>
                <a:cs typeface="+mn-cs"/>
              </a:defRPr>
            </a:lvl8pPr>
            <a:lvl9pPr marL="5799074">
              <a:defRPr>
                <a:latin typeface="+mn-lt"/>
                <a:ea typeface="+mn-ea"/>
                <a:cs typeface="+mn-cs"/>
              </a:defRPr>
            </a:lvl9pPr>
          </a:lstStyle>
          <a:p>
            <a:pPr algn="ctr" defTabSz="914400"/>
            <a:r>
              <a:rPr lang="ru-RU" sz="2800" b="1" kern="0" dirty="0"/>
              <a:t>ЗАДАНИЕ ДЛЯ САМОСТОЯТЕЛЬНОГО РЕШЕНИЯ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215272" y="1113620"/>
            <a:ext cx="874921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Выполнить</a:t>
            </a:r>
            <a:r>
              <a:rPr lang="ru-RU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письменно</a:t>
            </a:r>
            <a:r>
              <a:rPr lang="ru-RU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задание</a:t>
            </a:r>
            <a:r>
              <a:rPr lang="ru-RU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№ 566, 558</a:t>
            </a:r>
            <a:endParaRPr lang="en-US" sz="28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н</a:t>
            </a: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а странице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221. 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4161727"/>
      </p:ext>
    </p:extLst>
  </p:cSld>
  <p:clrMapOvr>
    <a:masterClrMapping/>
  </p:clrMapOvr>
  <p:transition spd="slow">
    <p:wip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9B46CF9E-D06B-8F49-B4D6-854623204348}"/>
                  </a:ext>
                </a:extLst>
              </p:cNvPr>
              <p:cNvSpPr txBox="1"/>
              <p:nvPr/>
            </p:nvSpPr>
            <p:spPr>
              <a:xfrm>
                <a:off x="219362" y="929895"/>
                <a:ext cx="8705275" cy="276697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24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544. </a:t>
                </a:r>
              </a:p>
              <a:p>
                <a:endParaRPr lang="ru-RU" sz="2400" b="1" i="1" dirty="0">
                  <a:solidFill>
                    <a:schemeClr val="accent1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ru-RU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2</a:t>
                </a:r>
                <a:r>
                  <a:rPr lang="ru-RU" sz="32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32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32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38</m:t>
                        </m:r>
                      </m:num>
                      <m:den>
                        <m:r>
                          <a:rPr lang="ru-RU" sz="32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147</m:t>
                        </m:r>
                      </m:den>
                    </m:f>
                    <m:r>
                      <a:rPr lang="ru-RU" sz="32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f>
                      <m:fPr>
                        <m:ctrlPr>
                          <a:rPr lang="ru-RU" sz="32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32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91</m:t>
                        </m:r>
                      </m:num>
                      <m:den>
                        <m:r>
                          <a:rPr lang="ru-RU" sz="32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152</m:t>
                        </m:r>
                      </m:den>
                    </m:f>
                    <m:r>
                      <a:rPr lang="ru-RU" sz="32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:</m:t>
                    </m:r>
                    <m:f>
                      <m:fPr>
                        <m:ctrlPr>
                          <a:rPr lang="ru-RU" sz="32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32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65</m:t>
                        </m:r>
                      </m:num>
                      <m:den>
                        <m:r>
                          <a:rPr lang="ru-RU" sz="32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264</m:t>
                        </m:r>
                      </m:den>
                    </m:f>
                    <m:r>
                      <a:rPr lang="ru-RU" sz="32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</m:oMath>
                </a14:m>
                <a:endParaRPr lang="ru-RU" sz="32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ru-RU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ru-RU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4)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ru-RU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ru-RU" sz="32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ru-RU" sz="32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3</m:t>
                            </m:r>
                          </m:num>
                          <m:den>
                            <m:r>
                              <a:rPr lang="ru-RU" sz="32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4</m:t>
                            </m:r>
                          </m:den>
                        </m:f>
                        <m:r>
                          <a:rPr lang="ru-RU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+</m:t>
                        </m:r>
                        <m:f>
                          <m:fPr>
                            <m:ctrlPr>
                              <a:rPr lang="ru-RU" sz="32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ru-RU" sz="32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num>
                          <m:den>
                            <m:r>
                              <a:rPr lang="ru-RU" sz="32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9</m:t>
                            </m:r>
                          </m:den>
                        </m:f>
                      </m:e>
                    </m:d>
                    <m:r>
                      <a:rPr lang="ru-RU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d>
                      <m:dPr>
                        <m:ctrlPr>
                          <a:rPr lang="ru-RU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ru-RU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  <m:f>
                          <m:fPr>
                            <m:ctrlPr>
                              <a:rPr lang="ru-RU" sz="3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ru-RU" sz="3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23</m:t>
                            </m:r>
                          </m:num>
                          <m:den>
                            <m:r>
                              <a:rPr lang="ru-RU" sz="3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5</m:t>
                            </m:r>
                            <m:r>
                              <a:rPr lang="ru-RU" sz="3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6</m:t>
                            </m:r>
                          </m:den>
                        </m:f>
                        <m:r>
                          <a:rPr lang="ru-RU" sz="32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a:rPr lang="ru-RU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  <m:f>
                          <m:fPr>
                            <m:ctrlPr>
                              <a:rPr lang="ru-RU" sz="3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ru-RU" sz="3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15</m:t>
                            </m:r>
                          </m:num>
                          <m:den>
                            <m:r>
                              <a:rPr lang="ru-RU" sz="3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56</m:t>
                            </m:r>
                          </m:den>
                        </m:f>
                      </m:e>
                    </m:d>
                    <m:r>
                      <a:rPr lang="ru-RU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</m:oMath>
                </a14:m>
                <a:endParaRPr lang="ru-RU" sz="32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9B46CF9E-D06B-8F49-B4D6-85462320434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9362" y="929895"/>
                <a:ext cx="8705275" cy="2766976"/>
              </a:xfrm>
              <a:prstGeom prst="rect">
                <a:avLst/>
              </a:prstGeom>
              <a:blipFill>
                <a:blip r:embed="rId2"/>
                <a:stretch>
                  <a:fillRect l="-1749" t="-1835" b="-1835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" name="Прямоугольник 1">
                <a:extLst>
                  <a:ext uri="{FF2B5EF4-FFF2-40B4-BE49-F238E27FC236}">
                    <a16:creationId xmlns:a16="http://schemas.microsoft.com/office/drawing/2014/main" id="{734A2648-F761-0749-809D-22C969C745CB}"/>
                  </a:ext>
                </a:extLst>
              </p:cNvPr>
              <p:cNvSpPr/>
              <p:nvPr/>
            </p:nvSpPr>
            <p:spPr>
              <a:xfrm>
                <a:off x="3272775" y="1668589"/>
                <a:ext cx="2544351" cy="7861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240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ru-RU" sz="24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38</m:t>
                          </m:r>
                        </m:num>
                        <m:den>
                          <m:r>
                            <a:rPr lang="ru-RU" sz="24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147</m:t>
                          </m:r>
                        </m:den>
                      </m:f>
                      <m:r>
                        <a:rPr lang="ru-RU" sz="2400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∙</m:t>
                      </m:r>
                      <m:f>
                        <m:fPr>
                          <m:ctrlPr>
                            <a:rPr lang="ru-RU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ru-RU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91</m:t>
                          </m:r>
                        </m:num>
                        <m:den>
                          <m:r>
                            <a:rPr lang="ru-RU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152</m:t>
                          </m:r>
                        </m:den>
                      </m:f>
                      <m:r>
                        <a:rPr lang="ru-RU" sz="24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∙</m:t>
                      </m:r>
                      <m:f>
                        <m:fPr>
                          <m:ctrlPr>
                            <a:rPr lang="ru-RU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ru-RU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264</m:t>
                          </m:r>
                        </m:num>
                        <m:den>
                          <m:r>
                            <a:rPr lang="ru-RU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65</m:t>
                          </m:r>
                        </m:den>
                      </m:f>
                      <m:r>
                        <a:rPr lang="ru-RU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</m:oMath>
                  </m:oMathPara>
                </a14:m>
                <a:endParaRPr lang="ru-UZ" sz="2400" dirty="0"/>
              </a:p>
            </p:txBody>
          </p:sp>
        </mc:Choice>
        <mc:Fallback>
          <p:sp>
            <p:nvSpPr>
              <p:cNvPr id="2" name="Прямоугольник 1">
                <a:extLst>
                  <a:ext uri="{FF2B5EF4-FFF2-40B4-BE49-F238E27FC236}">
                    <a16:creationId xmlns:a16="http://schemas.microsoft.com/office/drawing/2014/main" id="{734A2648-F761-0749-809D-22C969C745C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72775" y="1668589"/>
                <a:ext cx="2544351" cy="786177"/>
              </a:xfrm>
              <a:prstGeom prst="rect">
                <a:avLst/>
              </a:prstGeom>
              <a:blipFill>
                <a:blip r:embed="rId3"/>
                <a:stretch>
                  <a:fillRect b="-6349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object 2"/>
          <p:cNvSpPr/>
          <p:nvPr/>
        </p:nvSpPr>
        <p:spPr>
          <a:xfrm>
            <a:off x="2" y="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1800" dirty="0"/>
          </a:p>
        </p:txBody>
      </p:sp>
      <p:sp>
        <p:nvSpPr>
          <p:cNvPr id="5" name="object 4"/>
          <p:cNvSpPr txBox="1">
            <a:spLocks/>
          </p:cNvSpPr>
          <p:nvPr/>
        </p:nvSpPr>
        <p:spPr>
          <a:xfrm>
            <a:off x="20283" y="172152"/>
            <a:ext cx="9144000" cy="518869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marL="18405" algn="ctr" defTabSz="914114">
              <a:spcBef>
                <a:spcPts val="110"/>
              </a:spcBef>
            </a:pPr>
            <a:r>
              <a:rPr lang="ru-RU" sz="3200" dirty="0">
                <a:solidFill>
                  <a:schemeClr val="bg1"/>
                </a:solidFill>
              </a:rPr>
              <a:t>ПРОВЕРКА САМОСТОЯТЕЛЬНОЙ РАБОТЫ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219362" y="987574"/>
            <a:ext cx="870527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24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400" b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0" name="Прямая соединительная линия 9">
            <a:extLst>
              <a:ext uri="{FF2B5EF4-FFF2-40B4-BE49-F238E27FC236}">
                <a16:creationId xmlns:a16="http://schemas.microsoft.com/office/drawing/2014/main" id="{3C3B09A2-2DA7-0849-9332-491F9087CED2}"/>
              </a:ext>
            </a:extLst>
          </p:cNvPr>
          <p:cNvCxnSpPr/>
          <p:nvPr/>
        </p:nvCxnSpPr>
        <p:spPr>
          <a:xfrm flipV="1">
            <a:off x="3533239" y="2162036"/>
            <a:ext cx="288032" cy="272476"/>
          </a:xfrm>
          <a:prstGeom prst="line">
            <a:avLst/>
          </a:prstGeom>
          <a:ln w="28575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>
            <a:extLst>
              <a:ext uri="{FF2B5EF4-FFF2-40B4-BE49-F238E27FC236}">
                <a16:creationId xmlns:a16="http://schemas.microsoft.com/office/drawing/2014/main" id="{F7D5DA18-F106-474A-A907-90C13B98739C}"/>
              </a:ext>
            </a:extLst>
          </p:cNvPr>
          <p:cNvCxnSpPr/>
          <p:nvPr/>
        </p:nvCxnSpPr>
        <p:spPr>
          <a:xfrm flipV="1">
            <a:off x="4283944" y="2179983"/>
            <a:ext cx="288032" cy="272476"/>
          </a:xfrm>
          <a:prstGeom prst="line">
            <a:avLst/>
          </a:prstGeom>
          <a:ln w="2857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>
            <a:extLst>
              <a:ext uri="{FF2B5EF4-FFF2-40B4-BE49-F238E27FC236}">
                <a16:creationId xmlns:a16="http://schemas.microsoft.com/office/drawing/2014/main" id="{8957A8E6-B300-8847-AB8C-F2FCBE067BE7}"/>
              </a:ext>
            </a:extLst>
          </p:cNvPr>
          <p:cNvCxnSpPr/>
          <p:nvPr/>
        </p:nvCxnSpPr>
        <p:spPr>
          <a:xfrm flipV="1">
            <a:off x="3497831" y="1734035"/>
            <a:ext cx="288032" cy="272476"/>
          </a:xfrm>
          <a:prstGeom prst="line">
            <a:avLst/>
          </a:prstGeom>
          <a:ln w="2857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1430BB51-761B-F54A-BF01-37A47F73581A}"/>
                  </a:ext>
                </a:extLst>
              </p:cNvPr>
              <p:cNvSpPr txBox="1"/>
              <p:nvPr/>
            </p:nvSpPr>
            <p:spPr>
              <a:xfrm>
                <a:off x="3320007" y="2474970"/>
                <a:ext cx="437620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400" b="1" i="1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𝟒𝟗</m:t>
                      </m:r>
                    </m:oMath>
                  </m:oMathPara>
                </a14:m>
                <a:endParaRPr lang="ru-UZ" sz="2400" b="1" dirty="0">
                  <a:solidFill>
                    <a:schemeClr val="accent2">
                      <a:lumMod val="75000"/>
                    </a:schemeClr>
                  </a:solidFill>
                </a:endParaRPr>
              </a:p>
            </p:txBody>
          </p:sp>
        </mc:Choice>
        <mc:Fallback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1430BB51-761B-F54A-BF01-37A47F73581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20007" y="2474970"/>
                <a:ext cx="437620" cy="369332"/>
              </a:xfrm>
              <a:prstGeom prst="rect">
                <a:avLst/>
              </a:prstGeom>
              <a:blipFill>
                <a:blip r:embed="rId4"/>
                <a:stretch>
                  <a:fillRect l="-17143" r="-17143" b="-6452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BCB1940A-C5E8-4842-BB05-BA893855D441}"/>
                  </a:ext>
                </a:extLst>
              </p:cNvPr>
              <p:cNvSpPr txBox="1"/>
              <p:nvPr/>
            </p:nvSpPr>
            <p:spPr>
              <a:xfrm>
                <a:off x="4505248" y="2393506"/>
                <a:ext cx="253274" cy="36933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400" b="1" i="1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𝟒</m:t>
                      </m:r>
                    </m:oMath>
                  </m:oMathPara>
                </a14:m>
                <a:endParaRPr lang="ru-UZ" sz="2400" b="1" dirty="0">
                  <a:solidFill>
                    <a:schemeClr val="tx2">
                      <a:lumMod val="75000"/>
                    </a:schemeClr>
                  </a:solidFill>
                </a:endParaRPr>
              </a:p>
            </p:txBody>
          </p:sp>
        </mc:Choice>
        <mc:Fallback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BCB1940A-C5E8-4842-BB05-BA893855D44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05248" y="2393506"/>
                <a:ext cx="253274" cy="369332"/>
              </a:xfrm>
              <a:prstGeom prst="rect">
                <a:avLst/>
              </a:prstGeom>
              <a:blipFill>
                <a:blip r:embed="rId5"/>
                <a:stretch>
                  <a:fillRect l="-23810" r="-28571" b="-6667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CCC2CD4A-CFB1-A644-ADE1-7FE9A1A56917}"/>
                  </a:ext>
                </a:extLst>
              </p:cNvPr>
              <p:cNvSpPr txBox="1"/>
              <p:nvPr/>
            </p:nvSpPr>
            <p:spPr>
              <a:xfrm>
                <a:off x="5249762" y="1376826"/>
                <a:ext cx="437620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400" b="1" i="1" smtClean="0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𝟔𝟔</m:t>
                      </m:r>
                    </m:oMath>
                  </m:oMathPara>
                </a14:m>
                <a:endParaRPr lang="ru-UZ" sz="2400" b="1" dirty="0">
                  <a:solidFill>
                    <a:schemeClr val="accent3">
                      <a:lumMod val="75000"/>
                    </a:schemeClr>
                  </a:solidFill>
                </a:endParaRPr>
              </a:p>
            </p:txBody>
          </p:sp>
        </mc:Choice>
        <mc:Fallback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CCC2CD4A-CFB1-A644-ADE1-7FE9A1A5691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49762" y="1376826"/>
                <a:ext cx="437620" cy="369332"/>
              </a:xfrm>
              <a:prstGeom prst="rect">
                <a:avLst/>
              </a:prstGeom>
              <a:blipFill>
                <a:blip r:embed="rId6"/>
                <a:stretch>
                  <a:fillRect l="-14286" r="-17143" b="-6667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8" name="Прямая соединительная линия 17">
            <a:extLst>
              <a:ext uri="{FF2B5EF4-FFF2-40B4-BE49-F238E27FC236}">
                <a16:creationId xmlns:a16="http://schemas.microsoft.com/office/drawing/2014/main" id="{557BFA77-8F9D-BE46-8CDF-74C58135D4D1}"/>
              </a:ext>
            </a:extLst>
          </p:cNvPr>
          <p:cNvCxnSpPr/>
          <p:nvPr/>
        </p:nvCxnSpPr>
        <p:spPr>
          <a:xfrm flipV="1">
            <a:off x="4470490" y="2441934"/>
            <a:ext cx="288032" cy="272476"/>
          </a:xfrm>
          <a:prstGeom prst="line">
            <a:avLst/>
          </a:prstGeom>
          <a:ln w="28575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>
            <a:extLst>
              <a:ext uri="{FF2B5EF4-FFF2-40B4-BE49-F238E27FC236}">
                <a16:creationId xmlns:a16="http://schemas.microsoft.com/office/drawing/2014/main" id="{6BD2B866-CCB7-4444-85F7-3A654F5E0FDC}"/>
              </a:ext>
            </a:extLst>
          </p:cNvPr>
          <p:cNvCxnSpPr/>
          <p:nvPr/>
        </p:nvCxnSpPr>
        <p:spPr>
          <a:xfrm flipV="1">
            <a:off x="4934910" y="1721538"/>
            <a:ext cx="288032" cy="272476"/>
          </a:xfrm>
          <a:prstGeom prst="line">
            <a:avLst/>
          </a:prstGeom>
          <a:ln w="28575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>
            <a:extLst>
              <a:ext uri="{FF2B5EF4-FFF2-40B4-BE49-F238E27FC236}">
                <a16:creationId xmlns:a16="http://schemas.microsoft.com/office/drawing/2014/main" id="{1FCBB117-CB92-DC47-991B-B9C3387EEF7C}"/>
              </a:ext>
            </a:extLst>
          </p:cNvPr>
          <p:cNvCxnSpPr/>
          <p:nvPr/>
        </p:nvCxnSpPr>
        <p:spPr>
          <a:xfrm flipV="1">
            <a:off x="3366078" y="2547383"/>
            <a:ext cx="288032" cy="272476"/>
          </a:xfrm>
          <a:prstGeom prst="line">
            <a:avLst/>
          </a:prstGeom>
          <a:ln w="28575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>
            <a:extLst>
              <a:ext uri="{FF2B5EF4-FFF2-40B4-BE49-F238E27FC236}">
                <a16:creationId xmlns:a16="http://schemas.microsoft.com/office/drawing/2014/main" id="{6F8B404E-8B2E-3942-B025-164B18D59CED}"/>
              </a:ext>
            </a:extLst>
          </p:cNvPr>
          <p:cNvCxnSpPr/>
          <p:nvPr/>
        </p:nvCxnSpPr>
        <p:spPr>
          <a:xfrm flipV="1">
            <a:off x="4222000" y="1771668"/>
            <a:ext cx="288032" cy="272476"/>
          </a:xfrm>
          <a:prstGeom prst="line">
            <a:avLst/>
          </a:prstGeom>
          <a:ln w="28575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7DE8F6F3-3EC2-164A-ACE8-F8B4A9869C38}"/>
                  </a:ext>
                </a:extLst>
              </p:cNvPr>
              <p:cNvSpPr txBox="1"/>
              <p:nvPr/>
            </p:nvSpPr>
            <p:spPr>
              <a:xfrm>
                <a:off x="4370145" y="1391306"/>
                <a:ext cx="437620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400" b="1" i="1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𝟏𝟑</m:t>
                      </m:r>
                    </m:oMath>
                  </m:oMathPara>
                </a14:m>
                <a:endParaRPr lang="ru-UZ" sz="2400" b="1" dirty="0">
                  <a:solidFill>
                    <a:schemeClr val="accent6">
                      <a:lumMod val="75000"/>
                    </a:schemeClr>
                  </a:solidFill>
                </a:endParaRPr>
              </a:p>
            </p:txBody>
          </p:sp>
        </mc:Choice>
        <mc:Fallback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7DE8F6F3-3EC2-164A-ACE8-F8B4A9869C3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70145" y="1391306"/>
                <a:ext cx="437620" cy="369332"/>
              </a:xfrm>
              <a:prstGeom prst="rect">
                <a:avLst/>
              </a:prstGeom>
              <a:blipFill>
                <a:blip r:embed="rId7"/>
                <a:stretch>
                  <a:fillRect l="-17143" r="-14286" b="-6667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AD34A636-EF58-1F40-A031-059A646B322A}"/>
                  </a:ext>
                </a:extLst>
              </p:cNvPr>
              <p:cNvSpPr txBox="1"/>
              <p:nvPr/>
            </p:nvSpPr>
            <p:spPr>
              <a:xfrm>
                <a:off x="5786074" y="1614024"/>
                <a:ext cx="493725" cy="83843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b="0" i="1" smtClean="0">
                              <a:latin typeface="Cambria Math" panose="02040503050406030204" pitchFamily="18" charset="0"/>
                            </a:rPr>
                            <m:t>22</m:t>
                          </m:r>
                        </m:num>
                        <m:den>
                          <m:r>
                            <a:rPr lang="ru-RU" b="0" i="1" smtClean="0">
                              <a:latin typeface="Cambria Math" panose="02040503050406030204" pitchFamily="18" charset="0"/>
                            </a:rPr>
                            <m:t>35</m:t>
                          </m:r>
                        </m:den>
                      </m:f>
                    </m:oMath>
                  </m:oMathPara>
                </a14:m>
                <a:endParaRPr lang="ru-UZ" dirty="0"/>
              </a:p>
            </p:txBody>
          </p:sp>
        </mc:Choice>
        <mc:Fallback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AD34A636-EF58-1F40-A031-059A646B322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86074" y="1614024"/>
                <a:ext cx="493725" cy="838435"/>
              </a:xfrm>
              <a:prstGeom prst="rect">
                <a:avLst/>
              </a:prstGeom>
              <a:blipFill>
                <a:blip r:embed="rId8"/>
                <a:stretch>
                  <a:fillRect l="-17500" t="-3030" r="-17500" b="-16667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5" name="Picture 6">
            <a:extLst>
              <a:ext uri="{FF2B5EF4-FFF2-40B4-BE49-F238E27FC236}">
                <a16:creationId xmlns:a16="http://schemas.microsoft.com/office/drawing/2014/main" id="{994688AC-4B10-094A-9C0F-6404952310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7599518" y="3820303"/>
            <a:ext cx="131445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6E5DD6F8-2506-7549-AD13-7E1A3D0026F0}"/>
                  </a:ext>
                </a:extLst>
              </p:cNvPr>
              <p:cNvSpPr txBox="1"/>
              <p:nvPr/>
            </p:nvSpPr>
            <p:spPr>
              <a:xfrm>
                <a:off x="4934910" y="2824622"/>
                <a:ext cx="1328377" cy="83843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UZ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b="0" i="1" smtClean="0">
                              <a:latin typeface="Cambria Math" panose="02040503050406030204" pitchFamily="18" charset="0"/>
                            </a:rPr>
                            <m:t>27</m:t>
                          </m:r>
                          <m:r>
                            <a:rPr lang="ru-RU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ru-RU" b="0" i="1" smtClean="0">
                              <a:latin typeface="Cambria Math" panose="02040503050406030204" pitchFamily="18" charset="0"/>
                            </a:rPr>
                            <m:t>8</m:t>
                          </m:r>
                        </m:num>
                        <m:den>
                          <m:r>
                            <a:rPr lang="ru-RU" b="0" i="1" smtClean="0">
                              <a:latin typeface="Cambria Math" panose="02040503050406030204" pitchFamily="18" charset="0"/>
                            </a:rPr>
                            <m:t>36</m:t>
                          </m:r>
                        </m:den>
                      </m:f>
                      <m:r>
                        <a:rPr lang="ru-UZ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</m:oMath>
                  </m:oMathPara>
                </a14:m>
                <a:endParaRPr lang="ru-UZ" dirty="0"/>
              </a:p>
            </p:txBody>
          </p:sp>
        </mc:Choice>
        <mc:Fallback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6E5DD6F8-2506-7549-AD13-7E1A3D0026F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34910" y="2824622"/>
                <a:ext cx="1328377" cy="838435"/>
              </a:xfrm>
              <a:prstGeom prst="rect">
                <a:avLst/>
              </a:prstGeom>
              <a:blipFill>
                <a:blip r:embed="rId10"/>
                <a:stretch>
                  <a:fillRect l="-5714" t="-1493" r="-1905" b="-14925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7" name="Прямая соединительная линия 26">
            <a:extLst>
              <a:ext uri="{FF2B5EF4-FFF2-40B4-BE49-F238E27FC236}">
                <a16:creationId xmlns:a16="http://schemas.microsoft.com/office/drawing/2014/main" id="{0052D3A9-ED26-5C47-855C-51813F66D261}"/>
              </a:ext>
            </a:extLst>
          </p:cNvPr>
          <p:cNvCxnSpPr>
            <a:cxnSpLocks/>
          </p:cNvCxnSpPr>
          <p:nvPr/>
        </p:nvCxnSpPr>
        <p:spPr>
          <a:xfrm flipV="1">
            <a:off x="925659" y="2843853"/>
            <a:ext cx="232227" cy="143504"/>
          </a:xfrm>
          <a:prstGeom prst="line">
            <a:avLst/>
          </a:prstGeom>
          <a:ln w="2857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>
            <a:extLst>
              <a:ext uri="{FF2B5EF4-FFF2-40B4-BE49-F238E27FC236}">
                <a16:creationId xmlns:a16="http://schemas.microsoft.com/office/drawing/2014/main" id="{940F22EB-9A45-574E-97AF-82AB8ED06171}"/>
              </a:ext>
            </a:extLst>
          </p:cNvPr>
          <p:cNvCxnSpPr>
            <a:cxnSpLocks/>
          </p:cNvCxnSpPr>
          <p:nvPr/>
        </p:nvCxnSpPr>
        <p:spPr>
          <a:xfrm flipV="1">
            <a:off x="1575566" y="2867121"/>
            <a:ext cx="232227" cy="143504"/>
          </a:xfrm>
          <a:prstGeom prst="line">
            <a:avLst/>
          </a:prstGeom>
          <a:ln w="2857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E0D78897-270F-5640-BA62-6BD0FD5BD562}"/>
                  </a:ext>
                </a:extLst>
              </p:cNvPr>
              <p:cNvSpPr txBox="1"/>
              <p:nvPr/>
            </p:nvSpPr>
            <p:spPr>
              <a:xfrm>
                <a:off x="845681" y="2590934"/>
                <a:ext cx="211596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000" b="1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𝟗</m:t>
                      </m:r>
                    </m:oMath>
                  </m:oMathPara>
                </a14:m>
                <a:endParaRPr lang="ru-UZ" sz="2000" b="1" dirty="0">
                  <a:solidFill>
                    <a:schemeClr val="accent1">
                      <a:lumMod val="75000"/>
                    </a:schemeClr>
                  </a:solidFill>
                </a:endParaRPr>
              </a:p>
            </p:txBody>
          </p:sp>
        </mc:Choice>
        <mc:Fallback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E0D78897-270F-5640-BA62-6BD0FD5BD56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5681" y="2590934"/>
                <a:ext cx="211596" cy="307777"/>
              </a:xfrm>
              <a:prstGeom prst="rect">
                <a:avLst/>
              </a:prstGeom>
              <a:blipFill>
                <a:blip r:embed="rId11"/>
                <a:stretch>
                  <a:fillRect l="-27778" r="-22222" b="-4000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EC2D22D1-DFD8-FD43-9E44-1CE0237CDA7E}"/>
                  </a:ext>
                </a:extLst>
              </p:cNvPr>
              <p:cNvSpPr txBox="1"/>
              <p:nvPr/>
            </p:nvSpPr>
            <p:spPr>
              <a:xfrm>
                <a:off x="1475378" y="2688792"/>
                <a:ext cx="200375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000" b="0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4</m:t>
                      </m:r>
                    </m:oMath>
                  </m:oMathPara>
                </a14:m>
                <a:endParaRPr lang="ru-UZ" sz="2000" dirty="0">
                  <a:solidFill>
                    <a:schemeClr val="accent1">
                      <a:lumMod val="75000"/>
                    </a:schemeClr>
                  </a:solidFill>
                </a:endParaRPr>
              </a:p>
            </p:txBody>
          </p:sp>
        </mc:Choice>
        <mc:Fallback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EC2D22D1-DFD8-FD43-9E44-1CE0237CDA7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75378" y="2688792"/>
                <a:ext cx="200375" cy="307777"/>
              </a:xfrm>
              <a:prstGeom prst="rect">
                <a:avLst/>
              </a:prstGeom>
              <a:blipFill>
                <a:blip r:embed="rId12"/>
                <a:stretch>
                  <a:fillRect l="-31250" r="-31250" b="-3846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F6E3A165-4C80-DB40-9AB0-0985091D1F9A}"/>
                  </a:ext>
                </a:extLst>
              </p:cNvPr>
              <p:cNvSpPr txBox="1"/>
              <p:nvPr/>
            </p:nvSpPr>
            <p:spPr>
              <a:xfrm>
                <a:off x="6245066" y="2842680"/>
                <a:ext cx="2639377" cy="85696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ru-RU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ru-RU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ru-RU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  <m:f>
                            <m:fPr>
                              <m:ctrlPr>
                                <a:rPr lang="ru-UZ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ru-RU" b="0" i="1" smtClean="0">
                                  <a:latin typeface="Cambria Math" panose="02040503050406030204" pitchFamily="18" charset="0"/>
                                </a:rPr>
                                <m:t>23−</m:t>
                              </m:r>
                              <m:r>
                                <a:rPr lang="ru-RU" b="0" i="1" smtClean="0">
                                  <a:latin typeface="Cambria Math" panose="02040503050406030204" pitchFamily="18" charset="0"/>
                                </a:rPr>
                                <m:t>15</m:t>
                              </m:r>
                            </m:num>
                            <m:den>
                              <m:r>
                                <a:rPr lang="ru-RU" b="0" i="1" smtClean="0">
                                  <a:latin typeface="Cambria Math" panose="02040503050406030204" pitchFamily="18" charset="0"/>
                                </a:rPr>
                                <m:t>5</m:t>
                              </m:r>
                              <m:r>
                                <a:rPr lang="ru-RU" b="0" i="1" smtClean="0">
                                  <a:latin typeface="Cambria Math" panose="02040503050406030204" pitchFamily="18" charset="0"/>
                                </a:rPr>
                                <m:t>6</m:t>
                              </m:r>
                            </m:den>
                          </m:f>
                        </m:e>
                      </m:d>
                      <m:r>
                        <a:rPr lang="ru-RU" b="0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UZ" dirty="0"/>
              </a:p>
            </p:txBody>
          </p:sp>
        </mc:Choice>
        <mc:Fallback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F6E3A165-4C80-DB40-9AB0-0985091D1F9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45066" y="2842680"/>
                <a:ext cx="2639377" cy="856966"/>
              </a:xfrm>
              <a:prstGeom prst="rect">
                <a:avLst/>
              </a:prstGeom>
              <a:blipFill>
                <a:blip r:embed="rId13"/>
                <a:stretch>
                  <a:fillRect t="-1449" r="-957" b="-11594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92EC5B75-52A8-0244-B8D6-063058A88F06}"/>
                  </a:ext>
                </a:extLst>
              </p:cNvPr>
              <p:cNvSpPr txBox="1"/>
              <p:nvPr/>
            </p:nvSpPr>
            <p:spPr>
              <a:xfrm>
                <a:off x="467544" y="3911682"/>
                <a:ext cx="680571" cy="84754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UZ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b="0" i="1" smtClean="0">
                              <a:latin typeface="Cambria Math" panose="02040503050406030204" pitchFamily="18" charset="0"/>
                            </a:rPr>
                            <m:t>35</m:t>
                          </m:r>
                        </m:num>
                        <m:den>
                          <m:r>
                            <a:rPr lang="ru-RU" b="0" i="1" smtClean="0">
                              <a:latin typeface="Cambria Math" panose="02040503050406030204" pitchFamily="18" charset="0"/>
                            </a:rPr>
                            <m:t>36</m:t>
                          </m:r>
                        </m:den>
                      </m:f>
                      <m:r>
                        <a:rPr lang="ru-UZ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</m:oMath>
                  </m:oMathPara>
                </a14:m>
                <a:endParaRPr lang="ru-UZ" dirty="0"/>
              </a:p>
            </p:txBody>
          </p:sp>
        </mc:Choice>
        <mc:Fallback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92EC5B75-52A8-0244-B8D6-063058A88F0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7544" y="3911682"/>
                <a:ext cx="680571" cy="847540"/>
              </a:xfrm>
              <a:prstGeom prst="rect">
                <a:avLst/>
              </a:prstGeom>
              <a:blipFill>
                <a:blip r:embed="rId14"/>
                <a:stretch>
                  <a:fillRect l="-10909" t="-2985" r="-3636" b="-13433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5B8CE184-BE78-EA43-8848-8A92056F0F02}"/>
                  </a:ext>
                </a:extLst>
              </p:cNvPr>
              <p:cNvSpPr txBox="1"/>
              <p:nvPr/>
            </p:nvSpPr>
            <p:spPr>
              <a:xfrm>
                <a:off x="1110166" y="3945894"/>
                <a:ext cx="1786386" cy="84786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ru-RU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ru-RU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ru-RU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  <m:f>
                            <m:fPr>
                              <m:ctrlPr>
                                <a:rPr lang="ru-UZ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ru-RU" b="0" i="1" smtClean="0">
                                  <a:latin typeface="Cambria Math" panose="02040503050406030204" pitchFamily="18" charset="0"/>
                                </a:rPr>
                                <m:t>8</m:t>
                              </m:r>
                            </m:num>
                            <m:den>
                              <m:r>
                                <a:rPr lang="ru-RU" b="0" i="1" smtClean="0">
                                  <a:latin typeface="Cambria Math" panose="02040503050406030204" pitchFamily="18" charset="0"/>
                                </a:rPr>
                                <m:t>5</m:t>
                              </m:r>
                              <m:r>
                                <a:rPr lang="ru-RU" b="0" i="1" smtClean="0">
                                  <a:latin typeface="Cambria Math" panose="02040503050406030204" pitchFamily="18" charset="0"/>
                                </a:rPr>
                                <m:t>6</m:t>
                              </m:r>
                            </m:den>
                          </m:f>
                        </m:e>
                      </m:d>
                      <m:r>
                        <a:rPr lang="ru-RU" b="0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UZ" dirty="0"/>
              </a:p>
            </p:txBody>
          </p:sp>
        </mc:Choice>
        <mc:Fallback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5B8CE184-BE78-EA43-8848-8A92056F0F0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0166" y="3945894"/>
                <a:ext cx="1786386" cy="847861"/>
              </a:xfrm>
              <a:prstGeom prst="rect">
                <a:avLst/>
              </a:prstGeom>
              <a:blipFill>
                <a:blip r:embed="rId15"/>
                <a:stretch>
                  <a:fillRect t="-1471" r="-1408" b="-13235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CB3FBB3B-407B-9245-8555-95E6E87395C4}"/>
                  </a:ext>
                </a:extLst>
              </p:cNvPr>
              <p:cNvSpPr txBox="1"/>
              <p:nvPr/>
            </p:nvSpPr>
            <p:spPr>
              <a:xfrm>
                <a:off x="2913455" y="3932680"/>
                <a:ext cx="680571" cy="84465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UZ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b="0" i="1" smtClean="0">
                              <a:latin typeface="Cambria Math" panose="02040503050406030204" pitchFamily="18" charset="0"/>
                            </a:rPr>
                            <m:t>35</m:t>
                          </m:r>
                        </m:num>
                        <m:den>
                          <m:r>
                            <a:rPr lang="ru-RU" b="0" i="1" smtClean="0">
                              <a:latin typeface="Cambria Math" panose="02040503050406030204" pitchFamily="18" charset="0"/>
                            </a:rPr>
                            <m:t>36</m:t>
                          </m:r>
                        </m:den>
                      </m:f>
                      <m:r>
                        <a:rPr lang="ru-UZ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</m:oMath>
                  </m:oMathPara>
                </a14:m>
                <a:endParaRPr lang="ru-UZ" dirty="0"/>
              </a:p>
            </p:txBody>
          </p:sp>
        </mc:Choice>
        <mc:Fallback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CB3FBB3B-407B-9245-8555-95E6E87395C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13455" y="3932680"/>
                <a:ext cx="680571" cy="844655"/>
              </a:xfrm>
              <a:prstGeom prst="rect">
                <a:avLst/>
              </a:prstGeom>
              <a:blipFill>
                <a:blip r:embed="rId16"/>
                <a:stretch>
                  <a:fillRect l="-12727" t="-1471" r="-1818" b="-13235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F00AB6E0-C215-2D4D-8E0F-204C04DDFD32}"/>
                  </a:ext>
                </a:extLst>
              </p:cNvPr>
              <p:cNvSpPr txBox="1"/>
              <p:nvPr/>
            </p:nvSpPr>
            <p:spPr>
              <a:xfrm>
                <a:off x="3547879" y="3932680"/>
                <a:ext cx="1581202" cy="84786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ru-RU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ru-RU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f>
                            <m:fPr>
                              <m:ctrlPr>
                                <a:rPr lang="ru-UZ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ru-RU" b="0" i="1" smtClean="0">
                                  <a:latin typeface="Cambria Math" panose="02040503050406030204" pitchFamily="18" charset="0"/>
                                </a:rPr>
                                <m:t>64</m:t>
                              </m:r>
                            </m:num>
                            <m:den>
                              <m:r>
                                <a:rPr lang="ru-RU" b="0" i="1" smtClean="0">
                                  <a:latin typeface="Cambria Math" panose="02040503050406030204" pitchFamily="18" charset="0"/>
                                </a:rPr>
                                <m:t>5</m:t>
                              </m:r>
                              <m:r>
                                <a:rPr lang="ru-RU" b="0" i="1" smtClean="0">
                                  <a:latin typeface="Cambria Math" panose="02040503050406030204" pitchFamily="18" charset="0"/>
                                </a:rPr>
                                <m:t>6</m:t>
                              </m:r>
                            </m:den>
                          </m:f>
                        </m:e>
                      </m:d>
                      <m:r>
                        <a:rPr lang="ru-RU" b="0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UZ" dirty="0"/>
              </a:p>
            </p:txBody>
          </p:sp>
        </mc:Choice>
        <mc:Fallback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F00AB6E0-C215-2D4D-8E0F-204C04DDFD3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47879" y="3932680"/>
                <a:ext cx="1581202" cy="847861"/>
              </a:xfrm>
              <a:prstGeom prst="rect">
                <a:avLst/>
              </a:prstGeom>
              <a:blipFill>
                <a:blip r:embed="rId17"/>
                <a:stretch>
                  <a:fillRect t="-1471" r="-2400" b="-13235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0" name="Прямая соединительная линия 39">
            <a:extLst>
              <a:ext uri="{FF2B5EF4-FFF2-40B4-BE49-F238E27FC236}">
                <a16:creationId xmlns:a16="http://schemas.microsoft.com/office/drawing/2014/main" id="{5B78CDDC-2C81-5148-99B0-225302D9E4B7}"/>
              </a:ext>
            </a:extLst>
          </p:cNvPr>
          <p:cNvCxnSpPr/>
          <p:nvPr/>
        </p:nvCxnSpPr>
        <p:spPr>
          <a:xfrm flipV="1">
            <a:off x="2975501" y="4505310"/>
            <a:ext cx="288032" cy="272476"/>
          </a:xfrm>
          <a:prstGeom prst="line">
            <a:avLst/>
          </a:prstGeom>
          <a:ln w="28575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41" name="Прямая соединительная линия 40">
            <a:extLst>
              <a:ext uri="{FF2B5EF4-FFF2-40B4-BE49-F238E27FC236}">
                <a16:creationId xmlns:a16="http://schemas.microsoft.com/office/drawing/2014/main" id="{1CE4C597-8310-F84F-9108-2D1335EFDDFA}"/>
              </a:ext>
            </a:extLst>
          </p:cNvPr>
          <p:cNvCxnSpPr/>
          <p:nvPr/>
        </p:nvCxnSpPr>
        <p:spPr>
          <a:xfrm flipV="1">
            <a:off x="4174263" y="4010002"/>
            <a:ext cx="288032" cy="272476"/>
          </a:xfrm>
          <a:prstGeom prst="line">
            <a:avLst/>
          </a:prstGeom>
          <a:ln w="28575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6B82866D-2926-DB4D-BEEB-5B52DA1B93B9}"/>
                  </a:ext>
                </a:extLst>
              </p:cNvPr>
              <p:cNvSpPr txBox="1"/>
              <p:nvPr/>
            </p:nvSpPr>
            <p:spPr>
              <a:xfrm>
                <a:off x="4544950" y="3682184"/>
                <a:ext cx="437620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400" b="1" i="1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𝟏𝟔</m:t>
                      </m:r>
                    </m:oMath>
                  </m:oMathPara>
                </a14:m>
                <a:endParaRPr lang="ru-UZ" sz="2400" b="1" dirty="0">
                  <a:solidFill>
                    <a:schemeClr val="accent2">
                      <a:lumMod val="75000"/>
                    </a:schemeClr>
                  </a:solidFill>
                </a:endParaRPr>
              </a:p>
            </p:txBody>
          </p:sp>
        </mc:Choice>
        <mc:Fallback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6B82866D-2926-DB4D-BEEB-5B52DA1B93B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44950" y="3682184"/>
                <a:ext cx="437620" cy="369332"/>
              </a:xfrm>
              <a:prstGeom prst="rect">
                <a:avLst/>
              </a:prstGeom>
              <a:blipFill>
                <a:blip r:embed="rId18"/>
                <a:stretch>
                  <a:fillRect l="-17143" r="-14286" b="-6452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3" name="Прямая соединительная линия 42">
            <a:extLst>
              <a:ext uri="{FF2B5EF4-FFF2-40B4-BE49-F238E27FC236}">
                <a16:creationId xmlns:a16="http://schemas.microsoft.com/office/drawing/2014/main" id="{9862E390-8EFC-F349-A544-5B40C639E2E2}"/>
              </a:ext>
            </a:extLst>
          </p:cNvPr>
          <p:cNvCxnSpPr/>
          <p:nvPr/>
        </p:nvCxnSpPr>
        <p:spPr>
          <a:xfrm flipV="1">
            <a:off x="4141322" y="4518346"/>
            <a:ext cx="288032" cy="272476"/>
          </a:xfrm>
          <a:prstGeom prst="line">
            <a:avLst/>
          </a:prstGeom>
          <a:ln w="2857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44" name="Прямая соединительная линия 43">
            <a:extLst>
              <a:ext uri="{FF2B5EF4-FFF2-40B4-BE49-F238E27FC236}">
                <a16:creationId xmlns:a16="http://schemas.microsoft.com/office/drawing/2014/main" id="{B3C26FF2-A8BB-FD48-95DA-EE66340AA78A}"/>
              </a:ext>
            </a:extLst>
          </p:cNvPr>
          <p:cNvCxnSpPr/>
          <p:nvPr/>
        </p:nvCxnSpPr>
        <p:spPr>
          <a:xfrm flipV="1">
            <a:off x="4639037" y="3733419"/>
            <a:ext cx="288032" cy="272476"/>
          </a:xfrm>
          <a:prstGeom prst="line">
            <a:avLst/>
          </a:prstGeom>
          <a:ln w="2857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45" name="TextBox 44">
                <a:extLst>
                  <a:ext uri="{FF2B5EF4-FFF2-40B4-BE49-F238E27FC236}">
                    <a16:creationId xmlns:a16="http://schemas.microsoft.com/office/drawing/2014/main" id="{7C697F30-1474-1E44-84CE-4D04FBCC380E}"/>
                  </a:ext>
                </a:extLst>
              </p:cNvPr>
              <p:cNvSpPr txBox="1"/>
              <p:nvPr/>
            </p:nvSpPr>
            <p:spPr>
              <a:xfrm>
                <a:off x="4301323" y="4799499"/>
                <a:ext cx="253274" cy="36933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400" b="1" i="1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𝟕</m:t>
                      </m:r>
                    </m:oMath>
                  </m:oMathPara>
                </a14:m>
                <a:endParaRPr lang="ru-UZ" sz="2400" b="1" dirty="0">
                  <a:solidFill>
                    <a:schemeClr val="tx2">
                      <a:lumMod val="75000"/>
                    </a:schemeClr>
                  </a:solidFill>
                </a:endParaRPr>
              </a:p>
            </p:txBody>
          </p:sp>
        </mc:Choice>
        <mc:Fallback>
          <p:sp>
            <p:nvSpPr>
              <p:cNvPr id="45" name="TextBox 44">
                <a:extLst>
                  <a:ext uri="{FF2B5EF4-FFF2-40B4-BE49-F238E27FC236}">
                    <a16:creationId xmlns:a16="http://schemas.microsoft.com/office/drawing/2014/main" id="{7C697F30-1474-1E44-84CE-4D04FBCC380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01323" y="4799499"/>
                <a:ext cx="253274" cy="369332"/>
              </a:xfrm>
              <a:prstGeom prst="rect">
                <a:avLst/>
              </a:prstGeom>
              <a:blipFill>
                <a:blip r:embed="rId19"/>
                <a:stretch>
                  <a:fillRect l="-23810" r="-23810" b="-3226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9" name="TextBox 48">
                <a:extLst>
                  <a:ext uri="{FF2B5EF4-FFF2-40B4-BE49-F238E27FC236}">
                    <a16:creationId xmlns:a16="http://schemas.microsoft.com/office/drawing/2014/main" id="{273702B5-1DD7-C64C-83DD-F62A3E58E0E1}"/>
                  </a:ext>
                </a:extLst>
              </p:cNvPr>
              <p:cNvSpPr txBox="1"/>
              <p:nvPr/>
            </p:nvSpPr>
            <p:spPr>
              <a:xfrm>
                <a:off x="5174518" y="3938900"/>
                <a:ext cx="493725" cy="83843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b="0" i="1" smtClean="0">
                              <a:latin typeface="Cambria Math" panose="02040503050406030204" pitchFamily="18" charset="0"/>
                            </a:rPr>
                            <m:t>10</m:t>
                          </m:r>
                        </m:num>
                        <m:den>
                          <m:r>
                            <a:rPr lang="ru-RU" b="0" i="1" smtClean="0">
                              <a:latin typeface="Cambria Math" panose="02040503050406030204" pitchFamily="18" charset="0"/>
                            </a:rPr>
                            <m:t>9</m:t>
                          </m:r>
                        </m:den>
                      </m:f>
                    </m:oMath>
                  </m:oMathPara>
                </a14:m>
                <a:endParaRPr lang="ru-UZ" dirty="0"/>
              </a:p>
            </p:txBody>
          </p:sp>
        </mc:Choice>
        <mc:Fallback>
          <p:sp>
            <p:nvSpPr>
              <p:cNvPr id="49" name="TextBox 48">
                <a:extLst>
                  <a:ext uri="{FF2B5EF4-FFF2-40B4-BE49-F238E27FC236}">
                    <a16:creationId xmlns:a16="http://schemas.microsoft.com/office/drawing/2014/main" id="{273702B5-1DD7-C64C-83DD-F62A3E58E0E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74518" y="3938900"/>
                <a:ext cx="493725" cy="838435"/>
              </a:xfrm>
              <a:prstGeom prst="rect">
                <a:avLst/>
              </a:prstGeom>
              <a:blipFill>
                <a:blip r:embed="rId20"/>
                <a:stretch>
                  <a:fillRect l="-17500" t="-1493" r="-17500" b="-13433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1" name="Прямая соединительная линия 10">
            <a:extLst>
              <a:ext uri="{FF2B5EF4-FFF2-40B4-BE49-F238E27FC236}">
                <a16:creationId xmlns:a16="http://schemas.microsoft.com/office/drawing/2014/main" id="{237C0DC7-638B-604E-B875-E0A24A6981D1}"/>
              </a:ext>
            </a:extLst>
          </p:cNvPr>
          <p:cNvCxnSpPr/>
          <p:nvPr/>
        </p:nvCxnSpPr>
        <p:spPr>
          <a:xfrm flipV="1">
            <a:off x="5342064" y="1439734"/>
            <a:ext cx="288032" cy="272476"/>
          </a:xfrm>
          <a:prstGeom prst="line">
            <a:avLst/>
          </a:prstGeom>
          <a:ln w="28575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46" name="TextBox 45">
                <a:extLst>
                  <a:ext uri="{FF2B5EF4-FFF2-40B4-BE49-F238E27FC236}">
                    <a16:creationId xmlns:a16="http://schemas.microsoft.com/office/drawing/2014/main" id="{FCFC4D73-AAC8-1143-9A49-F4F78E46B564}"/>
                  </a:ext>
                </a:extLst>
              </p:cNvPr>
              <p:cNvSpPr txBox="1"/>
              <p:nvPr/>
            </p:nvSpPr>
            <p:spPr>
              <a:xfrm>
                <a:off x="5544137" y="1076805"/>
                <a:ext cx="437620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400" b="1" i="1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𝟐𝟐</m:t>
                      </m:r>
                    </m:oMath>
                  </m:oMathPara>
                </a14:m>
                <a:endParaRPr lang="ru-UZ" sz="2400" b="1" dirty="0">
                  <a:solidFill>
                    <a:schemeClr val="accent2">
                      <a:lumMod val="75000"/>
                    </a:schemeClr>
                  </a:solidFill>
                </a:endParaRPr>
              </a:p>
            </p:txBody>
          </p:sp>
        </mc:Choice>
        <mc:Fallback>
          <p:sp>
            <p:nvSpPr>
              <p:cNvPr id="46" name="TextBox 45">
                <a:extLst>
                  <a:ext uri="{FF2B5EF4-FFF2-40B4-BE49-F238E27FC236}">
                    <a16:creationId xmlns:a16="http://schemas.microsoft.com/office/drawing/2014/main" id="{FCFC4D73-AAC8-1143-9A49-F4F78E46B56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44137" y="1076805"/>
                <a:ext cx="437620" cy="369332"/>
              </a:xfrm>
              <a:prstGeom prst="rect">
                <a:avLst/>
              </a:prstGeom>
              <a:blipFill>
                <a:blip r:embed="rId21"/>
                <a:stretch>
                  <a:fillRect l="-14286" r="-17143" b="-10000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id="{91466C07-78A9-8542-89AB-F7F02E24F458}"/>
                  </a:ext>
                </a:extLst>
              </p:cNvPr>
              <p:cNvSpPr txBox="1"/>
              <p:nvPr/>
            </p:nvSpPr>
            <p:spPr>
              <a:xfrm>
                <a:off x="3057867" y="2529744"/>
                <a:ext cx="253274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400" b="1" i="1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𝟕</m:t>
                      </m:r>
                    </m:oMath>
                  </m:oMathPara>
                </a14:m>
                <a:endParaRPr lang="ru-UZ" sz="2400" b="1" dirty="0">
                  <a:solidFill>
                    <a:schemeClr val="accent6">
                      <a:lumMod val="75000"/>
                    </a:schemeClr>
                  </a:solidFill>
                </a:endParaRPr>
              </a:p>
            </p:txBody>
          </p:sp>
        </mc:Choice>
        <mc:Fallback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id="{91466C07-78A9-8542-89AB-F7F02E24F45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57867" y="2529744"/>
                <a:ext cx="253274" cy="369332"/>
              </a:xfrm>
              <a:prstGeom prst="rect">
                <a:avLst/>
              </a:prstGeom>
              <a:blipFill>
                <a:blip r:embed="rId22"/>
                <a:stretch>
                  <a:fillRect l="-23810" r="-23810" b="-6667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8" name="Прямая соединительная линия 47">
            <a:extLst>
              <a:ext uri="{FF2B5EF4-FFF2-40B4-BE49-F238E27FC236}">
                <a16:creationId xmlns:a16="http://schemas.microsoft.com/office/drawing/2014/main" id="{9C4A6E38-3D1B-3443-9EA4-E942FFDE5002}"/>
              </a:ext>
            </a:extLst>
          </p:cNvPr>
          <p:cNvCxnSpPr/>
          <p:nvPr/>
        </p:nvCxnSpPr>
        <p:spPr>
          <a:xfrm flipV="1">
            <a:off x="4465882" y="1436382"/>
            <a:ext cx="288032" cy="272476"/>
          </a:xfrm>
          <a:prstGeom prst="line">
            <a:avLst/>
          </a:prstGeom>
          <a:ln w="28575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51" name="Прямая соединительная линия 50">
            <a:extLst>
              <a:ext uri="{FF2B5EF4-FFF2-40B4-BE49-F238E27FC236}">
                <a16:creationId xmlns:a16="http://schemas.microsoft.com/office/drawing/2014/main" id="{6A4AD743-B5BE-684C-B50B-0EA493811E31}"/>
              </a:ext>
            </a:extLst>
          </p:cNvPr>
          <p:cNvCxnSpPr/>
          <p:nvPr/>
        </p:nvCxnSpPr>
        <p:spPr>
          <a:xfrm flipV="1">
            <a:off x="4957262" y="2173691"/>
            <a:ext cx="288032" cy="272476"/>
          </a:xfrm>
          <a:prstGeom prst="line">
            <a:avLst/>
          </a:prstGeom>
          <a:ln w="28575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52" name="TextBox 51">
                <a:extLst>
                  <a:ext uri="{FF2B5EF4-FFF2-40B4-BE49-F238E27FC236}">
                    <a16:creationId xmlns:a16="http://schemas.microsoft.com/office/drawing/2014/main" id="{4D75622B-D1C1-FE42-8FE3-F3D09248A55A}"/>
                  </a:ext>
                </a:extLst>
              </p:cNvPr>
              <p:cNvSpPr txBox="1"/>
              <p:nvPr/>
            </p:nvSpPr>
            <p:spPr>
              <a:xfrm>
                <a:off x="5211593" y="2377447"/>
                <a:ext cx="253274" cy="36933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4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𝟓</m:t>
                      </m:r>
                    </m:oMath>
                  </m:oMathPara>
                </a14:m>
                <a:endParaRPr lang="ru-UZ" sz="2400" b="1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52" name="TextBox 51">
                <a:extLst>
                  <a:ext uri="{FF2B5EF4-FFF2-40B4-BE49-F238E27FC236}">
                    <a16:creationId xmlns:a16="http://schemas.microsoft.com/office/drawing/2014/main" id="{4D75622B-D1C1-FE42-8FE3-F3D09248A55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11593" y="2377447"/>
                <a:ext cx="253274" cy="369332"/>
              </a:xfrm>
              <a:prstGeom prst="rect">
                <a:avLst/>
              </a:prstGeom>
              <a:blipFill>
                <a:blip r:embed="rId23"/>
                <a:stretch>
                  <a:fillRect l="-28571" r="-28571" b="-6667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3" name="TextBox 52">
                <a:extLst>
                  <a:ext uri="{FF2B5EF4-FFF2-40B4-BE49-F238E27FC236}">
                    <a16:creationId xmlns:a16="http://schemas.microsoft.com/office/drawing/2014/main" id="{869F1225-CC81-F247-898E-7C82A7F124B7}"/>
                  </a:ext>
                </a:extLst>
              </p:cNvPr>
              <p:cNvSpPr txBox="1"/>
              <p:nvPr/>
            </p:nvSpPr>
            <p:spPr>
              <a:xfrm>
                <a:off x="2729074" y="4759222"/>
                <a:ext cx="253274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400" b="1" i="1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𝟗</m:t>
                      </m:r>
                    </m:oMath>
                  </m:oMathPara>
                </a14:m>
                <a:endParaRPr lang="ru-UZ" sz="2400" b="1" dirty="0">
                  <a:solidFill>
                    <a:schemeClr val="accent2">
                      <a:lumMod val="75000"/>
                    </a:schemeClr>
                  </a:solidFill>
                </a:endParaRPr>
              </a:p>
            </p:txBody>
          </p:sp>
        </mc:Choice>
        <mc:Fallback>
          <p:sp>
            <p:nvSpPr>
              <p:cNvPr id="53" name="TextBox 52">
                <a:extLst>
                  <a:ext uri="{FF2B5EF4-FFF2-40B4-BE49-F238E27FC236}">
                    <a16:creationId xmlns:a16="http://schemas.microsoft.com/office/drawing/2014/main" id="{869F1225-CC81-F247-898E-7C82A7F124B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29074" y="4759222"/>
                <a:ext cx="253274" cy="369332"/>
              </a:xfrm>
              <a:prstGeom prst="rect">
                <a:avLst/>
              </a:prstGeom>
              <a:blipFill>
                <a:blip r:embed="rId24"/>
                <a:stretch>
                  <a:fillRect l="-30000" r="-30000" b="-10000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4" name="TextBox 53">
                <a:extLst>
                  <a:ext uri="{FF2B5EF4-FFF2-40B4-BE49-F238E27FC236}">
                    <a16:creationId xmlns:a16="http://schemas.microsoft.com/office/drawing/2014/main" id="{786D6766-0A57-674E-ADF6-D3DA0A01CCC9}"/>
                  </a:ext>
                </a:extLst>
              </p:cNvPr>
              <p:cNvSpPr txBox="1"/>
              <p:nvPr/>
            </p:nvSpPr>
            <p:spPr>
              <a:xfrm>
                <a:off x="5002444" y="3713019"/>
                <a:ext cx="253274" cy="36933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400" b="1" i="1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𝟐</m:t>
                      </m:r>
                    </m:oMath>
                  </m:oMathPara>
                </a14:m>
                <a:endParaRPr lang="ru-UZ" sz="2400" b="1" dirty="0">
                  <a:solidFill>
                    <a:schemeClr val="tx2">
                      <a:lumMod val="75000"/>
                    </a:schemeClr>
                  </a:solidFill>
                </a:endParaRPr>
              </a:p>
            </p:txBody>
          </p:sp>
        </mc:Choice>
        <mc:Fallback>
          <p:sp>
            <p:nvSpPr>
              <p:cNvPr id="54" name="TextBox 53">
                <a:extLst>
                  <a:ext uri="{FF2B5EF4-FFF2-40B4-BE49-F238E27FC236}">
                    <a16:creationId xmlns:a16="http://schemas.microsoft.com/office/drawing/2014/main" id="{786D6766-0A57-674E-ADF6-D3DA0A01CCC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02444" y="3713019"/>
                <a:ext cx="253274" cy="369332"/>
              </a:xfrm>
              <a:prstGeom prst="rect">
                <a:avLst/>
              </a:prstGeom>
              <a:blipFill>
                <a:blip r:embed="rId25"/>
                <a:stretch>
                  <a:fillRect l="-30000" r="-30000" b="-6667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5" name="Прямая соединительная линия 54">
            <a:extLst>
              <a:ext uri="{FF2B5EF4-FFF2-40B4-BE49-F238E27FC236}">
                <a16:creationId xmlns:a16="http://schemas.microsoft.com/office/drawing/2014/main" id="{B7A0BDC9-7DAB-4A49-922B-6D5DE67CEBC1}"/>
              </a:ext>
            </a:extLst>
          </p:cNvPr>
          <p:cNvCxnSpPr/>
          <p:nvPr/>
        </p:nvCxnSpPr>
        <p:spPr>
          <a:xfrm flipV="1">
            <a:off x="3031975" y="3975730"/>
            <a:ext cx="288032" cy="272476"/>
          </a:xfrm>
          <a:prstGeom prst="line">
            <a:avLst/>
          </a:prstGeom>
          <a:ln w="28575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56" name="Прямая соединительная линия 55">
            <a:extLst>
              <a:ext uri="{FF2B5EF4-FFF2-40B4-BE49-F238E27FC236}">
                <a16:creationId xmlns:a16="http://schemas.microsoft.com/office/drawing/2014/main" id="{2E212B36-61A4-B94A-AAC6-334FB3F20149}"/>
              </a:ext>
            </a:extLst>
          </p:cNvPr>
          <p:cNvCxnSpPr/>
          <p:nvPr/>
        </p:nvCxnSpPr>
        <p:spPr>
          <a:xfrm flipV="1">
            <a:off x="4282757" y="4843564"/>
            <a:ext cx="288032" cy="272476"/>
          </a:xfrm>
          <a:prstGeom prst="line">
            <a:avLst/>
          </a:prstGeom>
          <a:ln w="28575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57" name="TextBox 56">
                <a:extLst>
                  <a:ext uri="{FF2B5EF4-FFF2-40B4-BE49-F238E27FC236}">
                    <a16:creationId xmlns:a16="http://schemas.microsoft.com/office/drawing/2014/main" id="{44404714-B981-4347-878B-61CBA1EA4283}"/>
                  </a:ext>
                </a:extLst>
              </p:cNvPr>
              <p:cNvSpPr txBox="1"/>
              <p:nvPr/>
            </p:nvSpPr>
            <p:spPr>
              <a:xfrm>
                <a:off x="2761798" y="3744808"/>
                <a:ext cx="253274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400" b="1" i="1" smtClean="0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𝟓</m:t>
                      </m:r>
                    </m:oMath>
                  </m:oMathPara>
                </a14:m>
                <a:endParaRPr lang="ru-UZ" sz="2400" b="1" dirty="0">
                  <a:solidFill>
                    <a:schemeClr val="accent3">
                      <a:lumMod val="75000"/>
                    </a:schemeClr>
                  </a:solidFill>
                </a:endParaRPr>
              </a:p>
            </p:txBody>
          </p:sp>
        </mc:Choice>
        <mc:Fallback>
          <p:sp>
            <p:nvSpPr>
              <p:cNvPr id="57" name="TextBox 56">
                <a:extLst>
                  <a:ext uri="{FF2B5EF4-FFF2-40B4-BE49-F238E27FC236}">
                    <a16:creationId xmlns:a16="http://schemas.microsoft.com/office/drawing/2014/main" id="{44404714-B981-4347-878B-61CBA1EA428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61798" y="3744808"/>
                <a:ext cx="253274" cy="369332"/>
              </a:xfrm>
              <a:prstGeom prst="rect">
                <a:avLst/>
              </a:prstGeom>
              <a:blipFill>
                <a:blip r:embed="rId26"/>
                <a:stretch>
                  <a:fillRect l="-28571" r="-28571" b="-10000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9391775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9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9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0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3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0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10" dur="500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5" dur="500"/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0" dur="500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5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8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33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4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36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7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39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0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42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0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3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6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>
                      <p:stCondLst>
                        <p:cond delay="indefinite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61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2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64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5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67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8" fill="hold">
                      <p:stCondLst>
                        <p:cond delay="indefinite"/>
                      </p:stCondLst>
                      <p:childTnLst>
                        <p:par>
                          <p:cTn id="169" fill="hold">
                            <p:stCondLst>
                              <p:cond delay="0"/>
                            </p:stCondLst>
                            <p:childTnLst>
                              <p:par>
                                <p:cTn id="170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72" dur="500"/>
                                        <p:tgtEl>
                                          <p:spTgt spid="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4" grpId="0"/>
      <p:bldP spid="16" grpId="0"/>
      <p:bldP spid="17" grpId="0"/>
      <p:bldP spid="23" grpId="0"/>
      <p:bldP spid="23" grpId="1"/>
      <p:bldP spid="24" grpId="0"/>
      <p:bldP spid="32" grpId="0"/>
      <p:bldP spid="33" grpId="0"/>
      <p:bldP spid="38" grpId="0"/>
      <p:bldP spid="39" grpId="0"/>
      <p:bldP spid="42" grpId="0"/>
      <p:bldP spid="45" grpId="0"/>
      <p:bldP spid="46" grpId="0"/>
      <p:bldP spid="47" grpId="0"/>
      <p:bldP spid="52" grpId="0"/>
      <p:bldP spid="53" grpId="0"/>
      <p:bldP spid="54" grpId="0"/>
      <p:bldP spid="5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7" name="Picture 5" descr="Рисунок16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34095" y="2966343"/>
            <a:ext cx="1625204" cy="2031206"/>
          </a:xfrm>
          <a:prstGeom prst="rect">
            <a:avLst/>
          </a:prstGeom>
          <a:noFill/>
        </p:spPr>
      </p:pic>
      <p:sp>
        <p:nvSpPr>
          <p:cNvPr id="8198" name="Rectangle 6"/>
          <p:cNvSpPr>
            <a:spLocks noChangeArrowheads="1"/>
          </p:cNvSpPr>
          <p:nvPr/>
        </p:nvSpPr>
        <p:spPr bwMode="auto">
          <a:xfrm>
            <a:off x="188392" y="915055"/>
            <a:ext cx="3726656" cy="539353"/>
          </a:xfrm>
          <a:prstGeom prst="rect">
            <a:avLst/>
          </a:prstGeom>
          <a:gradFill rotWithShape="1">
            <a:gsLst>
              <a:gs pos="0">
                <a:srgbClr val="93B7FF"/>
              </a:gs>
              <a:gs pos="50000">
                <a:schemeClr val="accent1">
                  <a:alpha val="16000"/>
                </a:schemeClr>
              </a:gs>
              <a:gs pos="100000">
                <a:srgbClr val="93B7FF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2700" b="1" i="1" dirty="0">
                <a:solidFill>
                  <a:srgbClr val="000099"/>
                </a:solidFill>
                <a:latin typeface="Times New Roman" pitchFamily="18" charset="0"/>
              </a:rPr>
              <a:t>Решаем неравенства.</a:t>
            </a:r>
          </a:p>
        </p:txBody>
      </p:sp>
      <p:sp>
        <p:nvSpPr>
          <p:cNvPr id="8199" name="Text Box 7"/>
          <p:cNvSpPr txBox="1">
            <a:spLocks noChangeArrowheads="1"/>
          </p:cNvSpPr>
          <p:nvPr/>
        </p:nvSpPr>
        <p:spPr bwMode="auto">
          <a:xfrm>
            <a:off x="1835696" y="1541213"/>
            <a:ext cx="6682791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ru-RU" sz="2100" b="1" i="1" dirty="0">
                <a:solidFill>
                  <a:schemeClr val="accent2"/>
                </a:solidFill>
                <a:latin typeface="Times New Roman" pitchFamily="18" charset="0"/>
              </a:rPr>
              <a:t>Решить неравенство – найти значение переменной,</a:t>
            </a:r>
          </a:p>
          <a:p>
            <a:pPr algn="ctr"/>
            <a:r>
              <a:rPr lang="ru-RU" sz="2100" b="1" i="1" dirty="0">
                <a:solidFill>
                  <a:schemeClr val="accent2"/>
                </a:solidFill>
                <a:latin typeface="Times New Roman" pitchFamily="18" charset="0"/>
              </a:rPr>
              <a:t>которое обращает его в верное числовое неравенство.</a:t>
            </a:r>
          </a:p>
        </p:txBody>
      </p:sp>
      <p:sp>
        <p:nvSpPr>
          <p:cNvPr id="8200" name="Rectangle 8"/>
          <p:cNvSpPr>
            <a:spLocks noChangeArrowheads="1"/>
          </p:cNvSpPr>
          <p:nvPr/>
        </p:nvSpPr>
        <p:spPr bwMode="auto">
          <a:xfrm>
            <a:off x="2051720" y="2426990"/>
            <a:ext cx="3726656" cy="539353"/>
          </a:xfrm>
          <a:prstGeom prst="rect">
            <a:avLst/>
          </a:prstGeom>
          <a:gradFill rotWithShape="1">
            <a:gsLst>
              <a:gs pos="0">
                <a:srgbClr val="93B7FF"/>
              </a:gs>
              <a:gs pos="50000">
                <a:schemeClr val="accent1">
                  <a:alpha val="16000"/>
                </a:schemeClr>
              </a:gs>
              <a:gs pos="100000">
                <a:srgbClr val="93B7FF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2700" b="1" i="1">
                <a:solidFill>
                  <a:srgbClr val="000099"/>
                </a:solidFill>
                <a:latin typeface="Times New Roman" pitchFamily="18" charset="0"/>
              </a:rPr>
              <a:t>Правила:</a:t>
            </a:r>
          </a:p>
        </p:txBody>
      </p:sp>
      <p:sp>
        <p:nvSpPr>
          <p:cNvPr id="8201" name="Oval 9"/>
          <p:cNvSpPr>
            <a:spLocks noChangeArrowheads="1"/>
          </p:cNvSpPr>
          <p:nvPr/>
        </p:nvSpPr>
        <p:spPr bwMode="auto">
          <a:xfrm>
            <a:off x="3456657" y="3129459"/>
            <a:ext cx="685800" cy="685800"/>
          </a:xfrm>
          <a:prstGeom prst="ellipse">
            <a:avLst/>
          </a:prstGeom>
          <a:gradFill rotWithShape="1">
            <a:gsLst>
              <a:gs pos="0">
                <a:srgbClr val="FFFF00">
                  <a:gamma/>
                  <a:tint val="0"/>
                  <a:invGamma/>
                </a:srgbClr>
              </a:gs>
              <a:gs pos="100000">
                <a:srgbClr val="FFFF00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3000" b="1">
                <a:latin typeface="Times New Roman" pitchFamily="18" charset="0"/>
              </a:rPr>
              <a:t>1.</a:t>
            </a:r>
          </a:p>
        </p:txBody>
      </p:sp>
      <p:grpSp>
        <p:nvGrpSpPr>
          <p:cNvPr id="8205" name="Group 13"/>
          <p:cNvGrpSpPr>
            <a:grpSpLocks/>
          </p:cNvGrpSpPr>
          <p:nvPr/>
        </p:nvGrpSpPr>
        <p:grpSpPr bwMode="auto">
          <a:xfrm>
            <a:off x="4428208" y="3075880"/>
            <a:ext cx="2593181" cy="702469"/>
            <a:chOff x="2154" y="1752"/>
            <a:chExt cx="2178" cy="590"/>
          </a:xfrm>
        </p:grpSpPr>
        <p:sp>
          <p:nvSpPr>
            <p:cNvPr id="8202" name="Rectangle 10"/>
            <p:cNvSpPr>
              <a:spLocks noChangeArrowheads="1"/>
            </p:cNvSpPr>
            <p:nvPr/>
          </p:nvSpPr>
          <p:spPr bwMode="auto">
            <a:xfrm>
              <a:off x="2154" y="1752"/>
              <a:ext cx="2178" cy="59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 sz="2175"/>
            </a:p>
          </p:txBody>
        </p:sp>
        <p:graphicFrame>
          <p:nvGraphicFramePr>
            <p:cNvPr id="8203" name="Object 11"/>
            <p:cNvGraphicFramePr>
              <a:graphicFrameLocks noChangeAspect="1"/>
            </p:cNvGraphicFramePr>
            <p:nvPr/>
          </p:nvGraphicFramePr>
          <p:xfrm>
            <a:off x="2154" y="1752"/>
            <a:ext cx="2086" cy="58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051" name="Формула" r:id="rId5" imgW="647419" imgH="177723" progId="Equation.3">
                    <p:embed/>
                  </p:oleObj>
                </mc:Choice>
                <mc:Fallback>
                  <p:oleObj name="Формула" r:id="rId5" imgW="647419" imgH="177723" progId="Equation.3">
                    <p:embed/>
                    <p:pic>
                      <p:nvPicPr>
                        <p:cNvPr id="8203" name="Object 11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154" y="1752"/>
                          <a:ext cx="2086" cy="584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8207" name="Oval 15"/>
          <p:cNvSpPr>
            <a:spLocks noChangeArrowheads="1"/>
          </p:cNvSpPr>
          <p:nvPr/>
        </p:nvSpPr>
        <p:spPr bwMode="auto">
          <a:xfrm>
            <a:off x="5886724" y="3183036"/>
            <a:ext cx="540544" cy="577454"/>
          </a:xfrm>
          <a:prstGeom prst="ellipse">
            <a:avLst/>
          </a:prstGeom>
          <a:solidFill>
            <a:schemeClr val="bg1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4050" b="1">
                <a:latin typeface="Times New Roman" pitchFamily="18" charset="0"/>
              </a:rPr>
              <a:t>&lt;</a:t>
            </a:r>
            <a:endParaRPr lang="ru-RU" sz="4050" b="1">
              <a:latin typeface="Times New Roman" pitchFamily="18" charset="0"/>
            </a:endParaRPr>
          </a:p>
        </p:txBody>
      </p:sp>
      <p:sp>
        <p:nvSpPr>
          <p:cNvPr id="8209" name="Oval 17"/>
          <p:cNvSpPr>
            <a:spLocks noChangeArrowheads="1"/>
          </p:cNvSpPr>
          <p:nvPr/>
        </p:nvSpPr>
        <p:spPr bwMode="auto">
          <a:xfrm>
            <a:off x="5940301" y="3129459"/>
            <a:ext cx="540544" cy="577453"/>
          </a:xfrm>
          <a:prstGeom prst="ellipse">
            <a:avLst/>
          </a:prstGeom>
          <a:solidFill>
            <a:schemeClr val="bg1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4050" b="1">
                <a:latin typeface="Times New Roman" pitchFamily="18" charset="0"/>
                <a:cs typeface="Times New Roman" pitchFamily="18" charset="0"/>
              </a:rPr>
              <a:t>≥</a:t>
            </a:r>
          </a:p>
        </p:txBody>
      </p:sp>
      <p:sp>
        <p:nvSpPr>
          <p:cNvPr id="8210" name="Oval 18"/>
          <p:cNvSpPr>
            <a:spLocks noChangeArrowheads="1"/>
          </p:cNvSpPr>
          <p:nvPr/>
        </p:nvSpPr>
        <p:spPr bwMode="auto">
          <a:xfrm>
            <a:off x="5940301" y="3129459"/>
            <a:ext cx="540544" cy="577453"/>
          </a:xfrm>
          <a:prstGeom prst="ellipse">
            <a:avLst/>
          </a:prstGeom>
          <a:solidFill>
            <a:schemeClr val="bg1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4050" b="1">
                <a:latin typeface="Times New Roman" pitchFamily="18" charset="0"/>
                <a:cs typeface="Times New Roman" pitchFamily="18" charset="0"/>
              </a:rPr>
              <a:t>≤</a:t>
            </a:r>
          </a:p>
        </p:txBody>
      </p:sp>
      <p:sp>
        <p:nvSpPr>
          <p:cNvPr id="8211" name="Oval 19"/>
          <p:cNvSpPr>
            <a:spLocks noChangeArrowheads="1"/>
          </p:cNvSpPr>
          <p:nvPr/>
        </p:nvSpPr>
        <p:spPr bwMode="auto">
          <a:xfrm>
            <a:off x="5940301" y="3129459"/>
            <a:ext cx="540544" cy="577453"/>
          </a:xfrm>
          <a:prstGeom prst="ellipse">
            <a:avLst/>
          </a:prstGeom>
          <a:solidFill>
            <a:schemeClr val="bg1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4050" b="1">
                <a:latin typeface="Times New Roman" pitchFamily="18" charset="0"/>
                <a:cs typeface="Times New Roman" pitchFamily="18" charset="0"/>
              </a:rPr>
              <a:t>&gt;</a:t>
            </a:r>
          </a:p>
        </p:txBody>
      </p:sp>
      <p:sp>
        <p:nvSpPr>
          <p:cNvPr id="8214" name="AutoShape 22"/>
          <p:cNvSpPr>
            <a:spLocks noChangeArrowheads="1"/>
          </p:cNvSpPr>
          <p:nvPr/>
        </p:nvSpPr>
        <p:spPr bwMode="auto">
          <a:xfrm>
            <a:off x="5562873" y="3670002"/>
            <a:ext cx="2322909" cy="323850"/>
          </a:xfrm>
          <a:prstGeom prst="curvedUpArrow">
            <a:avLst>
              <a:gd name="adj1" fmla="val 143456"/>
              <a:gd name="adj2" fmla="val 286912"/>
              <a:gd name="adj3" fmla="val 33333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 sz="2175"/>
          </a:p>
        </p:txBody>
      </p:sp>
      <p:sp>
        <p:nvSpPr>
          <p:cNvPr id="8215" name="Oval 23"/>
          <p:cNvSpPr>
            <a:spLocks noChangeArrowheads="1"/>
          </p:cNvSpPr>
          <p:nvPr/>
        </p:nvSpPr>
        <p:spPr bwMode="auto">
          <a:xfrm>
            <a:off x="5077098" y="3075881"/>
            <a:ext cx="971550" cy="792956"/>
          </a:xfrm>
          <a:prstGeom prst="ellipse">
            <a:avLst/>
          </a:prstGeom>
          <a:noFill/>
          <a:ln w="57150">
            <a:solidFill>
              <a:srgbClr val="003366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 sz="2175"/>
          </a:p>
        </p:txBody>
      </p:sp>
      <p:sp>
        <p:nvSpPr>
          <p:cNvPr id="8216" name="AutoShape 24"/>
          <p:cNvSpPr>
            <a:spLocks noChangeArrowheads="1"/>
          </p:cNvSpPr>
          <p:nvPr/>
        </p:nvSpPr>
        <p:spPr bwMode="auto">
          <a:xfrm rot="2761434">
            <a:off x="5789687" y="2314475"/>
            <a:ext cx="248841" cy="1195388"/>
          </a:xfrm>
          <a:prstGeom prst="downArrow">
            <a:avLst>
              <a:gd name="adj1" fmla="val 50000"/>
              <a:gd name="adj2" fmla="val 120096"/>
            </a:avLst>
          </a:prstGeom>
          <a:gradFill rotWithShape="1">
            <a:gsLst>
              <a:gs pos="0">
                <a:srgbClr val="FF0000">
                  <a:gamma/>
                  <a:tint val="0"/>
                  <a:invGamma/>
                </a:srgbClr>
              </a:gs>
              <a:gs pos="50000">
                <a:srgbClr val="FF0000"/>
              </a:gs>
              <a:gs pos="100000">
                <a:srgbClr val="FF0000">
                  <a:gamma/>
                  <a:tint val="0"/>
                  <a:invGamma/>
                </a:srgbClr>
              </a:gs>
            </a:gsLst>
            <a:lin ang="2700000" scaled="1"/>
          </a:gradFill>
          <a:ln w="38100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 sz="2175"/>
          </a:p>
        </p:txBody>
      </p:sp>
      <p:grpSp>
        <p:nvGrpSpPr>
          <p:cNvPr id="8217" name="Group 25"/>
          <p:cNvGrpSpPr>
            <a:grpSpLocks/>
          </p:cNvGrpSpPr>
          <p:nvPr/>
        </p:nvGrpSpPr>
        <p:grpSpPr bwMode="auto">
          <a:xfrm>
            <a:off x="4428208" y="4047430"/>
            <a:ext cx="2593181" cy="702469"/>
            <a:chOff x="2154" y="1752"/>
            <a:chExt cx="2178" cy="590"/>
          </a:xfrm>
        </p:grpSpPr>
        <p:sp>
          <p:nvSpPr>
            <p:cNvPr id="8218" name="Rectangle 26"/>
            <p:cNvSpPr>
              <a:spLocks noChangeArrowheads="1"/>
            </p:cNvSpPr>
            <p:nvPr/>
          </p:nvSpPr>
          <p:spPr bwMode="auto">
            <a:xfrm>
              <a:off x="2154" y="1752"/>
              <a:ext cx="2178" cy="59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 sz="2175"/>
            </a:p>
          </p:txBody>
        </p:sp>
        <p:graphicFrame>
          <p:nvGraphicFramePr>
            <p:cNvPr id="8219" name="Object 27"/>
            <p:cNvGraphicFramePr>
              <a:graphicFrameLocks noChangeAspect="1"/>
            </p:cNvGraphicFramePr>
            <p:nvPr/>
          </p:nvGraphicFramePr>
          <p:xfrm>
            <a:off x="2195" y="1752"/>
            <a:ext cx="2004" cy="58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052" name="Формула" r:id="rId7" imgW="622080" imgH="177480" progId="Equation.3">
                    <p:embed/>
                  </p:oleObj>
                </mc:Choice>
                <mc:Fallback>
                  <p:oleObj name="Формула" r:id="rId7" imgW="622080" imgH="177480" progId="Equation.3">
                    <p:embed/>
                    <p:pic>
                      <p:nvPicPr>
                        <p:cNvPr id="8219" name="Object 27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195" y="1752"/>
                          <a:ext cx="2004" cy="584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8220" name="AutoShape 28"/>
          <p:cNvSpPr>
            <a:spLocks noChangeArrowheads="1"/>
          </p:cNvSpPr>
          <p:nvPr/>
        </p:nvSpPr>
        <p:spPr bwMode="auto">
          <a:xfrm rot="2761434">
            <a:off x="6521922" y="3303885"/>
            <a:ext cx="248840" cy="1195388"/>
          </a:xfrm>
          <a:prstGeom prst="downArrow">
            <a:avLst>
              <a:gd name="adj1" fmla="val 50000"/>
              <a:gd name="adj2" fmla="val 120096"/>
            </a:avLst>
          </a:prstGeom>
          <a:gradFill rotWithShape="1">
            <a:gsLst>
              <a:gs pos="0">
                <a:srgbClr val="FF0000">
                  <a:gamma/>
                  <a:tint val="0"/>
                  <a:invGamma/>
                </a:srgbClr>
              </a:gs>
              <a:gs pos="50000">
                <a:srgbClr val="FF0000"/>
              </a:gs>
              <a:gs pos="100000">
                <a:srgbClr val="FF0000">
                  <a:gamma/>
                  <a:tint val="0"/>
                  <a:invGamma/>
                </a:srgbClr>
              </a:gs>
            </a:gsLst>
            <a:lin ang="2700000" scaled="1"/>
          </a:gradFill>
          <a:ln w="38100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 sz="2175"/>
          </a:p>
        </p:txBody>
      </p:sp>
      <p:sp>
        <p:nvSpPr>
          <p:cNvPr id="21" name="object 2">
            <a:extLst>
              <a:ext uri="{FF2B5EF4-FFF2-40B4-BE49-F238E27FC236}">
                <a16:creationId xmlns:a16="http://schemas.microsoft.com/office/drawing/2014/main" id="{5D2857A5-A7CD-AC4C-8371-1CE4C702C156}"/>
              </a:ext>
            </a:extLst>
          </p:cNvPr>
          <p:cNvSpPr/>
          <p:nvPr/>
        </p:nvSpPr>
        <p:spPr>
          <a:xfrm>
            <a:off x="2" y="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1800" dirty="0"/>
          </a:p>
        </p:txBody>
      </p:sp>
      <p:sp>
        <p:nvSpPr>
          <p:cNvPr id="22" name="object 4">
            <a:extLst>
              <a:ext uri="{FF2B5EF4-FFF2-40B4-BE49-F238E27FC236}">
                <a16:creationId xmlns:a16="http://schemas.microsoft.com/office/drawing/2014/main" id="{38848626-0EC3-3745-BB70-B97A5AE814CF}"/>
              </a:ext>
            </a:extLst>
          </p:cNvPr>
          <p:cNvSpPr txBox="1">
            <a:spLocks/>
          </p:cNvSpPr>
          <p:nvPr/>
        </p:nvSpPr>
        <p:spPr>
          <a:xfrm>
            <a:off x="20283" y="172152"/>
            <a:ext cx="9144000" cy="518869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marL="18405" algn="ctr" defTabSz="914114">
              <a:spcBef>
                <a:spcPts val="110"/>
              </a:spcBef>
            </a:pPr>
            <a:r>
              <a:rPr lang="ru-RU" sz="3200" dirty="0">
                <a:solidFill>
                  <a:schemeClr val="bg1"/>
                </a:solidFill>
              </a:rPr>
              <a:t>РЕШЕНИЕ ЗАДАЧ</a:t>
            </a: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1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1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1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1000"/>
                                        <p:tgtEl>
                                          <p:spTgt spid="81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820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2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2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20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820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82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20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820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82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000"/>
                            </p:stCondLst>
                            <p:childTnLst>
                              <p:par>
                                <p:cTn id="34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6" dur="1000"/>
                                        <p:tgtEl>
                                          <p:spTgt spid="82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2000"/>
                            </p:stCondLst>
                            <p:childTnLst>
                              <p:par>
                                <p:cTn id="38" presetID="9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0" dur="1000"/>
                                        <p:tgtEl>
                                          <p:spTgt spid="82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4000"/>
                            </p:stCondLst>
                            <p:childTnLst>
                              <p:par>
                                <p:cTn id="42" presetID="9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4" dur="500"/>
                                        <p:tgtEl>
                                          <p:spTgt spid="82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500"/>
                            </p:stCondLst>
                            <p:childTnLst>
                              <p:par>
                                <p:cTn id="46" presetID="9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8" dur="1000"/>
                                        <p:tgtEl>
                                          <p:spTgt spid="82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3" dur="1000"/>
                                        <p:tgtEl>
                                          <p:spTgt spid="82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1000"/>
                                        <p:tgtEl>
                                          <p:spTgt spid="82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82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82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82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1000"/>
                            </p:stCondLst>
                            <p:childTnLst>
                              <p:par>
                                <p:cTn id="67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8" dur="500" tmFilter="0, 0; .2, .5; .8, .5; 1, 0"/>
                                        <p:tgtEl>
                                          <p:spTgt spid="821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9" dur="250" autoRev="1" fill="hold"/>
                                        <p:tgtEl>
                                          <p:spTgt spid="821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1500"/>
                            </p:stCondLst>
                            <p:childTnLst>
                              <p:par>
                                <p:cTn id="71" presetID="26" presetClass="emph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2" dur="500" tmFilter="0, 0; .2, .5; .8, .5; 1, 0"/>
                                        <p:tgtEl>
                                          <p:spTgt spid="821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3" dur="250" autoRev="1" fill="hold"/>
                                        <p:tgtEl>
                                          <p:spTgt spid="821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2000"/>
                            </p:stCondLst>
                            <p:childTnLst>
                              <p:par>
                                <p:cTn id="75" presetID="26" presetClass="emph" presetSubtype="0" fill="hold" grpId="3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6" dur="500" tmFilter="0, 0; .2, .5; .8, .5; 1, 0"/>
                                        <p:tgtEl>
                                          <p:spTgt spid="821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7" dur="250" autoRev="1" fill="hold"/>
                                        <p:tgtEl>
                                          <p:spTgt spid="821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2500"/>
                            </p:stCondLst>
                            <p:childTnLst>
                              <p:par>
                                <p:cTn id="79" presetID="10" presetClass="exit" presetSubtype="0" fill="hold" grpId="4" nodeType="after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0" dur="2000"/>
                                        <p:tgtEl>
                                          <p:spTgt spid="82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8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82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82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1000"/>
                                        <p:tgtEl>
                                          <p:spTgt spid="82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1000"/>
                                        <p:tgtEl>
                                          <p:spTgt spid="82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82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82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1000"/>
                            </p:stCondLst>
                            <p:childTnLst>
                              <p:par>
                                <p:cTn id="97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8" dur="500" tmFilter="0, 0; .2, .5; .8, .5; 1, 0"/>
                                        <p:tgtEl>
                                          <p:spTgt spid="822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9" dur="250" autoRev="1" fill="hold"/>
                                        <p:tgtEl>
                                          <p:spTgt spid="822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1500"/>
                            </p:stCondLst>
                            <p:childTnLst>
                              <p:par>
                                <p:cTn id="101" presetID="26" presetClass="emph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2" dur="500" tmFilter="0, 0; .2, .5; .8, .5; 1, 0"/>
                                        <p:tgtEl>
                                          <p:spTgt spid="822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3" dur="250" autoRev="1" fill="hold"/>
                                        <p:tgtEl>
                                          <p:spTgt spid="822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2000"/>
                            </p:stCondLst>
                            <p:childTnLst>
                              <p:par>
                                <p:cTn id="105" presetID="26" presetClass="emph" presetSubtype="0" fill="hold" grpId="3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6" dur="500" tmFilter="0, 0; .2, .5; .8, .5; 1, 0"/>
                                        <p:tgtEl>
                                          <p:spTgt spid="822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7" dur="250" autoRev="1" fill="hold"/>
                                        <p:tgtEl>
                                          <p:spTgt spid="822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2500"/>
                            </p:stCondLst>
                            <p:childTnLst>
                              <p:par>
                                <p:cTn id="109" presetID="10" presetClass="exit" presetSubtype="0" fill="hold" grpId="4" nodeType="after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0" dur="2000"/>
                                        <p:tgtEl>
                                          <p:spTgt spid="82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8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8" grpId="0" animBg="1"/>
      <p:bldP spid="8199" grpId="0"/>
      <p:bldP spid="8200" grpId="0" animBg="1"/>
      <p:bldP spid="8201" grpId="0" animBg="1"/>
      <p:bldP spid="8207" grpId="0" animBg="1"/>
      <p:bldP spid="8209" grpId="0" animBg="1"/>
      <p:bldP spid="8210" grpId="0" animBg="1"/>
      <p:bldP spid="8211" grpId="0" animBg="1"/>
      <p:bldP spid="8214" grpId="0" animBg="1"/>
      <p:bldP spid="8215" grpId="0" animBg="1"/>
      <p:bldP spid="8216" grpId="0" animBg="1"/>
      <p:bldP spid="8216" grpId="1" animBg="1"/>
      <p:bldP spid="8216" grpId="2" animBg="1"/>
      <p:bldP spid="8216" grpId="3" animBg="1"/>
      <p:bldP spid="8216" grpId="4" animBg="1"/>
      <p:bldP spid="8220" grpId="0" animBg="1"/>
      <p:bldP spid="8220" grpId="1" animBg="1"/>
      <p:bldP spid="8220" grpId="2" animBg="1"/>
      <p:bldP spid="8220" grpId="3" animBg="1"/>
      <p:bldP spid="8220" grpId="4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Рисунок16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542644" y="2914849"/>
            <a:ext cx="1625204" cy="2031206"/>
          </a:xfrm>
          <a:prstGeom prst="rect">
            <a:avLst/>
          </a:prstGeom>
          <a:noFill/>
        </p:spPr>
      </p:pic>
      <p:sp>
        <p:nvSpPr>
          <p:cNvPr id="9221" name="Rectangle 5"/>
          <p:cNvSpPr>
            <a:spLocks noChangeArrowheads="1"/>
          </p:cNvSpPr>
          <p:nvPr/>
        </p:nvSpPr>
        <p:spPr bwMode="auto">
          <a:xfrm>
            <a:off x="1331119" y="1437085"/>
            <a:ext cx="3726656" cy="539353"/>
          </a:xfrm>
          <a:prstGeom prst="rect">
            <a:avLst/>
          </a:prstGeom>
          <a:gradFill rotWithShape="1">
            <a:gsLst>
              <a:gs pos="0">
                <a:srgbClr val="93B7FF"/>
              </a:gs>
              <a:gs pos="50000">
                <a:schemeClr val="accent1">
                  <a:alpha val="16000"/>
                </a:schemeClr>
              </a:gs>
              <a:gs pos="100000">
                <a:srgbClr val="93B7FF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2700" b="1" i="1">
                <a:solidFill>
                  <a:srgbClr val="000099"/>
                </a:solidFill>
                <a:latin typeface="Times New Roman" pitchFamily="18" charset="0"/>
              </a:rPr>
              <a:t>Правила:</a:t>
            </a:r>
          </a:p>
        </p:txBody>
      </p:sp>
      <p:sp>
        <p:nvSpPr>
          <p:cNvPr id="9222" name="Oval 6"/>
          <p:cNvSpPr>
            <a:spLocks noChangeArrowheads="1"/>
          </p:cNvSpPr>
          <p:nvPr/>
        </p:nvSpPr>
        <p:spPr bwMode="auto">
          <a:xfrm>
            <a:off x="2736056" y="2139554"/>
            <a:ext cx="685800" cy="685800"/>
          </a:xfrm>
          <a:prstGeom prst="ellipse">
            <a:avLst/>
          </a:prstGeom>
          <a:gradFill rotWithShape="1">
            <a:gsLst>
              <a:gs pos="0">
                <a:srgbClr val="FFFF00">
                  <a:gamma/>
                  <a:tint val="0"/>
                  <a:invGamma/>
                </a:srgbClr>
              </a:gs>
              <a:gs pos="100000">
                <a:srgbClr val="FFFF00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3000" b="1">
                <a:latin typeface="Times New Roman" pitchFamily="18" charset="0"/>
              </a:rPr>
              <a:t>2</a:t>
            </a:r>
            <a:r>
              <a:rPr lang="ru-RU" sz="3000" b="1">
                <a:latin typeface="Times New Roman" pitchFamily="18" charset="0"/>
              </a:rPr>
              <a:t>.</a:t>
            </a:r>
          </a:p>
        </p:txBody>
      </p:sp>
      <p:grpSp>
        <p:nvGrpSpPr>
          <p:cNvPr id="9223" name="Group 7"/>
          <p:cNvGrpSpPr>
            <a:grpSpLocks/>
          </p:cNvGrpSpPr>
          <p:nvPr/>
        </p:nvGrpSpPr>
        <p:grpSpPr bwMode="auto">
          <a:xfrm>
            <a:off x="3707607" y="2085975"/>
            <a:ext cx="2593181" cy="702469"/>
            <a:chOff x="2154" y="1752"/>
            <a:chExt cx="2178" cy="590"/>
          </a:xfrm>
        </p:grpSpPr>
        <p:sp>
          <p:nvSpPr>
            <p:cNvPr id="9224" name="Rectangle 8"/>
            <p:cNvSpPr>
              <a:spLocks noChangeArrowheads="1"/>
            </p:cNvSpPr>
            <p:nvPr/>
          </p:nvSpPr>
          <p:spPr bwMode="auto">
            <a:xfrm>
              <a:off x="2154" y="1752"/>
              <a:ext cx="2178" cy="59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 sz="2175"/>
            </a:p>
          </p:txBody>
        </p:sp>
        <p:graphicFrame>
          <p:nvGraphicFramePr>
            <p:cNvPr id="9225" name="Object 9"/>
            <p:cNvGraphicFramePr>
              <a:graphicFrameLocks noChangeAspect="1"/>
            </p:cNvGraphicFramePr>
            <p:nvPr/>
          </p:nvGraphicFramePr>
          <p:xfrm>
            <a:off x="2522" y="1752"/>
            <a:ext cx="1350" cy="58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076" name="Формула" r:id="rId5" imgW="419040" imgH="177480" progId="Equation.3">
                    <p:embed/>
                  </p:oleObj>
                </mc:Choice>
                <mc:Fallback>
                  <p:oleObj name="Формула" r:id="rId5" imgW="419040" imgH="177480" progId="Equation.3">
                    <p:embed/>
                    <p:pic>
                      <p:nvPicPr>
                        <p:cNvPr id="9225" name="Object 9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522" y="1752"/>
                          <a:ext cx="1350" cy="584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9226" name="Oval 10"/>
          <p:cNvSpPr>
            <a:spLocks noChangeArrowheads="1"/>
          </p:cNvSpPr>
          <p:nvPr/>
        </p:nvSpPr>
        <p:spPr bwMode="auto">
          <a:xfrm>
            <a:off x="4787504" y="2139554"/>
            <a:ext cx="540544" cy="577453"/>
          </a:xfrm>
          <a:prstGeom prst="ellipse">
            <a:avLst/>
          </a:prstGeom>
          <a:solidFill>
            <a:schemeClr val="bg1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4050" b="1">
                <a:latin typeface="Times New Roman" pitchFamily="18" charset="0"/>
              </a:rPr>
              <a:t>&lt;</a:t>
            </a:r>
            <a:endParaRPr lang="ru-RU" sz="4050" b="1">
              <a:latin typeface="Times New Roman" pitchFamily="18" charset="0"/>
            </a:endParaRPr>
          </a:p>
        </p:txBody>
      </p:sp>
      <p:sp>
        <p:nvSpPr>
          <p:cNvPr id="9227" name="Oval 11"/>
          <p:cNvSpPr>
            <a:spLocks noChangeArrowheads="1"/>
          </p:cNvSpPr>
          <p:nvPr/>
        </p:nvSpPr>
        <p:spPr bwMode="auto">
          <a:xfrm>
            <a:off x="4842273" y="2139554"/>
            <a:ext cx="540544" cy="577453"/>
          </a:xfrm>
          <a:prstGeom prst="ellipse">
            <a:avLst/>
          </a:prstGeom>
          <a:solidFill>
            <a:schemeClr val="bg1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4050" b="1">
                <a:latin typeface="Times New Roman" pitchFamily="18" charset="0"/>
                <a:cs typeface="Times New Roman" pitchFamily="18" charset="0"/>
              </a:rPr>
              <a:t>≥</a:t>
            </a:r>
          </a:p>
        </p:txBody>
      </p:sp>
      <p:sp>
        <p:nvSpPr>
          <p:cNvPr id="9228" name="Oval 12"/>
          <p:cNvSpPr>
            <a:spLocks noChangeArrowheads="1"/>
          </p:cNvSpPr>
          <p:nvPr/>
        </p:nvSpPr>
        <p:spPr bwMode="auto">
          <a:xfrm>
            <a:off x="4842273" y="2139554"/>
            <a:ext cx="540544" cy="577453"/>
          </a:xfrm>
          <a:prstGeom prst="ellipse">
            <a:avLst/>
          </a:prstGeom>
          <a:solidFill>
            <a:schemeClr val="bg1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4050" b="1">
                <a:latin typeface="Times New Roman" pitchFamily="18" charset="0"/>
                <a:cs typeface="Times New Roman" pitchFamily="18" charset="0"/>
              </a:rPr>
              <a:t>≤</a:t>
            </a:r>
          </a:p>
        </p:txBody>
      </p:sp>
      <p:sp>
        <p:nvSpPr>
          <p:cNvPr id="9229" name="Oval 13"/>
          <p:cNvSpPr>
            <a:spLocks noChangeArrowheads="1"/>
          </p:cNvSpPr>
          <p:nvPr/>
        </p:nvSpPr>
        <p:spPr bwMode="auto">
          <a:xfrm>
            <a:off x="4842273" y="2139554"/>
            <a:ext cx="540544" cy="577453"/>
          </a:xfrm>
          <a:prstGeom prst="ellipse">
            <a:avLst/>
          </a:prstGeom>
          <a:solidFill>
            <a:schemeClr val="bg1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4050" b="1">
                <a:latin typeface="Times New Roman" pitchFamily="18" charset="0"/>
                <a:cs typeface="Times New Roman" pitchFamily="18" charset="0"/>
              </a:rPr>
              <a:t>&gt;</a:t>
            </a:r>
          </a:p>
        </p:txBody>
      </p:sp>
      <p:sp>
        <p:nvSpPr>
          <p:cNvPr id="9231" name="Oval 15"/>
          <p:cNvSpPr>
            <a:spLocks noChangeArrowheads="1"/>
          </p:cNvSpPr>
          <p:nvPr/>
        </p:nvSpPr>
        <p:spPr bwMode="auto">
          <a:xfrm>
            <a:off x="4031456" y="2139554"/>
            <a:ext cx="647700" cy="792956"/>
          </a:xfrm>
          <a:prstGeom prst="ellipse">
            <a:avLst/>
          </a:prstGeom>
          <a:noFill/>
          <a:ln w="57150">
            <a:solidFill>
              <a:srgbClr val="003366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 sz="2175"/>
          </a:p>
        </p:txBody>
      </p:sp>
      <p:sp>
        <p:nvSpPr>
          <p:cNvPr id="9232" name="AutoShape 16"/>
          <p:cNvSpPr>
            <a:spLocks noChangeArrowheads="1"/>
          </p:cNvSpPr>
          <p:nvPr/>
        </p:nvSpPr>
        <p:spPr bwMode="auto">
          <a:xfrm rot="14612254">
            <a:off x="3586759" y="2368749"/>
            <a:ext cx="248840" cy="1195388"/>
          </a:xfrm>
          <a:prstGeom prst="downArrow">
            <a:avLst>
              <a:gd name="adj1" fmla="val 50000"/>
              <a:gd name="adj2" fmla="val 120096"/>
            </a:avLst>
          </a:prstGeom>
          <a:gradFill rotWithShape="1">
            <a:gsLst>
              <a:gs pos="0">
                <a:srgbClr val="FF0000">
                  <a:gamma/>
                  <a:tint val="0"/>
                  <a:invGamma/>
                </a:srgbClr>
              </a:gs>
              <a:gs pos="50000">
                <a:srgbClr val="FF0000"/>
              </a:gs>
              <a:gs pos="100000">
                <a:srgbClr val="FF0000">
                  <a:gamma/>
                  <a:tint val="0"/>
                  <a:invGamma/>
                </a:srgbClr>
              </a:gs>
            </a:gsLst>
            <a:lin ang="2700000" scaled="1"/>
          </a:gradFill>
          <a:ln w="38100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 sz="2175"/>
          </a:p>
        </p:txBody>
      </p:sp>
      <p:sp>
        <p:nvSpPr>
          <p:cNvPr id="9237" name="Line 21"/>
          <p:cNvSpPr>
            <a:spLocks noChangeShapeType="1"/>
          </p:cNvSpPr>
          <p:nvPr/>
        </p:nvSpPr>
        <p:spPr bwMode="auto">
          <a:xfrm>
            <a:off x="6030516" y="1924051"/>
            <a:ext cx="0" cy="917972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 sz="2175"/>
          </a:p>
        </p:txBody>
      </p:sp>
      <p:sp>
        <p:nvSpPr>
          <p:cNvPr id="9238" name="Oval 22"/>
          <p:cNvSpPr>
            <a:spLocks noChangeArrowheads="1"/>
          </p:cNvSpPr>
          <p:nvPr/>
        </p:nvSpPr>
        <p:spPr bwMode="auto">
          <a:xfrm>
            <a:off x="6246019" y="2085975"/>
            <a:ext cx="540544" cy="577454"/>
          </a:xfrm>
          <a:prstGeom prst="ellipse">
            <a:avLst/>
          </a:prstGeom>
          <a:solidFill>
            <a:schemeClr val="bg1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4950" b="1">
                <a:latin typeface="Times New Roman" pitchFamily="18" charset="0"/>
                <a:cs typeface="Times New Roman" pitchFamily="18" charset="0"/>
              </a:rPr>
              <a:t>:</a:t>
            </a:r>
            <a:r>
              <a:rPr lang="ru-RU" sz="4950" i="1">
                <a:latin typeface="Times New Roman" pitchFamily="18" charset="0"/>
                <a:cs typeface="Times New Roman" pitchFamily="18" charset="0"/>
              </a:rPr>
              <a:t>а</a:t>
            </a:r>
            <a:endParaRPr lang="en-US" sz="495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9239" name="Group 23"/>
          <p:cNvGrpSpPr>
            <a:grpSpLocks/>
          </p:cNvGrpSpPr>
          <p:nvPr/>
        </p:nvGrpSpPr>
        <p:grpSpPr bwMode="auto">
          <a:xfrm>
            <a:off x="2681288" y="3381375"/>
            <a:ext cx="2593181" cy="702469"/>
            <a:chOff x="2154" y="1752"/>
            <a:chExt cx="2178" cy="590"/>
          </a:xfrm>
        </p:grpSpPr>
        <p:sp>
          <p:nvSpPr>
            <p:cNvPr id="9240" name="Rectangle 24"/>
            <p:cNvSpPr>
              <a:spLocks noChangeArrowheads="1"/>
            </p:cNvSpPr>
            <p:nvPr/>
          </p:nvSpPr>
          <p:spPr bwMode="auto">
            <a:xfrm>
              <a:off x="2154" y="1752"/>
              <a:ext cx="2178" cy="59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 sz="2175"/>
            </a:p>
          </p:txBody>
        </p:sp>
        <p:graphicFrame>
          <p:nvGraphicFramePr>
            <p:cNvPr id="9241" name="Object 25"/>
            <p:cNvGraphicFramePr>
              <a:graphicFrameLocks noChangeAspect="1"/>
            </p:cNvGraphicFramePr>
            <p:nvPr/>
          </p:nvGraphicFramePr>
          <p:xfrm>
            <a:off x="2624" y="1752"/>
            <a:ext cx="1145" cy="58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077" name="Формула" r:id="rId7" imgW="355320" imgH="177480" progId="Equation.3">
                    <p:embed/>
                  </p:oleObj>
                </mc:Choice>
                <mc:Fallback>
                  <p:oleObj name="Формула" r:id="rId7" imgW="355320" imgH="177480" progId="Equation.3">
                    <p:embed/>
                    <p:pic>
                      <p:nvPicPr>
                        <p:cNvPr id="9241" name="Object 2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624" y="1752"/>
                          <a:ext cx="1145" cy="584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9243" name="Rectangle 27"/>
          <p:cNvSpPr>
            <a:spLocks noChangeArrowheads="1"/>
          </p:cNvSpPr>
          <p:nvPr/>
        </p:nvSpPr>
        <p:spPr bwMode="auto">
          <a:xfrm>
            <a:off x="1143001" y="2211784"/>
            <a:ext cx="184731" cy="4270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ru-RU" sz="2175"/>
          </a:p>
        </p:txBody>
      </p:sp>
      <p:grpSp>
        <p:nvGrpSpPr>
          <p:cNvPr id="9244" name="Group 28"/>
          <p:cNvGrpSpPr>
            <a:grpSpLocks/>
          </p:cNvGrpSpPr>
          <p:nvPr/>
        </p:nvGrpSpPr>
        <p:grpSpPr bwMode="auto">
          <a:xfrm>
            <a:off x="5922169" y="2895601"/>
            <a:ext cx="1565672" cy="1565672"/>
            <a:chOff x="3334" y="2433"/>
            <a:chExt cx="1315" cy="1315"/>
          </a:xfrm>
        </p:grpSpPr>
        <p:sp>
          <p:nvSpPr>
            <p:cNvPr id="9234" name="Rectangle 18"/>
            <p:cNvSpPr>
              <a:spLocks noChangeArrowheads="1"/>
            </p:cNvSpPr>
            <p:nvPr/>
          </p:nvSpPr>
          <p:spPr bwMode="auto">
            <a:xfrm>
              <a:off x="3334" y="2478"/>
              <a:ext cx="1315" cy="127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 sz="2175"/>
            </a:p>
          </p:txBody>
        </p:sp>
        <p:graphicFrame>
          <p:nvGraphicFramePr>
            <p:cNvPr id="9242" name="Object 26"/>
            <p:cNvGraphicFramePr>
              <a:graphicFrameLocks noChangeAspect="1"/>
            </p:cNvGraphicFramePr>
            <p:nvPr/>
          </p:nvGraphicFramePr>
          <p:xfrm>
            <a:off x="3334" y="2433"/>
            <a:ext cx="1270" cy="127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078" name="Формула" r:id="rId9" imgW="393529" imgH="393529" progId="Equation.3">
                    <p:embed/>
                  </p:oleObj>
                </mc:Choice>
                <mc:Fallback>
                  <p:oleObj name="Формула" r:id="rId9" imgW="393529" imgH="393529" progId="Equation.3">
                    <p:embed/>
                    <p:pic>
                      <p:nvPicPr>
                        <p:cNvPr id="9242" name="Object 2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334" y="2433"/>
                          <a:ext cx="1270" cy="127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9245" name="AutoShape 29"/>
          <p:cNvSpPr>
            <a:spLocks noChangeArrowheads="1"/>
          </p:cNvSpPr>
          <p:nvPr/>
        </p:nvSpPr>
        <p:spPr bwMode="auto">
          <a:xfrm>
            <a:off x="4733925" y="3543301"/>
            <a:ext cx="1188244" cy="269081"/>
          </a:xfrm>
          <a:prstGeom prst="rightArrow">
            <a:avLst>
              <a:gd name="adj1" fmla="val 50000"/>
              <a:gd name="adj2" fmla="val 110398"/>
            </a:avLst>
          </a:prstGeom>
          <a:gradFill rotWithShape="1">
            <a:gsLst>
              <a:gs pos="0">
                <a:srgbClr val="0000FF">
                  <a:gamma/>
                  <a:tint val="0"/>
                  <a:invGamma/>
                </a:srgbClr>
              </a:gs>
              <a:gs pos="50000">
                <a:srgbClr val="0000FF"/>
              </a:gs>
              <a:gs pos="100000">
                <a:srgbClr val="0000FF">
                  <a:gamma/>
                  <a:tint val="0"/>
                  <a:invGamma/>
                </a:srgbClr>
              </a:gs>
            </a:gsLst>
            <a:lin ang="5400000" scaled="1"/>
          </a:gradFill>
          <a:ln w="38100">
            <a:solidFill>
              <a:srgbClr val="00008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 sz="2175"/>
          </a:p>
        </p:txBody>
      </p:sp>
      <p:sp>
        <p:nvSpPr>
          <p:cNvPr id="26" name="object 2">
            <a:extLst>
              <a:ext uri="{FF2B5EF4-FFF2-40B4-BE49-F238E27FC236}">
                <a16:creationId xmlns:a16="http://schemas.microsoft.com/office/drawing/2014/main" id="{41335993-317F-B543-A6A9-C0D4A8200C7B}"/>
              </a:ext>
            </a:extLst>
          </p:cNvPr>
          <p:cNvSpPr/>
          <p:nvPr/>
        </p:nvSpPr>
        <p:spPr>
          <a:xfrm>
            <a:off x="2" y="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1800" dirty="0"/>
          </a:p>
        </p:txBody>
      </p:sp>
      <p:sp>
        <p:nvSpPr>
          <p:cNvPr id="27" name="object 4">
            <a:extLst>
              <a:ext uri="{FF2B5EF4-FFF2-40B4-BE49-F238E27FC236}">
                <a16:creationId xmlns:a16="http://schemas.microsoft.com/office/drawing/2014/main" id="{2523A489-AD03-EF46-9A95-D63A189780A3}"/>
              </a:ext>
            </a:extLst>
          </p:cNvPr>
          <p:cNvSpPr txBox="1">
            <a:spLocks/>
          </p:cNvSpPr>
          <p:nvPr/>
        </p:nvSpPr>
        <p:spPr>
          <a:xfrm>
            <a:off x="20283" y="172152"/>
            <a:ext cx="9144000" cy="518869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marL="18405" algn="ctr" defTabSz="914114">
              <a:spcBef>
                <a:spcPts val="110"/>
              </a:spcBef>
            </a:pPr>
            <a:r>
              <a:rPr lang="ru-RU" sz="3200" dirty="0">
                <a:solidFill>
                  <a:schemeClr val="bg1"/>
                </a:solidFill>
              </a:rPr>
              <a:t>РЕШЕНИЕ ЗАДАЧ</a:t>
            </a: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2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2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92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2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2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92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1000"/>
                                        <p:tgtEl>
                                          <p:spTgt spid="92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9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" dur="1000"/>
                                        <p:tgtEl>
                                          <p:spTgt spid="92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4000"/>
                            </p:stCondLst>
                            <p:childTnLst>
                              <p:par>
                                <p:cTn id="26" presetID="9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" dur="500"/>
                                        <p:tgtEl>
                                          <p:spTgt spid="92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500"/>
                            </p:stCondLst>
                            <p:childTnLst>
                              <p:par>
                                <p:cTn id="30" presetID="9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1000"/>
                                        <p:tgtEl>
                                          <p:spTgt spid="92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7" dur="1000"/>
                                        <p:tgtEl>
                                          <p:spTgt spid="92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1000"/>
                                        <p:tgtEl>
                                          <p:spTgt spid="92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000"/>
                            </p:stCondLst>
                            <p:childTnLst>
                              <p:par>
                                <p:cTn id="44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6" dur="1000"/>
                                        <p:tgtEl>
                                          <p:spTgt spid="92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92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92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92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1000"/>
                            </p:stCondLst>
                            <p:childTnLst>
                              <p:par>
                                <p:cTn id="55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6" dur="500" tmFilter="0, 0; .2, .5; .8, .5; 1, 0"/>
                                        <p:tgtEl>
                                          <p:spTgt spid="923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7" dur="250" autoRev="1" fill="hold"/>
                                        <p:tgtEl>
                                          <p:spTgt spid="923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1500"/>
                            </p:stCondLst>
                            <p:childTnLst>
                              <p:par>
                                <p:cTn id="59" presetID="26" presetClass="emph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0" dur="500" tmFilter="0, 0; .2, .5; .8, .5; 1, 0"/>
                                        <p:tgtEl>
                                          <p:spTgt spid="923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1" dur="250" autoRev="1" fill="hold"/>
                                        <p:tgtEl>
                                          <p:spTgt spid="923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2000"/>
                            </p:stCondLst>
                            <p:childTnLst>
                              <p:par>
                                <p:cTn id="63" presetID="26" presetClass="emph" presetSubtype="0" fill="hold" grpId="3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4" dur="500" tmFilter="0, 0; .2, .5; .8, .5; 1, 0"/>
                                        <p:tgtEl>
                                          <p:spTgt spid="923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5" dur="250" autoRev="1" fill="hold"/>
                                        <p:tgtEl>
                                          <p:spTgt spid="923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2500"/>
                            </p:stCondLst>
                            <p:childTnLst>
                              <p:par>
                                <p:cTn id="67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92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92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92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3500"/>
                            </p:stCondLst>
                            <p:childTnLst>
                              <p:par>
                                <p:cTn id="73" presetID="10" presetClass="exit" presetSubtype="0" fill="hold" grpId="4" nodeType="after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4" dur="2000"/>
                                        <p:tgtEl>
                                          <p:spTgt spid="92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1000"/>
                                        <p:tgtEl>
                                          <p:spTgt spid="92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92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92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87" dur="1000"/>
                                        <p:tgtEl>
                                          <p:spTgt spid="92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22" grpId="0" animBg="1"/>
      <p:bldP spid="9226" grpId="0" animBg="1"/>
      <p:bldP spid="9227" grpId="0" animBg="1"/>
      <p:bldP spid="9228" grpId="0" animBg="1"/>
      <p:bldP spid="9229" grpId="0" animBg="1"/>
      <p:bldP spid="9231" grpId="0" animBg="1"/>
      <p:bldP spid="9232" grpId="0" animBg="1"/>
      <p:bldP spid="9232" grpId="1" animBg="1"/>
      <p:bldP spid="9232" grpId="2" animBg="1"/>
      <p:bldP spid="9232" grpId="3" animBg="1"/>
      <p:bldP spid="9232" grpId="4" animBg="1"/>
      <p:bldP spid="9237" grpId="0" animBg="1"/>
      <p:bldP spid="9238" grpId="0" animBg="1"/>
      <p:bldP spid="924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Рисунок16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007269" y="3112294"/>
            <a:ext cx="1625204" cy="2031206"/>
          </a:xfrm>
          <a:prstGeom prst="rect">
            <a:avLst/>
          </a:prstGeom>
          <a:noFill/>
        </p:spPr>
      </p:pic>
      <p:sp>
        <p:nvSpPr>
          <p:cNvPr id="10245" name="Rectangle 5"/>
          <p:cNvSpPr>
            <a:spLocks noChangeArrowheads="1"/>
          </p:cNvSpPr>
          <p:nvPr/>
        </p:nvSpPr>
        <p:spPr bwMode="auto">
          <a:xfrm>
            <a:off x="1331119" y="1437085"/>
            <a:ext cx="3726656" cy="539353"/>
          </a:xfrm>
          <a:prstGeom prst="rect">
            <a:avLst/>
          </a:prstGeom>
          <a:gradFill rotWithShape="1">
            <a:gsLst>
              <a:gs pos="0">
                <a:srgbClr val="93B7FF"/>
              </a:gs>
              <a:gs pos="50000">
                <a:schemeClr val="accent1">
                  <a:alpha val="16000"/>
                </a:schemeClr>
              </a:gs>
              <a:gs pos="100000">
                <a:srgbClr val="93B7FF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2700" b="1" i="1">
                <a:solidFill>
                  <a:srgbClr val="000099"/>
                </a:solidFill>
                <a:latin typeface="Times New Roman" pitchFamily="18" charset="0"/>
              </a:rPr>
              <a:t>Правила:</a:t>
            </a:r>
          </a:p>
        </p:txBody>
      </p:sp>
      <p:sp>
        <p:nvSpPr>
          <p:cNvPr id="10246" name="Oval 6"/>
          <p:cNvSpPr>
            <a:spLocks noChangeArrowheads="1"/>
          </p:cNvSpPr>
          <p:nvPr/>
        </p:nvSpPr>
        <p:spPr bwMode="auto">
          <a:xfrm>
            <a:off x="2736056" y="2139554"/>
            <a:ext cx="685800" cy="685800"/>
          </a:xfrm>
          <a:prstGeom prst="ellipse">
            <a:avLst/>
          </a:prstGeom>
          <a:gradFill rotWithShape="1">
            <a:gsLst>
              <a:gs pos="0">
                <a:srgbClr val="FFFF00">
                  <a:gamma/>
                  <a:tint val="0"/>
                  <a:invGamma/>
                </a:srgbClr>
              </a:gs>
              <a:gs pos="100000">
                <a:srgbClr val="FFFF00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3000" b="1">
                <a:latin typeface="Times New Roman" pitchFamily="18" charset="0"/>
              </a:rPr>
              <a:t>2</a:t>
            </a:r>
            <a:r>
              <a:rPr lang="ru-RU" sz="3000" b="1">
                <a:latin typeface="Times New Roman" pitchFamily="18" charset="0"/>
              </a:rPr>
              <a:t>.</a:t>
            </a:r>
          </a:p>
        </p:txBody>
      </p:sp>
      <p:grpSp>
        <p:nvGrpSpPr>
          <p:cNvPr id="10247" name="Group 7"/>
          <p:cNvGrpSpPr>
            <a:grpSpLocks/>
          </p:cNvGrpSpPr>
          <p:nvPr/>
        </p:nvGrpSpPr>
        <p:grpSpPr bwMode="auto">
          <a:xfrm>
            <a:off x="3707607" y="2085975"/>
            <a:ext cx="2593181" cy="702469"/>
            <a:chOff x="2154" y="1752"/>
            <a:chExt cx="2178" cy="590"/>
          </a:xfrm>
        </p:grpSpPr>
        <p:sp>
          <p:nvSpPr>
            <p:cNvPr id="10248" name="Rectangle 8"/>
            <p:cNvSpPr>
              <a:spLocks noChangeArrowheads="1"/>
            </p:cNvSpPr>
            <p:nvPr/>
          </p:nvSpPr>
          <p:spPr bwMode="auto">
            <a:xfrm>
              <a:off x="2154" y="1752"/>
              <a:ext cx="2178" cy="59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 sz="2175"/>
            </a:p>
          </p:txBody>
        </p:sp>
        <p:graphicFrame>
          <p:nvGraphicFramePr>
            <p:cNvPr id="10249" name="Object 9"/>
            <p:cNvGraphicFramePr>
              <a:graphicFrameLocks noChangeAspect="1"/>
            </p:cNvGraphicFramePr>
            <p:nvPr/>
          </p:nvGraphicFramePr>
          <p:xfrm>
            <a:off x="2522" y="1752"/>
            <a:ext cx="1350" cy="58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100" name="Формула" r:id="rId5" imgW="419040" imgH="177480" progId="Equation.3">
                    <p:embed/>
                  </p:oleObj>
                </mc:Choice>
                <mc:Fallback>
                  <p:oleObj name="Формула" r:id="rId5" imgW="419040" imgH="177480" progId="Equation.3">
                    <p:embed/>
                    <p:pic>
                      <p:nvPicPr>
                        <p:cNvPr id="10249" name="Object 9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522" y="1752"/>
                          <a:ext cx="1350" cy="584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10254" name="Oval 14"/>
          <p:cNvSpPr>
            <a:spLocks noChangeArrowheads="1"/>
          </p:cNvSpPr>
          <p:nvPr/>
        </p:nvSpPr>
        <p:spPr bwMode="auto">
          <a:xfrm>
            <a:off x="4031456" y="2139554"/>
            <a:ext cx="647700" cy="792956"/>
          </a:xfrm>
          <a:prstGeom prst="ellipse">
            <a:avLst/>
          </a:prstGeom>
          <a:noFill/>
          <a:ln w="57150">
            <a:solidFill>
              <a:srgbClr val="003366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 sz="2175"/>
          </a:p>
        </p:txBody>
      </p:sp>
      <p:sp>
        <p:nvSpPr>
          <p:cNvPr id="10255" name="AutoShape 15"/>
          <p:cNvSpPr>
            <a:spLocks noChangeArrowheads="1"/>
          </p:cNvSpPr>
          <p:nvPr/>
        </p:nvSpPr>
        <p:spPr bwMode="auto">
          <a:xfrm rot="14612254">
            <a:off x="3586759" y="2368749"/>
            <a:ext cx="248840" cy="1195388"/>
          </a:xfrm>
          <a:prstGeom prst="downArrow">
            <a:avLst>
              <a:gd name="adj1" fmla="val 50000"/>
              <a:gd name="adj2" fmla="val 120096"/>
            </a:avLst>
          </a:prstGeom>
          <a:gradFill rotWithShape="1">
            <a:gsLst>
              <a:gs pos="0">
                <a:srgbClr val="FF0000">
                  <a:gamma/>
                  <a:tint val="0"/>
                  <a:invGamma/>
                </a:srgbClr>
              </a:gs>
              <a:gs pos="50000">
                <a:srgbClr val="FF0000"/>
              </a:gs>
              <a:gs pos="100000">
                <a:srgbClr val="FF0000">
                  <a:gamma/>
                  <a:tint val="0"/>
                  <a:invGamma/>
                </a:srgbClr>
              </a:gs>
            </a:gsLst>
            <a:lin ang="2700000" scaled="1"/>
          </a:gradFill>
          <a:ln w="38100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 sz="2175"/>
          </a:p>
        </p:txBody>
      </p:sp>
      <p:sp>
        <p:nvSpPr>
          <p:cNvPr id="10256" name="Line 16"/>
          <p:cNvSpPr>
            <a:spLocks noChangeShapeType="1"/>
          </p:cNvSpPr>
          <p:nvPr/>
        </p:nvSpPr>
        <p:spPr bwMode="auto">
          <a:xfrm>
            <a:off x="6030516" y="1924051"/>
            <a:ext cx="0" cy="917972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 sz="2175"/>
          </a:p>
        </p:txBody>
      </p:sp>
      <p:sp>
        <p:nvSpPr>
          <p:cNvPr id="10257" name="Oval 17"/>
          <p:cNvSpPr>
            <a:spLocks noChangeArrowheads="1"/>
          </p:cNvSpPr>
          <p:nvPr/>
        </p:nvSpPr>
        <p:spPr bwMode="auto">
          <a:xfrm>
            <a:off x="6246019" y="2085975"/>
            <a:ext cx="540544" cy="577454"/>
          </a:xfrm>
          <a:prstGeom prst="ellipse">
            <a:avLst/>
          </a:prstGeom>
          <a:solidFill>
            <a:schemeClr val="bg1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4950" b="1">
                <a:latin typeface="Times New Roman" pitchFamily="18" charset="0"/>
                <a:cs typeface="Times New Roman" pitchFamily="18" charset="0"/>
              </a:rPr>
              <a:t>:</a:t>
            </a:r>
            <a:r>
              <a:rPr lang="ru-RU" sz="4950" i="1">
                <a:latin typeface="Times New Roman" pitchFamily="18" charset="0"/>
                <a:cs typeface="Times New Roman" pitchFamily="18" charset="0"/>
              </a:rPr>
              <a:t>а</a:t>
            </a:r>
            <a:endParaRPr lang="en-US" sz="495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0258" name="Group 18"/>
          <p:cNvGrpSpPr>
            <a:grpSpLocks/>
          </p:cNvGrpSpPr>
          <p:nvPr/>
        </p:nvGrpSpPr>
        <p:grpSpPr bwMode="auto">
          <a:xfrm>
            <a:off x="2681288" y="3381375"/>
            <a:ext cx="2593181" cy="702469"/>
            <a:chOff x="2154" y="1752"/>
            <a:chExt cx="2178" cy="590"/>
          </a:xfrm>
        </p:grpSpPr>
        <p:sp>
          <p:nvSpPr>
            <p:cNvPr id="10259" name="Rectangle 19"/>
            <p:cNvSpPr>
              <a:spLocks noChangeArrowheads="1"/>
            </p:cNvSpPr>
            <p:nvPr/>
          </p:nvSpPr>
          <p:spPr bwMode="auto">
            <a:xfrm>
              <a:off x="2154" y="1752"/>
              <a:ext cx="2178" cy="59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 sz="2175"/>
            </a:p>
          </p:txBody>
        </p:sp>
        <p:graphicFrame>
          <p:nvGraphicFramePr>
            <p:cNvPr id="10260" name="Object 20"/>
            <p:cNvGraphicFramePr>
              <a:graphicFrameLocks noChangeAspect="1"/>
            </p:cNvGraphicFramePr>
            <p:nvPr/>
          </p:nvGraphicFramePr>
          <p:xfrm>
            <a:off x="2624" y="1752"/>
            <a:ext cx="1145" cy="58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101" name="Формула" r:id="rId7" imgW="355320" imgH="177480" progId="Equation.3">
                    <p:embed/>
                  </p:oleObj>
                </mc:Choice>
                <mc:Fallback>
                  <p:oleObj name="Формула" r:id="rId7" imgW="355320" imgH="177480" progId="Equation.3">
                    <p:embed/>
                    <p:pic>
                      <p:nvPicPr>
                        <p:cNvPr id="10260" name="Object 20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624" y="1752"/>
                          <a:ext cx="1145" cy="584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10262" name="Group 22"/>
          <p:cNvGrpSpPr>
            <a:grpSpLocks/>
          </p:cNvGrpSpPr>
          <p:nvPr/>
        </p:nvGrpSpPr>
        <p:grpSpPr bwMode="auto">
          <a:xfrm>
            <a:off x="5922169" y="2895601"/>
            <a:ext cx="1565672" cy="1565672"/>
            <a:chOff x="3334" y="2433"/>
            <a:chExt cx="1315" cy="1315"/>
          </a:xfrm>
        </p:grpSpPr>
        <p:sp>
          <p:nvSpPr>
            <p:cNvPr id="10263" name="Rectangle 23"/>
            <p:cNvSpPr>
              <a:spLocks noChangeArrowheads="1"/>
            </p:cNvSpPr>
            <p:nvPr/>
          </p:nvSpPr>
          <p:spPr bwMode="auto">
            <a:xfrm>
              <a:off x="3334" y="2478"/>
              <a:ext cx="1315" cy="127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 sz="2175"/>
            </a:p>
          </p:txBody>
        </p:sp>
        <p:graphicFrame>
          <p:nvGraphicFramePr>
            <p:cNvPr id="10264" name="Object 24"/>
            <p:cNvGraphicFramePr>
              <a:graphicFrameLocks noChangeAspect="1"/>
            </p:cNvGraphicFramePr>
            <p:nvPr/>
          </p:nvGraphicFramePr>
          <p:xfrm>
            <a:off x="3354" y="2433"/>
            <a:ext cx="1229" cy="127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102" name="Формула" r:id="rId9" imgW="380880" imgH="393480" progId="Equation.3">
                    <p:embed/>
                  </p:oleObj>
                </mc:Choice>
                <mc:Fallback>
                  <p:oleObj name="Формула" r:id="rId9" imgW="380880" imgH="393480" progId="Equation.3">
                    <p:embed/>
                    <p:pic>
                      <p:nvPicPr>
                        <p:cNvPr id="10264" name="Object 2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354" y="2433"/>
                          <a:ext cx="1229" cy="127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10265" name="AutoShape 25"/>
          <p:cNvSpPr>
            <a:spLocks noChangeArrowheads="1"/>
          </p:cNvSpPr>
          <p:nvPr/>
        </p:nvSpPr>
        <p:spPr bwMode="auto">
          <a:xfrm>
            <a:off x="4733925" y="3543301"/>
            <a:ext cx="1188244" cy="269081"/>
          </a:xfrm>
          <a:prstGeom prst="rightArrow">
            <a:avLst>
              <a:gd name="adj1" fmla="val 50000"/>
              <a:gd name="adj2" fmla="val 110398"/>
            </a:avLst>
          </a:prstGeom>
          <a:gradFill rotWithShape="1">
            <a:gsLst>
              <a:gs pos="0">
                <a:srgbClr val="0000FF">
                  <a:gamma/>
                  <a:tint val="0"/>
                  <a:invGamma/>
                </a:srgbClr>
              </a:gs>
              <a:gs pos="50000">
                <a:srgbClr val="0000FF"/>
              </a:gs>
              <a:gs pos="100000">
                <a:srgbClr val="0000FF">
                  <a:gamma/>
                  <a:tint val="0"/>
                  <a:invGamma/>
                </a:srgbClr>
              </a:gs>
            </a:gsLst>
            <a:lin ang="5400000" scaled="1"/>
          </a:gradFill>
          <a:ln w="38100">
            <a:solidFill>
              <a:srgbClr val="00008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 sz="2175"/>
          </a:p>
        </p:txBody>
      </p:sp>
      <p:sp>
        <p:nvSpPr>
          <p:cNvPr id="10266" name="Oval 26"/>
          <p:cNvSpPr>
            <a:spLocks noChangeArrowheads="1"/>
          </p:cNvSpPr>
          <p:nvPr/>
        </p:nvSpPr>
        <p:spPr bwMode="auto">
          <a:xfrm>
            <a:off x="6300788" y="3274219"/>
            <a:ext cx="647700" cy="792956"/>
          </a:xfrm>
          <a:prstGeom prst="ellipse">
            <a:avLst/>
          </a:prstGeom>
          <a:noFill/>
          <a:ln w="57150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 sz="2175"/>
          </a:p>
        </p:txBody>
      </p:sp>
      <p:sp>
        <p:nvSpPr>
          <p:cNvPr id="24" name="object 2">
            <a:extLst>
              <a:ext uri="{FF2B5EF4-FFF2-40B4-BE49-F238E27FC236}">
                <a16:creationId xmlns:a16="http://schemas.microsoft.com/office/drawing/2014/main" id="{2BB377FD-0C7C-FA40-A8CF-F938DEF1D702}"/>
              </a:ext>
            </a:extLst>
          </p:cNvPr>
          <p:cNvSpPr/>
          <p:nvPr/>
        </p:nvSpPr>
        <p:spPr>
          <a:xfrm>
            <a:off x="2" y="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1800" dirty="0"/>
          </a:p>
        </p:txBody>
      </p:sp>
      <p:sp>
        <p:nvSpPr>
          <p:cNvPr id="25" name="object 4">
            <a:extLst>
              <a:ext uri="{FF2B5EF4-FFF2-40B4-BE49-F238E27FC236}">
                <a16:creationId xmlns:a16="http://schemas.microsoft.com/office/drawing/2014/main" id="{51125DAD-5238-EE46-9487-C81ED017EDDE}"/>
              </a:ext>
            </a:extLst>
          </p:cNvPr>
          <p:cNvSpPr txBox="1">
            <a:spLocks/>
          </p:cNvSpPr>
          <p:nvPr/>
        </p:nvSpPr>
        <p:spPr>
          <a:xfrm>
            <a:off x="20283" y="172152"/>
            <a:ext cx="9144000" cy="518869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marL="18405" algn="ctr" defTabSz="914114">
              <a:spcBef>
                <a:spcPts val="110"/>
              </a:spcBef>
            </a:pPr>
            <a:r>
              <a:rPr lang="ru-RU" sz="3200" dirty="0">
                <a:solidFill>
                  <a:schemeClr val="bg1"/>
                </a:solidFill>
              </a:rPr>
              <a:t>РЕШЕНИЕ ЗАДАЧ</a:t>
            </a: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2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02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4" dur="1000"/>
                                        <p:tgtEl>
                                          <p:spTgt spid="102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1000"/>
                                        <p:tgtEl>
                                          <p:spTgt spid="102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1000"/>
                                        <p:tgtEl>
                                          <p:spTgt spid="102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02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2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02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000"/>
                            </p:stCondLst>
                            <p:childTnLst>
                              <p:par>
                                <p:cTn id="32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 tmFilter="0, 0; .2, .5; .8, .5; 1, 0"/>
                                        <p:tgtEl>
                                          <p:spTgt spid="1025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4" dur="250" autoRev="1" fill="hold"/>
                                        <p:tgtEl>
                                          <p:spTgt spid="1025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500"/>
                            </p:stCondLst>
                            <p:childTnLst>
                              <p:par>
                                <p:cTn id="36" presetID="26" presetClass="emph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" dur="500" tmFilter="0, 0; .2, .5; .8, .5; 1, 0"/>
                                        <p:tgtEl>
                                          <p:spTgt spid="1025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8" dur="250" autoRev="1" fill="hold"/>
                                        <p:tgtEl>
                                          <p:spTgt spid="1025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000"/>
                            </p:stCondLst>
                            <p:childTnLst>
                              <p:par>
                                <p:cTn id="40" presetID="26" presetClass="emph" presetSubtype="0" fill="hold" grpId="3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500" tmFilter="0, 0; .2, .5; .8, .5; 1, 0"/>
                                        <p:tgtEl>
                                          <p:spTgt spid="1025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2" dur="250" autoRev="1" fill="hold"/>
                                        <p:tgtEl>
                                          <p:spTgt spid="1025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2500"/>
                            </p:stCondLst>
                            <p:childTnLst>
                              <p:par>
                                <p:cTn id="44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02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02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102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3500"/>
                            </p:stCondLst>
                            <p:childTnLst>
                              <p:par>
                                <p:cTn id="50" presetID="10" presetClass="exit" presetSubtype="0" fill="hold" grpId="4" nodeType="after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" dur="2000"/>
                                        <p:tgtEl>
                                          <p:spTgt spid="102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1000"/>
                                        <p:tgtEl>
                                          <p:spTgt spid="102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02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02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64" dur="1000"/>
                                        <p:tgtEl>
                                          <p:spTgt spid="102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9" dur="1000"/>
                                        <p:tgtEl>
                                          <p:spTgt spid="10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54" grpId="0" animBg="1"/>
      <p:bldP spid="10255" grpId="0" animBg="1"/>
      <p:bldP spid="10255" grpId="1" animBg="1"/>
      <p:bldP spid="10255" grpId="2" animBg="1"/>
      <p:bldP spid="10255" grpId="3" animBg="1"/>
      <p:bldP spid="10255" grpId="4" animBg="1"/>
      <p:bldP spid="10256" grpId="0" animBg="1"/>
      <p:bldP spid="10257" grpId="0" animBg="1"/>
      <p:bldP spid="10265" grpId="0" animBg="1"/>
      <p:bldP spid="1026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Рисунок16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007269" y="3112294"/>
            <a:ext cx="1625204" cy="2031206"/>
          </a:xfrm>
          <a:prstGeom prst="rect">
            <a:avLst/>
          </a:prstGeom>
          <a:noFill/>
        </p:spPr>
      </p:pic>
      <p:sp>
        <p:nvSpPr>
          <p:cNvPr id="12293" name="Rectangle 5"/>
          <p:cNvSpPr>
            <a:spLocks noChangeArrowheads="1"/>
          </p:cNvSpPr>
          <p:nvPr/>
        </p:nvSpPr>
        <p:spPr bwMode="auto">
          <a:xfrm>
            <a:off x="1331119" y="1437085"/>
            <a:ext cx="3726656" cy="539353"/>
          </a:xfrm>
          <a:prstGeom prst="rect">
            <a:avLst/>
          </a:prstGeom>
          <a:gradFill rotWithShape="1">
            <a:gsLst>
              <a:gs pos="0">
                <a:srgbClr val="93B7FF"/>
              </a:gs>
              <a:gs pos="50000">
                <a:schemeClr val="accent1">
                  <a:alpha val="16000"/>
                </a:schemeClr>
              </a:gs>
              <a:gs pos="100000">
                <a:srgbClr val="93B7FF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2700" b="1" i="1">
                <a:solidFill>
                  <a:srgbClr val="000099"/>
                </a:solidFill>
                <a:latin typeface="Times New Roman" pitchFamily="18" charset="0"/>
              </a:rPr>
              <a:t>Правила:</a:t>
            </a:r>
          </a:p>
        </p:txBody>
      </p:sp>
      <p:sp>
        <p:nvSpPr>
          <p:cNvPr id="12294" name="Oval 6"/>
          <p:cNvSpPr>
            <a:spLocks noChangeArrowheads="1"/>
          </p:cNvSpPr>
          <p:nvPr/>
        </p:nvSpPr>
        <p:spPr bwMode="auto">
          <a:xfrm>
            <a:off x="2736056" y="2139554"/>
            <a:ext cx="685800" cy="685800"/>
          </a:xfrm>
          <a:prstGeom prst="ellipse">
            <a:avLst/>
          </a:prstGeom>
          <a:gradFill rotWithShape="1">
            <a:gsLst>
              <a:gs pos="0">
                <a:srgbClr val="FFFF00">
                  <a:gamma/>
                  <a:tint val="0"/>
                  <a:invGamma/>
                </a:srgbClr>
              </a:gs>
              <a:gs pos="100000">
                <a:srgbClr val="FFFF00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3000" b="1">
                <a:latin typeface="Times New Roman" pitchFamily="18" charset="0"/>
              </a:rPr>
              <a:t>2</a:t>
            </a:r>
            <a:r>
              <a:rPr lang="ru-RU" sz="3000" b="1">
                <a:latin typeface="Times New Roman" pitchFamily="18" charset="0"/>
              </a:rPr>
              <a:t>.</a:t>
            </a:r>
          </a:p>
        </p:txBody>
      </p:sp>
      <p:grpSp>
        <p:nvGrpSpPr>
          <p:cNvPr id="12295" name="Group 7"/>
          <p:cNvGrpSpPr>
            <a:grpSpLocks/>
          </p:cNvGrpSpPr>
          <p:nvPr/>
        </p:nvGrpSpPr>
        <p:grpSpPr bwMode="auto">
          <a:xfrm>
            <a:off x="3707607" y="2085975"/>
            <a:ext cx="2593181" cy="702469"/>
            <a:chOff x="2154" y="1752"/>
            <a:chExt cx="2178" cy="590"/>
          </a:xfrm>
        </p:grpSpPr>
        <p:sp>
          <p:nvSpPr>
            <p:cNvPr id="12296" name="Rectangle 8"/>
            <p:cNvSpPr>
              <a:spLocks noChangeArrowheads="1"/>
            </p:cNvSpPr>
            <p:nvPr/>
          </p:nvSpPr>
          <p:spPr bwMode="auto">
            <a:xfrm>
              <a:off x="2154" y="1752"/>
              <a:ext cx="2178" cy="59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 sz="2175"/>
            </a:p>
          </p:txBody>
        </p:sp>
        <p:graphicFrame>
          <p:nvGraphicFramePr>
            <p:cNvPr id="12297" name="Object 9"/>
            <p:cNvGraphicFramePr>
              <a:graphicFrameLocks noChangeAspect="1"/>
            </p:cNvGraphicFramePr>
            <p:nvPr/>
          </p:nvGraphicFramePr>
          <p:xfrm>
            <a:off x="2522" y="1752"/>
            <a:ext cx="1350" cy="58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124" name="Формула" r:id="rId5" imgW="419040" imgH="177480" progId="Equation.3">
                    <p:embed/>
                  </p:oleObj>
                </mc:Choice>
                <mc:Fallback>
                  <p:oleObj name="Формула" r:id="rId5" imgW="419040" imgH="177480" progId="Equation.3">
                    <p:embed/>
                    <p:pic>
                      <p:nvPicPr>
                        <p:cNvPr id="12297" name="Object 9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522" y="1752"/>
                          <a:ext cx="1350" cy="584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12298" name="Oval 10"/>
          <p:cNvSpPr>
            <a:spLocks noChangeArrowheads="1"/>
          </p:cNvSpPr>
          <p:nvPr/>
        </p:nvSpPr>
        <p:spPr bwMode="auto">
          <a:xfrm>
            <a:off x="4031456" y="2139554"/>
            <a:ext cx="647700" cy="792956"/>
          </a:xfrm>
          <a:prstGeom prst="ellipse">
            <a:avLst/>
          </a:prstGeom>
          <a:noFill/>
          <a:ln w="57150">
            <a:solidFill>
              <a:srgbClr val="003366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 sz="2175"/>
          </a:p>
        </p:txBody>
      </p:sp>
      <p:sp>
        <p:nvSpPr>
          <p:cNvPr id="12299" name="AutoShape 11"/>
          <p:cNvSpPr>
            <a:spLocks noChangeArrowheads="1"/>
          </p:cNvSpPr>
          <p:nvPr/>
        </p:nvSpPr>
        <p:spPr bwMode="auto">
          <a:xfrm rot="14612254">
            <a:off x="3586759" y="2368749"/>
            <a:ext cx="248840" cy="1195388"/>
          </a:xfrm>
          <a:prstGeom prst="downArrow">
            <a:avLst>
              <a:gd name="adj1" fmla="val 50000"/>
              <a:gd name="adj2" fmla="val 120096"/>
            </a:avLst>
          </a:prstGeom>
          <a:gradFill rotWithShape="1">
            <a:gsLst>
              <a:gs pos="0">
                <a:srgbClr val="FF0000">
                  <a:gamma/>
                  <a:tint val="0"/>
                  <a:invGamma/>
                </a:srgbClr>
              </a:gs>
              <a:gs pos="50000">
                <a:srgbClr val="FF0000"/>
              </a:gs>
              <a:gs pos="100000">
                <a:srgbClr val="FF0000">
                  <a:gamma/>
                  <a:tint val="0"/>
                  <a:invGamma/>
                </a:srgbClr>
              </a:gs>
            </a:gsLst>
            <a:lin ang="2700000" scaled="1"/>
          </a:gradFill>
          <a:ln w="38100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 sz="2175"/>
          </a:p>
        </p:txBody>
      </p:sp>
      <p:sp>
        <p:nvSpPr>
          <p:cNvPr id="12300" name="Line 12"/>
          <p:cNvSpPr>
            <a:spLocks noChangeShapeType="1"/>
          </p:cNvSpPr>
          <p:nvPr/>
        </p:nvSpPr>
        <p:spPr bwMode="auto">
          <a:xfrm>
            <a:off x="6030516" y="1924051"/>
            <a:ext cx="0" cy="917972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 sz="2175"/>
          </a:p>
        </p:txBody>
      </p:sp>
      <p:sp>
        <p:nvSpPr>
          <p:cNvPr id="12301" name="Oval 13"/>
          <p:cNvSpPr>
            <a:spLocks noChangeArrowheads="1"/>
          </p:cNvSpPr>
          <p:nvPr/>
        </p:nvSpPr>
        <p:spPr bwMode="auto">
          <a:xfrm>
            <a:off x="6246019" y="2085975"/>
            <a:ext cx="540544" cy="577454"/>
          </a:xfrm>
          <a:prstGeom prst="ellipse">
            <a:avLst/>
          </a:prstGeom>
          <a:solidFill>
            <a:schemeClr val="bg1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4950" b="1">
                <a:latin typeface="Times New Roman" pitchFamily="18" charset="0"/>
                <a:cs typeface="Times New Roman" pitchFamily="18" charset="0"/>
              </a:rPr>
              <a:t>:</a:t>
            </a:r>
            <a:r>
              <a:rPr lang="ru-RU" sz="4950" i="1">
                <a:latin typeface="Times New Roman" pitchFamily="18" charset="0"/>
                <a:cs typeface="Times New Roman" pitchFamily="18" charset="0"/>
              </a:rPr>
              <a:t>а</a:t>
            </a:r>
            <a:endParaRPr lang="en-US" sz="495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2302" name="Group 14"/>
          <p:cNvGrpSpPr>
            <a:grpSpLocks/>
          </p:cNvGrpSpPr>
          <p:nvPr/>
        </p:nvGrpSpPr>
        <p:grpSpPr bwMode="auto">
          <a:xfrm>
            <a:off x="2681288" y="3381375"/>
            <a:ext cx="2593181" cy="702469"/>
            <a:chOff x="2154" y="1752"/>
            <a:chExt cx="2178" cy="590"/>
          </a:xfrm>
        </p:grpSpPr>
        <p:sp>
          <p:nvSpPr>
            <p:cNvPr id="12303" name="Rectangle 15"/>
            <p:cNvSpPr>
              <a:spLocks noChangeArrowheads="1"/>
            </p:cNvSpPr>
            <p:nvPr/>
          </p:nvSpPr>
          <p:spPr bwMode="auto">
            <a:xfrm>
              <a:off x="2154" y="1752"/>
              <a:ext cx="2178" cy="59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 sz="2175"/>
            </a:p>
          </p:txBody>
        </p:sp>
        <p:graphicFrame>
          <p:nvGraphicFramePr>
            <p:cNvPr id="12304" name="Object 16"/>
            <p:cNvGraphicFramePr>
              <a:graphicFrameLocks noChangeAspect="1"/>
            </p:cNvGraphicFramePr>
            <p:nvPr/>
          </p:nvGraphicFramePr>
          <p:xfrm>
            <a:off x="2624" y="1752"/>
            <a:ext cx="1145" cy="58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125" name="Формула" r:id="rId7" imgW="355320" imgH="177480" progId="Equation.3">
                    <p:embed/>
                  </p:oleObj>
                </mc:Choice>
                <mc:Fallback>
                  <p:oleObj name="Формула" r:id="rId7" imgW="355320" imgH="177480" progId="Equation.3">
                    <p:embed/>
                    <p:pic>
                      <p:nvPicPr>
                        <p:cNvPr id="12304" name="Object 1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624" y="1752"/>
                          <a:ext cx="1145" cy="584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12305" name="Group 17"/>
          <p:cNvGrpSpPr>
            <a:grpSpLocks/>
          </p:cNvGrpSpPr>
          <p:nvPr/>
        </p:nvGrpSpPr>
        <p:grpSpPr bwMode="auto">
          <a:xfrm>
            <a:off x="5922169" y="2895601"/>
            <a:ext cx="1565672" cy="1565672"/>
            <a:chOff x="3334" y="2433"/>
            <a:chExt cx="1315" cy="1315"/>
          </a:xfrm>
        </p:grpSpPr>
        <p:sp>
          <p:nvSpPr>
            <p:cNvPr id="12306" name="Rectangle 18"/>
            <p:cNvSpPr>
              <a:spLocks noChangeArrowheads="1"/>
            </p:cNvSpPr>
            <p:nvPr/>
          </p:nvSpPr>
          <p:spPr bwMode="auto">
            <a:xfrm>
              <a:off x="3334" y="2478"/>
              <a:ext cx="1315" cy="127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 sz="2175"/>
            </a:p>
          </p:txBody>
        </p:sp>
        <p:graphicFrame>
          <p:nvGraphicFramePr>
            <p:cNvPr id="12307" name="Object 19"/>
            <p:cNvGraphicFramePr>
              <a:graphicFrameLocks noChangeAspect="1"/>
            </p:cNvGraphicFramePr>
            <p:nvPr/>
          </p:nvGraphicFramePr>
          <p:xfrm>
            <a:off x="3354" y="2433"/>
            <a:ext cx="1229" cy="127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126" name="Формула" r:id="rId9" imgW="380880" imgH="393480" progId="Equation.3">
                    <p:embed/>
                  </p:oleObj>
                </mc:Choice>
                <mc:Fallback>
                  <p:oleObj name="Формула" r:id="rId9" imgW="380880" imgH="393480" progId="Equation.3">
                    <p:embed/>
                    <p:pic>
                      <p:nvPicPr>
                        <p:cNvPr id="12307" name="Object 19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354" y="2433"/>
                          <a:ext cx="1229" cy="127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12308" name="AutoShape 20"/>
          <p:cNvSpPr>
            <a:spLocks noChangeArrowheads="1"/>
          </p:cNvSpPr>
          <p:nvPr/>
        </p:nvSpPr>
        <p:spPr bwMode="auto">
          <a:xfrm>
            <a:off x="4733925" y="3543301"/>
            <a:ext cx="1188244" cy="269081"/>
          </a:xfrm>
          <a:prstGeom prst="rightArrow">
            <a:avLst>
              <a:gd name="adj1" fmla="val 50000"/>
              <a:gd name="adj2" fmla="val 110398"/>
            </a:avLst>
          </a:prstGeom>
          <a:gradFill rotWithShape="1">
            <a:gsLst>
              <a:gs pos="0">
                <a:srgbClr val="0000FF">
                  <a:gamma/>
                  <a:tint val="0"/>
                  <a:invGamma/>
                </a:srgbClr>
              </a:gs>
              <a:gs pos="50000">
                <a:srgbClr val="0000FF"/>
              </a:gs>
              <a:gs pos="100000">
                <a:srgbClr val="0000FF">
                  <a:gamma/>
                  <a:tint val="0"/>
                  <a:invGamma/>
                </a:srgbClr>
              </a:gs>
            </a:gsLst>
            <a:lin ang="5400000" scaled="1"/>
          </a:gradFill>
          <a:ln w="38100">
            <a:solidFill>
              <a:srgbClr val="00008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 sz="2175"/>
          </a:p>
        </p:txBody>
      </p:sp>
      <p:sp>
        <p:nvSpPr>
          <p:cNvPr id="12309" name="Oval 21"/>
          <p:cNvSpPr>
            <a:spLocks noChangeArrowheads="1"/>
          </p:cNvSpPr>
          <p:nvPr/>
        </p:nvSpPr>
        <p:spPr bwMode="auto">
          <a:xfrm>
            <a:off x="6300788" y="3274219"/>
            <a:ext cx="647700" cy="792956"/>
          </a:xfrm>
          <a:prstGeom prst="ellipse">
            <a:avLst/>
          </a:prstGeom>
          <a:noFill/>
          <a:ln w="57150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 sz="2175"/>
          </a:p>
        </p:txBody>
      </p:sp>
      <p:sp>
        <p:nvSpPr>
          <p:cNvPr id="12310" name="Text Box 22"/>
          <p:cNvSpPr txBox="1">
            <a:spLocks noChangeArrowheads="1"/>
          </p:cNvSpPr>
          <p:nvPr/>
        </p:nvSpPr>
        <p:spPr bwMode="auto">
          <a:xfrm>
            <a:off x="2345606" y="4433888"/>
            <a:ext cx="5655394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r"/>
            <a:r>
              <a:rPr lang="ru-RU" sz="2100" b="1" i="1">
                <a:solidFill>
                  <a:srgbClr val="CC0000"/>
                </a:solidFill>
                <a:latin typeface="Times New Roman" pitchFamily="18" charset="0"/>
              </a:rPr>
              <a:t>При делении (умножении) на отрицательное</a:t>
            </a:r>
          </a:p>
          <a:p>
            <a:pPr algn="r"/>
            <a:r>
              <a:rPr lang="ru-RU" sz="2100" b="1" i="1">
                <a:solidFill>
                  <a:srgbClr val="CC0000"/>
                </a:solidFill>
                <a:latin typeface="Times New Roman" pitchFamily="18" charset="0"/>
              </a:rPr>
              <a:t> число знак неравенства меняется.</a:t>
            </a:r>
          </a:p>
        </p:txBody>
      </p:sp>
      <p:sp>
        <p:nvSpPr>
          <p:cNvPr id="12311" name="Oval 23"/>
          <p:cNvSpPr>
            <a:spLocks noChangeArrowheads="1"/>
          </p:cNvSpPr>
          <p:nvPr/>
        </p:nvSpPr>
        <p:spPr bwMode="auto">
          <a:xfrm>
            <a:off x="4787504" y="2139554"/>
            <a:ext cx="647700" cy="792956"/>
          </a:xfrm>
          <a:prstGeom prst="ellipse">
            <a:avLst/>
          </a:prstGeom>
          <a:noFill/>
          <a:ln w="57150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 sz="2175"/>
          </a:p>
        </p:txBody>
      </p:sp>
      <p:sp>
        <p:nvSpPr>
          <p:cNvPr id="24" name="object 2">
            <a:extLst>
              <a:ext uri="{FF2B5EF4-FFF2-40B4-BE49-F238E27FC236}">
                <a16:creationId xmlns:a16="http://schemas.microsoft.com/office/drawing/2014/main" id="{A4915AC4-5667-7A49-9079-78B46562D376}"/>
              </a:ext>
            </a:extLst>
          </p:cNvPr>
          <p:cNvSpPr/>
          <p:nvPr/>
        </p:nvSpPr>
        <p:spPr>
          <a:xfrm>
            <a:off x="2" y="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1800" dirty="0"/>
          </a:p>
        </p:txBody>
      </p:sp>
      <p:sp>
        <p:nvSpPr>
          <p:cNvPr id="25" name="object 4">
            <a:extLst>
              <a:ext uri="{FF2B5EF4-FFF2-40B4-BE49-F238E27FC236}">
                <a16:creationId xmlns:a16="http://schemas.microsoft.com/office/drawing/2014/main" id="{962E9DE6-CB9F-BF48-9711-48EF9BDFD791}"/>
              </a:ext>
            </a:extLst>
          </p:cNvPr>
          <p:cNvSpPr txBox="1">
            <a:spLocks/>
          </p:cNvSpPr>
          <p:nvPr/>
        </p:nvSpPr>
        <p:spPr>
          <a:xfrm>
            <a:off x="20283" y="172152"/>
            <a:ext cx="9144000" cy="518869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marL="18405" algn="ctr" defTabSz="914114">
              <a:spcBef>
                <a:spcPts val="110"/>
              </a:spcBef>
            </a:pPr>
            <a:r>
              <a:rPr lang="ru-RU" sz="3200" dirty="0">
                <a:solidFill>
                  <a:schemeClr val="bg1"/>
                </a:solidFill>
              </a:rPr>
              <a:t>РЕШЕНИЕ ЗАДАЧ</a:t>
            </a: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229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29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22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4" dur="1000"/>
                                        <p:tgtEl>
                                          <p:spTgt spid="122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1000"/>
                                        <p:tgtEl>
                                          <p:spTgt spid="123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1000"/>
                                        <p:tgtEl>
                                          <p:spTgt spid="123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229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22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2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000"/>
                            </p:stCondLst>
                            <p:childTnLst>
                              <p:par>
                                <p:cTn id="32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 tmFilter="0, 0; .2, .5; .8, .5; 1, 0"/>
                                        <p:tgtEl>
                                          <p:spTgt spid="1229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4" dur="250" autoRev="1" fill="hold"/>
                                        <p:tgtEl>
                                          <p:spTgt spid="1229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500"/>
                            </p:stCondLst>
                            <p:childTnLst>
                              <p:par>
                                <p:cTn id="36" presetID="26" presetClass="emph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" dur="500" tmFilter="0, 0; .2, .5; .8, .5; 1, 0"/>
                                        <p:tgtEl>
                                          <p:spTgt spid="1229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8" dur="250" autoRev="1" fill="hold"/>
                                        <p:tgtEl>
                                          <p:spTgt spid="1229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000"/>
                            </p:stCondLst>
                            <p:childTnLst>
                              <p:par>
                                <p:cTn id="40" presetID="26" presetClass="emph" presetSubtype="0" fill="hold" grpId="3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500" tmFilter="0, 0; .2, .5; .8, .5; 1, 0"/>
                                        <p:tgtEl>
                                          <p:spTgt spid="1229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2" dur="250" autoRev="1" fill="hold"/>
                                        <p:tgtEl>
                                          <p:spTgt spid="1229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2500"/>
                            </p:stCondLst>
                            <p:childTnLst>
                              <p:par>
                                <p:cTn id="44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23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23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123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3500"/>
                            </p:stCondLst>
                            <p:childTnLst>
                              <p:par>
                                <p:cTn id="50" presetID="10" presetClass="exit" presetSubtype="0" fill="hold" grpId="4" nodeType="after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" dur="2000"/>
                                        <p:tgtEl>
                                          <p:spTgt spid="1229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2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21" presetClass="exit" presetSubtype="1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54" dur="1000"/>
                                        <p:tgtEl>
                                          <p:spTgt spid="1229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1000"/>
                                        <p:tgtEl>
                                          <p:spTgt spid="123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23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123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67" dur="1000"/>
                                        <p:tgtEl>
                                          <p:spTgt spid="123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2" dur="1000"/>
                                        <p:tgtEl>
                                          <p:spTgt spid="123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5" dur="1000"/>
                                        <p:tgtEl>
                                          <p:spTgt spid="123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80" dur="80"/>
                                        <p:tgtEl>
                                          <p:spTgt spid="123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1" dur="80"/>
                                        <p:tgtEl>
                                          <p:spTgt spid="123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2" dur="80"/>
                                        <p:tgtEl>
                                          <p:spTgt spid="123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8" grpId="0" animBg="1"/>
      <p:bldP spid="12298" grpId="1" animBg="1"/>
      <p:bldP spid="12299" grpId="0" animBg="1"/>
      <p:bldP spid="12299" grpId="1" animBg="1"/>
      <p:bldP spid="12299" grpId="2" animBg="1"/>
      <p:bldP spid="12299" grpId="3" animBg="1"/>
      <p:bldP spid="12299" grpId="4" animBg="1"/>
      <p:bldP spid="12300" grpId="0" animBg="1"/>
      <p:bldP spid="12301" grpId="0" animBg="1"/>
      <p:bldP spid="12308" grpId="0" animBg="1"/>
      <p:bldP spid="12309" grpId="0" animBg="1"/>
      <p:bldP spid="12310" grpId="0"/>
      <p:bldP spid="12311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7" name="Oval 5"/>
          <p:cNvSpPr>
            <a:spLocks noChangeArrowheads="1"/>
          </p:cNvSpPr>
          <p:nvPr/>
        </p:nvSpPr>
        <p:spPr bwMode="auto">
          <a:xfrm>
            <a:off x="1139186" y="899111"/>
            <a:ext cx="685800" cy="685800"/>
          </a:xfrm>
          <a:prstGeom prst="ellipse">
            <a:avLst/>
          </a:prstGeom>
          <a:gradFill rotWithShape="1">
            <a:gsLst>
              <a:gs pos="0">
                <a:schemeClr val="accent1">
                  <a:gamma/>
                  <a:tint val="0"/>
                  <a:invGamma/>
                </a:schemeClr>
              </a:gs>
              <a:gs pos="100000">
                <a:schemeClr val="accent1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3000" b="1">
                <a:latin typeface="Times New Roman" pitchFamily="18" charset="0"/>
              </a:rPr>
              <a:t>1.</a:t>
            </a:r>
          </a:p>
        </p:txBody>
      </p:sp>
      <p:pic>
        <p:nvPicPr>
          <p:cNvPr id="13318" name="Picture 6" descr="Рисунок16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007269" y="3112294"/>
            <a:ext cx="1625204" cy="2031206"/>
          </a:xfrm>
          <a:prstGeom prst="rect">
            <a:avLst/>
          </a:prstGeom>
          <a:noFill/>
        </p:spPr>
      </p:pic>
      <p:grpSp>
        <p:nvGrpSpPr>
          <p:cNvPr id="13319" name="Group 7"/>
          <p:cNvGrpSpPr>
            <a:grpSpLocks/>
          </p:cNvGrpSpPr>
          <p:nvPr/>
        </p:nvGrpSpPr>
        <p:grpSpPr bwMode="auto">
          <a:xfrm>
            <a:off x="3113485" y="735806"/>
            <a:ext cx="3236119" cy="539354"/>
            <a:chOff x="1704" y="1752"/>
            <a:chExt cx="2986" cy="590"/>
          </a:xfrm>
        </p:grpSpPr>
        <p:sp>
          <p:nvSpPr>
            <p:cNvPr id="13320" name="Rectangle 8"/>
            <p:cNvSpPr>
              <a:spLocks noChangeArrowheads="1"/>
            </p:cNvSpPr>
            <p:nvPr/>
          </p:nvSpPr>
          <p:spPr bwMode="auto">
            <a:xfrm>
              <a:off x="2154" y="1752"/>
              <a:ext cx="2178" cy="59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 sz="2175"/>
            </a:p>
          </p:txBody>
        </p:sp>
        <p:graphicFrame>
          <p:nvGraphicFramePr>
            <p:cNvPr id="13321" name="Object 9"/>
            <p:cNvGraphicFramePr>
              <a:graphicFrameLocks noChangeAspect="1"/>
            </p:cNvGraphicFramePr>
            <p:nvPr/>
          </p:nvGraphicFramePr>
          <p:xfrm>
            <a:off x="1704" y="1752"/>
            <a:ext cx="2986" cy="58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6150" name="Формула" r:id="rId5" imgW="927000" imgH="177480" progId="Equation.3">
                    <p:embed/>
                  </p:oleObj>
                </mc:Choice>
                <mc:Fallback>
                  <p:oleObj name="Формула" r:id="rId5" imgW="927000" imgH="177480" progId="Equation.3">
                    <p:embed/>
                    <p:pic>
                      <p:nvPicPr>
                        <p:cNvPr id="13321" name="Object 9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704" y="1752"/>
                          <a:ext cx="2986" cy="584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13322" name="AutoShape 10"/>
          <p:cNvSpPr>
            <a:spLocks noChangeArrowheads="1"/>
          </p:cNvSpPr>
          <p:nvPr/>
        </p:nvSpPr>
        <p:spPr bwMode="auto">
          <a:xfrm>
            <a:off x="4625579" y="1221582"/>
            <a:ext cx="161925" cy="378619"/>
          </a:xfrm>
          <a:prstGeom prst="upDownArrow">
            <a:avLst>
              <a:gd name="adj1" fmla="val 50000"/>
              <a:gd name="adj2" fmla="val 46765"/>
            </a:avLst>
          </a:prstGeom>
          <a:gradFill rotWithShape="1">
            <a:gsLst>
              <a:gs pos="0">
                <a:srgbClr val="0000FF">
                  <a:gamma/>
                  <a:tint val="0"/>
                  <a:invGamma/>
                </a:srgbClr>
              </a:gs>
              <a:gs pos="50000">
                <a:srgbClr val="0000FF"/>
              </a:gs>
              <a:gs pos="100000">
                <a:srgbClr val="0000FF">
                  <a:gamma/>
                  <a:tint val="0"/>
                  <a:invGamma/>
                </a:srgbClr>
              </a:gs>
            </a:gsLst>
            <a:lin ang="0" scaled="1"/>
          </a:gradFill>
          <a:ln w="25400">
            <a:solidFill>
              <a:srgbClr val="0000FF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 sz="2175"/>
          </a:p>
        </p:txBody>
      </p:sp>
      <p:grpSp>
        <p:nvGrpSpPr>
          <p:cNvPr id="13323" name="Group 11"/>
          <p:cNvGrpSpPr>
            <a:grpSpLocks/>
          </p:cNvGrpSpPr>
          <p:nvPr/>
        </p:nvGrpSpPr>
        <p:grpSpPr bwMode="auto">
          <a:xfrm>
            <a:off x="2897982" y="1545431"/>
            <a:ext cx="3502819" cy="539354"/>
            <a:chOff x="1582" y="1752"/>
            <a:chExt cx="3232" cy="590"/>
          </a:xfrm>
        </p:grpSpPr>
        <p:sp>
          <p:nvSpPr>
            <p:cNvPr id="13324" name="Rectangle 12"/>
            <p:cNvSpPr>
              <a:spLocks noChangeArrowheads="1"/>
            </p:cNvSpPr>
            <p:nvPr/>
          </p:nvSpPr>
          <p:spPr bwMode="auto">
            <a:xfrm>
              <a:off x="2154" y="1752"/>
              <a:ext cx="2178" cy="59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 sz="2175"/>
            </a:p>
          </p:txBody>
        </p:sp>
        <p:graphicFrame>
          <p:nvGraphicFramePr>
            <p:cNvPr id="13325" name="Object 13"/>
            <p:cNvGraphicFramePr>
              <a:graphicFrameLocks noChangeAspect="1"/>
            </p:cNvGraphicFramePr>
            <p:nvPr/>
          </p:nvGraphicFramePr>
          <p:xfrm>
            <a:off x="1582" y="1752"/>
            <a:ext cx="3232" cy="58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6151" name="Формула" r:id="rId7" imgW="1002960" imgH="177480" progId="Equation.3">
                    <p:embed/>
                  </p:oleObj>
                </mc:Choice>
                <mc:Fallback>
                  <p:oleObj name="Формула" r:id="rId7" imgW="1002960" imgH="177480" progId="Equation.3">
                    <p:embed/>
                    <p:pic>
                      <p:nvPicPr>
                        <p:cNvPr id="13325" name="Object 1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582" y="1752"/>
                          <a:ext cx="3232" cy="583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13326" name="AutoShape 14"/>
          <p:cNvSpPr>
            <a:spLocks noChangeArrowheads="1"/>
          </p:cNvSpPr>
          <p:nvPr/>
        </p:nvSpPr>
        <p:spPr bwMode="auto">
          <a:xfrm>
            <a:off x="4625579" y="2031207"/>
            <a:ext cx="161925" cy="378619"/>
          </a:xfrm>
          <a:prstGeom prst="upDownArrow">
            <a:avLst>
              <a:gd name="adj1" fmla="val 50000"/>
              <a:gd name="adj2" fmla="val 46765"/>
            </a:avLst>
          </a:prstGeom>
          <a:gradFill rotWithShape="1">
            <a:gsLst>
              <a:gs pos="0">
                <a:srgbClr val="0000FF">
                  <a:gamma/>
                  <a:tint val="0"/>
                  <a:invGamma/>
                </a:srgbClr>
              </a:gs>
              <a:gs pos="50000">
                <a:srgbClr val="0000FF"/>
              </a:gs>
              <a:gs pos="100000">
                <a:srgbClr val="0000FF">
                  <a:gamma/>
                  <a:tint val="0"/>
                  <a:invGamma/>
                </a:srgbClr>
              </a:gs>
            </a:gsLst>
            <a:lin ang="0" scaled="1"/>
          </a:gradFill>
          <a:ln w="25400">
            <a:solidFill>
              <a:srgbClr val="0000FF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 sz="2175"/>
          </a:p>
        </p:txBody>
      </p:sp>
      <p:grpSp>
        <p:nvGrpSpPr>
          <p:cNvPr id="13327" name="Group 15"/>
          <p:cNvGrpSpPr>
            <a:grpSpLocks/>
          </p:cNvGrpSpPr>
          <p:nvPr/>
        </p:nvGrpSpPr>
        <p:grpSpPr bwMode="auto">
          <a:xfrm>
            <a:off x="3654029" y="2356248"/>
            <a:ext cx="2359819" cy="539353"/>
            <a:chOff x="2154" y="1752"/>
            <a:chExt cx="2178" cy="590"/>
          </a:xfrm>
        </p:grpSpPr>
        <p:sp>
          <p:nvSpPr>
            <p:cNvPr id="13328" name="Rectangle 16"/>
            <p:cNvSpPr>
              <a:spLocks noChangeArrowheads="1"/>
            </p:cNvSpPr>
            <p:nvPr/>
          </p:nvSpPr>
          <p:spPr bwMode="auto">
            <a:xfrm>
              <a:off x="2154" y="1752"/>
              <a:ext cx="2178" cy="59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 sz="2175"/>
            </a:p>
          </p:txBody>
        </p:sp>
        <p:graphicFrame>
          <p:nvGraphicFramePr>
            <p:cNvPr id="13329" name="Object 17"/>
            <p:cNvGraphicFramePr>
              <a:graphicFrameLocks noChangeAspect="1"/>
            </p:cNvGraphicFramePr>
            <p:nvPr/>
          </p:nvGraphicFramePr>
          <p:xfrm>
            <a:off x="2380" y="1752"/>
            <a:ext cx="1636" cy="58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6152" name="Формула" r:id="rId9" imgW="507960" imgH="177480" progId="Equation.3">
                    <p:embed/>
                  </p:oleObj>
                </mc:Choice>
                <mc:Fallback>
                  <p:oleObj name="Формула" r:id="rId9" imgW="507960" imgH="177480" progId="Equation.3">
                    <p:embed/>
                    <p:pic>
                      <p:nvPicPr>
                        <p:cNvPr id="13329" name="Object 17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380" y="1752"/>
                          <a:ext cx="1636" cy="583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13330" name="AutoShape 18"/>
          <p:cNvSpPr>
            <a:spLocks noChangeArrowheads="1"/>
          </p:cNvSpPr>
          <p:nvPr/>
        </p:nvSpPr>
        <p:spPr bwMode="auto">
          <a:xfrm>
            <a:off x="4625579" y="2842023"/>
            <a:ext cx="161925" cy="378619"/>
          </a:xfrm>
          <a:prstGeom prst="upDownArrow">
            <a:avLst>
              <a:gd name="adj1" fmla="val 50000"/>
              <a:gd name="adj2" fmla="val 46765"/>
            </a:avLst>
          </a:prstGeom>
          <a:gradFill rotWithShape="1">
            <a:gsLst>
              <a:gs pos="0">
                <a:srgbClr val="0000FF">
                  <a:gamma/>
                  <a:tint val="0"/>
                  <a:invGamma/>
                </a:srgbClr>
              </a:gs>
              <a:gs pos="50000">
                <a:srgbClr val="0000FF"/>
              </a:gs>
              <a:gs pos="100000">
                <a:srgbClr val="0000FF">
                  <a:gamma/>
                  <a:tint val="0"/>
                  <a:invGamma/>
                </a:srgbClr>
              </a:gs>
            </a:gsLst>
            <a:lin ang="0" scaled="1"/>
          </a:gradFill>
          <a:ln w="25400">
            <a:solidFill>
              <a:srgbClr val="0000FF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 sz="2175"/>
          </a:p>
        </p:txBody>
      </p:sp>
      <p:grpSp>
        <p:nvGrpSpPr>
          <p:cNvPr id="13331" name="Group 19"/>
          <p:cNvGrpSpPr>
            <a:grpSpLocks/>
          </p:cNvGrpSpPr>
          <p:nvPr/>
        </p:nvGrpSpPr>
        <p:grpSpPr bwMode="auto">
          <a:xfrm>
            <a:off x="3762375" y="3112294"/>
            <a:ext cx="2359819" cy="539354"/>
            <a:chOff x="2154" y="1752"/>
            <a:chExt cx="2178" cy="590"/>
          </a:xfrm>
        </p:grpSpPr>
        <p:sp>
          <p:nvSpPr>
            <p:cNvPr id="13332" name="Rectangle 20"/>
            <p:cNvSpPr>
              <a:spLocks noChangeArrowheads="1"/>
            </p:cNvSpPr>
            <p:nvPr/>
          </p:nvSpPr>
          <p:spPr bwMode="auto">
            <a:xfrm>
              <a:off x="2154" y="1752"/>
              <a:ext cx="2178" cy="59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 sz="2175"/>
            </a:p>
          </p:txBody>
        </p:sp>
        <p:graphicFrame>
          <p:nvGraphicFramePr>
            <p:cNvPr id="13333" name="Object 21"/>
            <p:cNvGraphicFramePr>
              <a:graphicFrameLocks noChangeAspect="1"/>
            </p:cNvGraphicFramePr>
            <p:nvPr/>
          </p:nvGraphicFramePr>
          <p:xfrm>
            <a:off x="2502" y="1752"/>
            <a:ext cx="1390" cy="58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6153" name="Формула" r:id="rId11" imgW="431640" imgH="177480" progId="Equation.3">
                    <p:embed/>
                  </p:oleObj>
                </mc:Choice>
                <mc:Fallback>
                  <p:oleObj name="Формула" r:id="rId11" imgW="431640" imgH="177480" progId="Equation.3">
                    <p:embed/>
                    <p:pic>
                      <p:nvPicPr>
                        <p:cNvPr id="13333" name="Object 21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502" y="1752"/>
                          <a:ext cx="1390" cy="583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13335" name="Line 23"/>
          <p:cNvSpPr>
            <a:spLocks noChangeShapeType="1"/>
          </p:cNvSpPr>
          <p:nvPr/>
        </p:nvSpPr>
        <p:spPr bwMode="auto">
          <a:xfrm>
            <a:off x="3545682" y="3868341"/>
            <a:ext cx="2969419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 sz="2175"/>
          </a:p>
        </p:txBody>
      </p:sp>
      <p:sp>
        <p:nvSpPr>
          <p:cNvPr id="13336" name="Oval 24"/>
          <p:cNvSpPr>
            <a:spLocks noChangeArrowheads="1"/>
          </p:cNvSpPr>
          <p:nvPr/>
        </p:nvSpPr>
        <p:spPr bwMode="auto">
          <a:xfrm>
            <a:off x="5381626" y="3814763"/>
            <a:ext cx="108347" cy="108347"/>
          </a:xfrm>
          <a:prstGeom prst="ellipse">
            <a:avLst/>
          </a:prstGeom>
          <a:solidFill>
            <a:schemeClr val="tx1"/>
          </a:solidFill>
          <a:ln w="3175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 sz="2175"/>
          </a:p>
        </p:txBody>
      </p:sp>
      <p:sp>
        <p:nvSpPr>
          <p:cNvPr id="13337" name="Text Box 25"/>
          <p:cNvSpPr txBox="1">
            <a:spLocks noChangeArrowheads="1"/>
          </p:cNvSpPr>
          <p:nvPr/>
        </p:nvSpPr>
        <p:spPr bwMode="auto">
          <a:xfrm>
            <a:off x="5219700" y="3868341"/>
            <a:ext cx="391716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ru-RU" sz="2400" b="1">
                <a:latin typeface="Times New Roman" pitchFamily="18" charset="0"/>
              </a:rPr>
              <a:t>-3</a:t>
            </a:r>
          </a:p>
        </p:txBody>
      </p:sp>
      <p:sp>
        <p:nvSpPr>
          <p:cNvPr id="13338" name="Line 26"/>
          <p:cNvSpPr>
            <a:spLocks noChangeShapeType="1"/>
          </p:cNvSpPr>
          <p:nvPr/>
        </p:nvSpPr>
        <p:spPr bwMode="auto">
          <a:xfrm>
            <a:off x="3545681" y="3759994"/>
            <a:ext cx="1890713" cy="0"/>
          </a:xfrm>
          <a:prstGeom prst="line">
            <a:avLst/>
          </a:prstGeom>
          <a:noFill/>
          <a:ln w="152400">
            <a:pattFill prst="wdDnDiag">
              <a:fgClr>
                <a:srgbClr val="000080"/>
              </a:fgClr>
              <a:bgClr>
                <a:srgbClr val="FFFFFF"/>
              </a:bgClr>
            </a:pattFill>
            <a:round/>
            <a:headEnd/>
            <a:tailEnd/>
          </a:ln>
          <a:effectLst/>
        </p:spPr>
        <p:txBody>
          <a:bodyPr/>
          <a:lstStyle/>
          <a:p>
            <a:endParaRPr lang="ru-RU" sz="2175"/>
          </a:p>
        </p:txBody>
      </p:sp>
      <p:sp>
        <p:nvSpPr>
          <p:cNvPr id="13339" name="Text Box 27"/>
          <p:cNvSpPr txBox="1">
            <a:spLocks noChangeArrowheads="1"/>
          </p:cNvSpPr>
          <p:nvPr/>
        </p:nvSpPr>
        <p:spPr bwMode="auto">
          <a:xfrm>
            <a:off x="6191250" y="3814763"/>
            <a:ext cx="33855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2400" b="1" i="1">
                <a:latin typeface="Times New Roman" pitchFamily="18" charset="0"/>
              </a:rPr>
              <a:t>х</a:t>
            </a:r>
          </a:p>
        </p:txBody>
      </p:sp>
      <p:grpSp>
        <p:nvGrpSpPr>
          <p:cNvPr id="13343" name="Group 31"/>
          <p:cNvGrpSpPr>
            <a:grpSpLocks/>
          </p:cNvGrpSpPr>
          <p:nvPr/>
        </p:nvGrpSpPr>
        <p:grpSpPr bwMode="auto">
          <a:xfrm>
            <a:off x="4625579" y="4354116"/>
            <a:ext cx="2915840" cy="604838"/>
            <a:chOff x="1565" y="3612"/>
            <a:chExt cx="2449" cy="508"/>
          </a:xfrm>
        </p:grpSpPr>
        <p:sp>
          <p:nvSpPr>
            <p:cNvPr id="13341" name="Rectangle 29"/>
            <p:cNvSpPr>
              <a:spLocks noChangeArrowheads="1"/>
            </p:cNvSpPr>
            <p:nvPr/>
          </p:nvSpPr>
          <p:spPr bwMode="auto">
            <a:xfrm>
              <a:off x="1565" y="3612"/>
              <a:ext cx="2449" cy="498"/>
            </a:xfrm>
            <a:prstGeom prst="rect">
              <a:avLst/>
            </a:prstGeom>
            <a:gradFill rotWithShape="1">
              <a:gsLst>
                <a:gs pos="0">
                  <a:srgbClr val="FFFF00"/>
                </a:gs>
                <a:gs pos="50000">
                  <a:srgbClr val="FFFF00">
                    <a:gamma/>
                    <a:tint val="0"/>
                    <a:invGamma/>
                  </a:srgbClr>
                </a:gs>
                <a:gs pos="100000">
                  <a:srgbClr val="FFFF00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r>
                <a:rPr lang="ru-RU" sz="2700" b="1" i="1">
                  <a:solidFill>
                    <a:srgbClr val="000099"/>
                  </a:solidFill>
                  <a:latin typeface="Times New Roman" pitchFamily="18" charset="0"/>
                </a:rPr>
                <a:t>Ответ: </a:t>
              </a:r>
            </a:p>
          </p:txBody>
        </p:sp>
        <p:graphicFrame>
          <p:nvGraphicFramePr>
            <p:cNvPr id="13342" name="Object 30"/>
            <p:cNvGraphicFramePr>
              <a:graphicFrameLocks noChangeAspect="1"/>
            </p:cNvGraphicFramePr>
            <p:nvPr/>
          </p:nvGraphicFramePr>
          <p:xfrm>
            <a:off x="2699" y="3657"/>
            <a:ext cx="1262" cy="46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6154" name="Формула" r:id="rId13" imgW="545760" imgH="215640" progId="Equation.3">
                    <p:embed/>
                  </p:oleObj>
                </mc:Choice>
                <mc:Fallback>
                  <p:oleObj name="Формула" r:id="rId13" imgW="545760" imgH="215640" progId="Equation.3">
                    <p:embed/>
                    <p:pic>
                      <p:nvPicPr>
                        <p:cNvPr id="13342" name="Object 30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699" y="3657"/>
                          <a:ext cx="1262" cy="463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28" name="object 2">
            <a:extLst>
              <a:ext uri="{FF2B5EF4-FFF2-40B4-BE49-F238E27FC236}">
                <a16:creationId xmlns:a16="http://schemas.microsoft.com/office/drawing/2014/main" id="{F5C7E58C-A891-B542-8ECE-0FBD310BAB21}"/>
              </a:ext>
            </a:extLst>
          </p:cNvPr>
          <p:cNvSpPr/>
          <p:nvPr/>
        </p:nvSpPr>
        <p:spPr>
          <a:xfrm>
            <a:off x="2" y="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1800" dirty="0"/>
          </a:p>
        </p:txBody>
      </p:sp>
      <p:sp>
        <p:nvSpPr>
          <p:cNvPr id="29" name="object 4">
            <a:extLst>
              <a:ext uri="{FF2B5EF4-FFF2-40B4-BE49-F238E27FC236}">
                <a16:creationId xmlns:a16="http://schemas.microsoft.com/office/drawing/2014/main" id="{334DCD8C-37AA-AD4A-991D-846662C90553}"/>
              </a:ext>
            </a:extLst>
          </p:cNvPr>
          <p:cNvSpPr txBox="1">
            <a:spLocks/>
          </p:cNvSpPr>
          <p:nvPr/>
        </p:nvSpPr>
        <p:spPr>
          <a:xfrm>
            <a:off x="20283" y="172152"/>
            <a:ext cx="9144000" cy="518869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marL="18405" algn="ctr" defTabSz="914114">
              <a:spcBef>
                <a:spcPts val="110"/>
              </a:spcBef>
            </a:pPr>
            <a:r>
              <a:rPr lang="ru-RU" sz="3200" dirty="0">
                <a:solidFill>
                  <a:schemeClr val="bg1"/>
                </a:solidFill>
              </a:rPr>
              <a:t>РЕШЕНИЕ ЗАДАЧ</a:t>
            </a: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33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3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33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33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33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33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4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20" dur="1000"/>
                                        <p:tgtEl>
                                          <p:spTgt spid="133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33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33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33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4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31" dur="1000"/>
                                        <p:tgtEl>
                                          <p:spTgt spid="133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000"/>
                            </p:stCondLst>
                            <p:childTnLst>
                              <p:par>
                                <p:cTn id="33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33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33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33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4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42" dur="1000"/>
                                        <p:tgtEl>
                                          <p:spTgt spid="133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000"/>
                            </p:stCondLst>
                            <p:childTnLst>
                              <p:par>
                                <p:cTn id="44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33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33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133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33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33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5" dur="1000"/>
                                        <p:tgtEl>
                                          <p:spTgt spid="133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33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133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133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33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133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133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133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133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133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7" dur="1000"/>
                                        <p:tgtEl>
                                          <p:spTgt spid="133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133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133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84" dur="1000"/>
                                        <p:tgtEl>
                                          <p:spTgt spid="133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7" grpId="0" animBg="1"/>
      <p:bldP spid="13322" grpId="0" animBg="1"/>
      <p:bldP spid="13326" grpId="0" animBg="1"/>
      <p:bldP spid="13330" grpId="0" animBg="1"/>
      <p:bldP spid="13335" grpId="0" animBg="1"/>
      <p:bldP spid="13336" grpId="0" animBg="1"/>
      <p:bldP spid="13337" grpId="0"/>
      <p:bldP spid="13338" grpId="0" animBg="1"/>
      <p:bldP spid="1333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Oval 3"/>
          <p:cNvSpPr>
            <a:spLocks noChangeArrowheads="1"/>
          </p:cNvSpPr>
          <p:nvPr/>
        </p:nvSpPr>
        <p:spPr bwMode="auto">
          <a:xfrm>
            <a:off x="583407" y="892948"/>
            <a:ext cx="685800" cy="685800"/>
          </a:xfrm>
          <a:prstGeom prst="ellipse">
            <a:avLst/>
          </a:prstGeom>
          <a:gradFill rotWithShape="1">
            <a:gsLst>
              <a:gs pos="0">
                <a:schemeClr val="accent1">
                  <a:gamma/>
                  <a:tint val="0"/>
                  <a:invGamma/>
                </a:schemeClr>
              </a:gs>
              <a:gs pos="100000">
                <a:schemeClr val="accent1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3000" b="1" dirty="0">
                <a:latin typeface="Times New Roman" pitchFamily="18" charset="0"/>
              </a:rPr>
              <a:t>2.</a:t>
            </a:r>
          </a:p>
        </p:txBody>
      </p:sp>
      <p:pic>
        <p:nvPicPr>
          <p:cNvPr id="14340" name="Picture 4" descr="Рисунок16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007269" y="3112294"/>
            <a:ext cx="1625204" cy="2031206"/>
          </a:xfrm>
          <a:prstGeom prst="rect">
            <a:avLst/>
          </a:prstGeom>
          <a:noFill/>
        </p:spPr>
      </p:pic>
      <p:grpSp>
        <p:nvGrpSpPr>
          <p:cNvPr id="14341" name="Group 5"/>
          <p:cNvGrpSpPr>
            <a:grpSpLocks/>
          </p:cNvGrpSpPr>
          <p:nvPr/>
        </p:nvGrpSpPr>
        <p:grpSpPr bwMode="auto">
          <a:xfrm>
            <a:off x="2060971" y="824658"/>
            <a:ext cx="4266009" cy="542925"/>
            <a:chOff x="621" y="1689"/>
            <a:chExt cx="5153" cy="709"/>
          </a:xfrm>
        </p:grpSpPr>
        <p:sp>
          <p:nvSpPr>
            <p:cNvPr id="14342" name="Rectangle 6"/>
            <p:cNvSpPr>
              <a:spLocks noChangeArrowheads="1"/>
            </p:cNvSpPr>
            <p:nvPr/>
          </p:nvSpPr>
          <p:spPr bwMode="auto">
            <a:xfrm>
              <a:off x="2154" y="1752"/>
              <a:ext cx="2178" cy="59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 sz="2175"/>
            </a:p>
          </p:txBody>
        </p:sp>
        <p:graphicFrame>
          <p:nvGraphicFramePr>
            <p:cNvPr id="14343" name="Object 7"/>
            <p:cNvGraphicFramePr>
              <a:graphicFrameLocks noChangeAspect="1"/>
            </p:cNvGraphicFramePr>
            <p:nvPr/>
          </p:nvGraphicFramePr>
          <p:xfrm>
            <a:off x="621" y="1689"/>
            <a:ext cx="5153" cy="70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7174" name="Формула" r:id="rId5" imgW="1600200" imgH="215640" progId="Equation.3">
                    <p:embed/>
                  </p:oleObj>
                </mc:Choice>
                <mc:Fallback>
                  <p:oleObj name="Формула" r:id="rId5" imgW="1600200" imgH="215640" progId="Equation.3">
                    <p:embed/>
                    <p:pic>
                      <p:nvPicPr>
                        <p:cNvPr id="14343" name="Object 7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621" y="1689"/>
                          <a:ext cx="5153" cy="709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14344" name="AutoShape 8"/>
          <p:cNvSpPr>
            <a:spLocks noChangeArrowheads="1"/>
          </p:cNvSpPr>
          <p:nvPr/>
        </p:nvSpPr>
        <p:spPr bwMode="auto">
          <a:xfrm>
            <a:off x="4625579" y="1221582"/>
            <a:ext cx="161925" cy="378619"/>
          </a:xfrm>
          <a:prstGeom prst="upDownArrow">
            <a:avLst>
              <a:gd name="adj1" fmla="val 50000"/>
              <a:gd name="adj2" fmla="val 46765"/>
            </a:avLst>
          </a:prstGeom>
          <a:gradFill rotWithShape="1">
            <a:gsLst>
              <a:gs pos="0">
                <a:srgbClr val="0000FF">
                  <a:gamma/>
                  <a:tint val="0"/>
                  <a:invGamma/>
                </a:srgbClr>
              </a:gs>
              <a:gs pos="50000">
                <a:srgbClr val="0000FF"/>
              </a:gs>
              <a:gs pos="100000">
                <a:srgbClr val="0000FF">
                  <a:gamma/>
                  <a:tint val="0"/>
                  <a:invGamma/>
                </a:srgbClr>
              </a:gs>
            </a:gsLst>
            <a:lin ang="0" scaled="1"/>
          </a:gradFill>
          <a:ln w="25400">
            <a:solidFill>
              <a:srgbClr val="0000FF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 sz="2175"/>
          </a:p>
        </p:txBody>
      </p:sp>
      <p:grpSp>
        <p:nvGrpSpPr>
          <p:cNvPr id="14345" name="Group 9"/>
          <p:cNvGrpSpPr>
            <a:grpSpLocks/>
          </p:cNvGrpSpPr>
          <p:nvPr/>
        </p:nvGrpSpPr>
        <p:grpSpPr bwMode="auto">
          <a:xfrm>
            <a:off x="2160389" y="1502082"/>
            <a:ext cx="4589860" cy="540544"/>
            <a:chOff x="1031" y="1710"/>
            <a:chExt cx="4336" cy="667"/>
          </a:xfrm>
        </p:grpSpPr>
        <p:sp>
          <p:nvSpPr>
            <p:cNvPr id="14346" name="Rectangle 10"/>
            <p:cNvSpPr>
              <a:spLocks noChangeArrowheads="1"/>
            </p:cNvSpPr>
            <p:nvPr/>
          </p:nvSpPr>
          <p:spPr bwMode="auto">
            <a:xfrm>
              <a:off x="2154" y="1752"/>
              <a:ext cx="2178" cy="59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 sz="2175"/>
            </a:p>
          </p:txBody>
        </p:sp>
        <p:graphicFrame>
          <p:nvGraphicFramePr>
            <p:cNvPr id="14347" name="Object 11"/>
            <p:cNvGraphicFramePr>
              <a:graphicFrameLocks noChangeAspect="1"/>
            </p:cNvGraphicFramePr>
            <p:nvPr/>
          </p:nvGraphicFramePr>
          <p:xfrm>
            <a:off x="1031" y="1710"/>
            <a:ext cx="4336" cy="66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7175" name="Формула" r:id="rId7" imgW="1346040" imgH="203040" progId="Equation.3">
                    <p:embed/>
                  </p:oleObj>
                </mc:Choice>
                <mc:Fallback>
                  <p:oleObj name="Формула" r:id="rId7" imgW="1346040" imgH="203040" progId="Equation.3">
                    <p:embed/>
                    <p:pic>
                      <p:nvPicPr>
                        <p:cNvPr id="14347" name="Object 11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031" y="1710"/>
                          <a:ext cx="4336" cy="667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14348" name="AutoShape 12"/>
          <p:cNvSpPr>
            <a:spLocks noChangeArrowheads="1"/>
          </p:cNvSpPr>
          <p:nvPr/>
        </p:nvSpPr>
        <p:spPr bwMode="auto">
          <a:xfrm>
            <a:off x="4625579" y="1977629"/>
            <a:ext cx="161925" cy="378619"/>
          </a:xfrm>
          <a:prstGeom prst="upDownArrow">
            <a:avLst>
              <a:gd name="adj1" fmla="val 50000"/>
              <a:gd name="adj2" fmla="val 46765"/>
            </a:avLst>
          </a:prstGeom>
          <a:gradFill rotWithShape="1">
            <a:gsLst>
              <a:gs pos="0">
                <a:srgbClr val="0000FF">
                  <a:gamma/>
                  <a:tint val="0"/>
                  <a:invGamma/>
                </a:srgbClr>
              </a:gs>
              <a:gs pos="50000">
                <a:srgbClr val="0000FF"/>
              </a:gs>
              <a:gs pos="100000">
                <a:srgbClr val="0000FF">
                  <a:gamma/>
                  <a:tint val="0"/>
                  <a:invGamma/>
                </a:srgbClr>
              </a:gs>
            </a:gsLst>
            <a:lin ang="0" scaled="1"/>
          </a:gradFill>
          <a:ln w="25400">
            <a:solidFill>
              <a:srgbClr val="0000FF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 sz="2175"/>
          </a:p>
        </p:txBody>
      </p:sp>
      <p:grpSp>
        <p:nvGrpSpPr>
          <p:cNvPr id="14349" name="Group 13"/>
          <p:cNvGrpSpPr>
            <a:grpSpLocks/>
          </p:cNvGrpSpPr>
          <p:nvPr/>
        </p:nvGrpSpPr>
        <p:grpSpPr bwMode="auto">
          <a:xfrm>
            <a:off x="3275410" y="2247900"/>
            <a:ext cx="2359819" cy="539354"/>
            <a:chOff x="2154" y="1752"/>
            <a:chExt cx="2178" cy="590"/>
          </a:xfrm>
        </p:grpSpPr>
        <p:sp>
          <p:nvSpPr>
            <p:cNvPr id="14350" name="Rectangle 14"/>
            <p:cNvSpPr>
              <a:spLocks noChangeArrowheads="1"/>
            </p:cNvSpPr>
            <p:nvPr/>
          </p:nvSpPr>
          <p:spPr bwMode="auto">
            <a:xfrm>
              <a:off x="2154" y="1752"/>
              <a:ext cx="2178" cy="59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 sz="2175"/>
            </a:p>
          </p:txBody>
        </p:sp>
        <p:graphicFrame>
          <p:nvGraphicFramePr>
            <p:cNvPr id="14351" name="Object 15"/>
            <p:cNvGraphicFramePr>
              <a:graphicFrameLocks noChangeAspect="1"/>
            </p:cNvGraphicFramePr>
            <p:nvPr/>
          </p:nvGraphicFramePr>
          <p:xfrm>
            <a:off x="2320" y="1752"/>
            <a:ext cx="1757" cy="58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7176" name="Формула" r:id="rId9" imgW="545760" imgH="177480" progId="Equation.3">
                    <p:embed/>
                  </p:oleObj>
                </mc:Choice>
                <mc:Fallback>
                  <p:oleObj name="Формула" r:id="rId9" imgW="545760" imgH="177480" progId="Equation.3">
                    <p:embed/>
                    <p:pic>
                      <p:nvPicPr>
                        <p:cNvPr id="14351" name="Object 1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320" y="1752"/>
                          <a:ext cx="1757" cy="583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14352" name="AutoShape 16"/>
          <p:cNvSpPr>
            <a:spLocks noChangeArrowheads="1"/>
          </p:cNvSpPr>
          <p:nvPr/>
        </p:nvSpPr>
        <p:spPr bwMode="auto">
          <a:xfrm>
            <a:off x="4625579" y="2733675"/>
            <a:ext cx="161925" cy="378619"/>
          </a:xfrm>
          <a:prstGeom prst="upDownArrow">
            <a:avLst>
              <a:gd name="adj1" fmla="val 50000"/>
              <a:gd name="adj2" fmla="val 46765"/>
            </a:avLst>
          </a:prstGeom>
          <a:gradFill rotWithShape="1">
            <a:gsLst>
              <a:gs pos="0">
                <a:srgbClr val="0000FF">
                  <a:gamma/>
                  <a:tint val="0"/>
                  <a:invGamma/>
                </a:srgbClr>
              </a:gs>
              <a:gs pos="50000">
                <a:srgbClr val="0000FF"/>
              </a:gs>
              <a:gs pos="100000">
                <a:srgbClr val="0000FF">
                  <a:gamma/>
                  <a:tint val="0"/>
                  <a:invGamma/>
                </a:srgbClr>
              </a:gs>
            </a:gsLst>
            <a:lin ang="0" scaled="1"/>
          </a:gradFill>
          <a:ln w="25400">
            <a:solidFill>
              <a:srgbClr val="0000FF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 sz="2175"/>
          </a:p>
        </p:txBody>
      </p:sp>
      <p:grpSp>
        <p:nvGrpSpPr>
          <p:cNvPr id="14353" name="Group 17"/>
          <p:cNvGrpSpPr>
            <a:grpSpLocks/>
          </p:cNvGrpSpPr>
          <p:nvPr/>
        </p:nvGrpSpPr>
        <p:grpSpPr bwMode="auto">
          <a:xfrm>
            <a:off x="3924300" y="3057525"/>
            <a:ext cx="2359819" cy="609600"/>
            <a:chOff x="2154" y="1710"/>
            <a:chExt cx="2178" cy="667"/>
          </a:xfrm>
        </p:grpSpPr>
        <p:sp>
          <p:nvSpPr>
            <p:cNvPr id="14354" name="Rectangle 18"/>
            <p:cNvSpPr>
              <a:spLocks noChangeArrowheads="1"/>
            </p:cNvSpPr>
            <p:nvPr/>
          </p:nvSpPr>
          <p:spPr bwMode="auto">
            <a:xfrm>
              <a:off x="2154" y="1752"/>
              <a:ext cx="2178" cy="59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 sz="2175"/>
            </a:p>
          </p:txBody>
        </p:sp>
        <p:graphicFrame>
          <p:nvGraphicFramePr>
            <p:cNvPr id="14355" name="Object 19"/>
            <p:cNvGraphicFramePr>
              <a:graphicFrameLocks noChangeAspect="1"/>
            </p:cNvGraphicFramePr>
            <p:nvPr/>
          </p:nvGraphicFramePr>
          <p:xfrm>
            <a:off x="2319" y="1710"/>
            <a:ext cx="1758" cy="66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7177" name="Формула" r:id="rId11" imgW="545760" imgH="203040" progId="Equation.3">
                    <p:embed/>
                  </p:oleObj>
                </mc:Choice>
                <mc:Fallback>
                  <p:oleObj name="Формула" r:id="rId11" imgW="545760" imgH="203040" progId="Equation.3">
                    <p:embed/>
                    <p:pic>
                      <p:nvPicPr>
                        <p:cNvPr id="14355" name="Object 19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319" y="1710"/>
                          <a:ext cx="1758" cy="667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14356" name="Line 20"/>
          <p:cNvSpPr>
            <a:spLocks noChangeShapeType="1"/>
          </p:cNvSpPr>
          <p:nvPr/>
        </p:nvSpPr>
        <p:spPr bwMode="auto">
          <a:xfrm>
            <a:off x="3492104" y="3868341"/>
            <a:ext cx="2969419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 sz="2175"/>
          </a:p>
        </p:txBody>
      </p:sp>
      <p:sp>
        <p:nvSpPr>
          <p:cNvPr id="14357" name="Oval 21"/>
          <p:cNvSpPr>
            <a:spLocks noChangeArrowheads="1"/>
          </p:cNvSpPr>
          <p:nvPr/>
        </p:nvSpPr>
        <p:spPr bwMode="auto">
          <a:xfrm>
            <a:off x="4139803" y="3813572"/>
            <a:ext cx="108347" cy="108347"/>
          </a:xfrm>
          <a:prstGeom prst="ellipse">
            <a:avLst/>
          </a:prstGeom>
          <a:solidFill>
            <a:schemeClr val="bg1"/>
          </a:solidFill>
          <a:ln w="3175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 sz="2175"/>
          </a:p>
        </p:txBody>
      </p:sp>
      <p:sp>
        <p:nvSpPr>
          <p:cNvPr id="14358" name="Text Box 22"/>
          <p:cNvSpPr txBox="1">
            <a:spLocks noChangeArrowheads="1"/>
          </p:cNvSpPr>
          <p:nvPr/>
        </p:nvSpPr>
        <p:spPr bwMode="auto">
          <a:xfrm>
            <a:off x="3869532" y="3813573"/>
            <a:ext cx="756047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ru-RU" sz="2400" b="1">
                <a:latin typeface="Times New Roman" pitchFamily="18" charset="0"/>
              </a:rPr>
              <a:t>-0,5</a:t>
            </a:r>
          </a:p>
        </p:txBody>
      </p:sp>
      <p:sp>
        <p:nvSpPr>
          <p:cNvPr id="14359" name="Line 23"/>
          <p:cNvSpPr>
            <a:spLocks noChangeShapeType="1"/>
          </p:cNvSpPr>
          <p:nvPr/>
        </p:nvSpPr>
        <p:spPr bwMode="auto">
          <a:xfrm>
            <a:off x="4248150" y="3759994"/>
            <a:ext cx="2106216" cy="0"/>
          </a:xfrm>
          <a:prstGeom prst="line">
            <a:avLst/>
          </a:prstGeom>
          <a:noFill/>
          <a:ln w="152400">
            <a:pattFill prst="wdUpDiag">
              <a:fgClr>
                <a:srgbClr val="000080"/>
              </a:fgClr>
              <a:bgClr>
                <a:srgbClr val="FFFFFF"/>
              </a:bgClr>
            </a:pattFill>
            <a:round/>
            <a:headEnd/>
            <a:tailEnd/>
          </a:ln>
          <a:effectLst/>
        </p:spPr>
        <p:txBody>
          <a:bodyPr/>
          <a:lstStyle/>
          <a:p>
            <a:endParaRPr lang="ru-RU" sz="2175"/>
          </a:p>
        </p:txBody>
      </p:sp>
      <p:sp>
        <p:nvSpPr>
          <p:cNvPr id="14360" name="Text Box 24"/>
          <p:cNvSpPr txBox="1">
            <a:spLocks noChangeArrowheads="1"/>
          </p:cNvSpPr>
          <p:nvPr/>
        </p:nvSpPr>
        <p:spPr bwMode="auto">
          <a:xfrm>
            <a:off x="6191250" y="3814763"/>
            <a:ext cx="33855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2400" b="1" i="1">
                <a:latin typeface="Times New Roman" pitchFamily="18" charset="0"/>
              </a:rPr>
              <a:t>х</a:t>
            </a:r>
          </a:p>
        </p:txBody>
      </p:sp>
      <p:grpSp>
        <p:nvGrpSpPr>
          <p:cNvPr id="14364" name="Group 28"/>
          <p:cNvGrpSpPr>
            <a:grpSpLocks/>
          </p:cNvGrpSpPr>
          <p:nvPr/>
        </p:nvGrpSpPr>
        <p:grpSpPr bwMode="auto">
          <a:xfrm>
            <a:off x="4356497" y="4354116"/>
            <a:ext cx="3176588" cy="604838"/>
            <a:chOff x="2699" y="3657"/>
            <a:chExt cx="2668" cy="508"/>
          </a:xfrm>
        </p:grpSpPr>
        <p:sp>
          <p:nvSpPr>
            <p:cNvPr id="14362" name="Rectangle 26"/>
            <p:cNvSpPr>
              <a:spLocks noChangeArrowheads="1"/>
            </p:cNvSpPr>
            <p:nvPr/>
          </p:nvSpPr>
          <p:spPr bwMode="auto">
            <a:xfrm>
              <a:off x="2699" y="3657"/>
              <a:ext cx="2668" cy="498"/>
            </a:xfrm>
            <a:prstGeom prst="rect">
              <a:avLst/>
            </a:prstGeom>
            <a:gradFill rotWithShape="1">
              <a:gsLst>
                <a:gs pos="0">
                  <a:srgbClr val="FFFF00"/>
                </a:gs>
                <a:gs pos="50000">
                  <a:srgbClr val="FFFF00">
                    <a:gamma/>
                    <a:tint val="0"/>
                    <a:invGamma/>
                  </a:srgbClr>
                </a:gs>
                <a:gs pos="100000">
                  <a:srgbClr val="FFFF00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r>
                <a:rPr lang="ru-RU" sz="2700" b="1" i="1">
                  <a:solidFill>
                    <a:srgbClr val="000099"/>
                  </a:solidFill>
                  <a:latin typeface="Times New Roman" pitchFamily="18" charset="0"/>
                </a:rPr>
                <a:t>Ответ: </a:t>
              </a:r>
            </a:p>
          </p:txBody>
        </p:sp>
        <p:graphicFrame>
          <p:nvGraphicFramePr>
            <p:cNvPr id="14363" name="Object 27"/>
            <p:cNvGraphicFramePr>
              <a:graphicFrameLocks noChangeAspect="1"/>
            </p:cNvGraphicFramePr>
            <p:nvPr/>
          </p:nvGraphicFramePr>
          <p:xfrm>
            <a:off x="3878" y="3702"/>
            <a:ext cx="1357" cy="46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7178" name="Формула" r:id="rId13" imgW="660240" imgH="215640" progId="Equation.3">
                    <p:embed/>
                  </p:oleObj>
                </mc:Choice>
                <mc:Fallback>
                  <p:oleObj name="Формула" r:id="rId13" imgW="660240" imgH="215640" progId="Equation.3">
                    <p:embed/>
                    <p:pic>
                      <p:nvPicPr>
                        <p:cNvPr id="14363" name="Object 27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878" y="3702"/>
                          <a:ext cx="1357" cy="463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28" name="object 2">
            <a:extLst>
              <a:ext uri="{FF2B5EF4-FFF2-40B4-BE49-F238E27FC236}">
                <a16:creationId xmlns:a16="http://schemas.microsoft.com/office/drawing/2014/main" id="{A013372A-5202-2F49-B00D-640711F94986}"/>
              </a:ext>
            </a:extLst>
          </p:cNvPr>
          <p:cNvSpPr/>
          <p:nvPr/>
        </p:nvSpPr>
        <p:spPr>
          <a:xfrm>
            <a:off x="2" y="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1800" dirty="0"/>
          </a:p>
        </p:txBody>
      </p:sp>
      <p:sp>
        <p:nvSpPr>
          <p:cNvPr id="29" name="object 4">
            <a:extLst>
              <a:ext uri="{FF2B5EF4-FFF2-40B4-BE49-F238E27FC236}">
                <a16:creationId xmlns:a16="http://schemas.microsoft.com/office/drawing/2014/main" id="{C5EC9860-9C64-7D4A-B335-28969482180B}"/>
              </a:ext>
            </a:extLst>
          </p:cNvPr>
          <p:cNvSpPr txBox="1">
            <a:spLocks/>
          </p:cNvSpPr>
          <p:nvPr/>
        </p:nvSpPr>
        <p:spPr>
          <a:xfrm>
            <a:off x="20283" y="172152"/>
            <a:ext cx="9144000" cy="518869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marL="18405" algn="ctr" defTabSz="914114">
              <a:spcBef>
                <a:spcPts val="110"/>
              </a:spcBef>
            </a:pPr>
            <a:r>
              <a:rPr lang="ru-RU" sz="3200" dirty="0">
                <a:solidFill>
                  <a:schemeClr val="bg1"/>
                </a:solidFill>
              </a:rPr>
              <a:t>РЕШЕНИЕ ЗАДАЧ</a:t>
            </a: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43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3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43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43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43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43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4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20" dur="1000"/>
                                        <p:tgtEl>
                                          <p:spTgt spid="143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43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43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43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4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31" dur="1000"/>
                                        <p:tgtEl>
                                          <p:spTgt spid="143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000"/>
                            </p:stCondLst>
                            <p:childTnLst>
                              <p:par>
                                <p:cTn id="33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43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43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43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4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42" dur="1000"/>
                                        <p:tgtEl>
                                          <p:spTgt spid="143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000"/>
                            </p:stCondLst>
                            <p:childTnLst>
                              <p:par>
                                <p:cTn id="44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43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43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143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43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43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5" dur="1000"/>
                                        <p:tgtEl>
                                          <p:spTgt spid="143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43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143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143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43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143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143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143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143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143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1000"/>
                                        <p:tgtEl>
                                          <p:spTgt spid="143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143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143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84" dur="1000"/>
                                        <p:tgtEl>
                                          <p:spTgt spid="143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39" grpId="0" animBg="1"/>
      <p:bldP spid="14344" grpId="0" animBg="1"/>
      <p:bldP spid="14348" grpId="0" animBg="1"/>
      <p:bldP spid="14352" grpId="0" animBg="1"/>
      <p:bldP spid="14356" grpId="0" animBg="1"/>
      <p:bldP spid="14357" grpId="0" animBg="1"/>
      <p:bldP spid="14358" grpId="0"/>
      <p:bldP spid="14359" grpId="0" animBg="1"/>
      <p:bldP spid="1436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80" name="Rectangle 4"/>
          <p:cNvSpPr>
            <a:spLocks noChangeArrowheads="1"/>
          </p:cNvSpPr>
          <p:nvPr/>
        </p:nvSpPr>
        <p:spPr bwMode="auto">
          <a:xfrm>
            <a:off x="1331119" y="141685"/>
            <a:ext cx="4644629" cy="539353"/>
          </a:xfrm>
          <a:prstGeom prst="rect">
            <a:avLst/>
          </a:prstGeom>
          <a:gradFill rotWithShape="1">
            <a:gsLst>
              <a:gs pos="0">
                <a:srgbClr val="93B7FF"/>
              </a:gs>
              <a:gs pos="50000">
                <a:schemeClr val="accent1">
                  <a:alpha val="16000"/>
                </a:schemeClr>
              </a:gs>
              <a:gs pos="100000">
                <a:srgbClr val="93B7FF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2700" b="1" i="1" dirty="0">
                <a:solidFill>
                  <a:srgbClr val="000099"/>
                </a:solidFill>
                <a:latin typeface="Times New Roman" pitchFamily="18" charset="0"/>
              </a:rPr>
              <a:t>Решите двойное неравенство.</a:t>
            </a:r>
          </a:p>
        </p:txBody>
      </p:sp>
      <p:pic>
        <p:nvPicPr>
          <p:cNvPr id="24581" name="Picture 5" descr="Рисунок16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007269" y="735807"/>
            <a:ext cx="1625204" cy="2031206"/>
          </a:xfrm>
          <a:prstGeom prst="rect">
            <a:avLst/>
          </a:prstGeom>
          <a:noFill/>
        </p:spPr>
      </p:pic>
      <p:grpSp>
        <p:nvGrpSpPr>
          <p:cNvPr id="24582" name="Group 6"/>
          <p:cNvGrpSpPr>
            <a:grpSpLocks/>
          </p:cNvGrpSpPr>
          <p:nvPr/>
        </p:nvGrpSpPr>
        <p:grpSpPr bwMode="auto">
          <a:xfrm>
            <a:off x="3589735" y="844154"/>
            <a:ext cx="3146822" cy="539353"/>
            <a:chOff x="1745" y="1752"/>
            <a:chExt cx="2903" cy="590"/>
          </a:xfrm>
        </p:grpSpPr>
        <p:sp>
          <p:nvSpPr>
            <p:cNvPr id="24583" name="Rectangle 7"/>
            <p:cNvSpPr>
              <a:spLocks noChangeArrowheads="1"/>
            </p:cNvSpPr>
            <p:nvPr/>
          </p:nvSpPr>
          <p:spPr bwMode="auto">
            <a:xfrm>
              <a:off x="2154" y="1752"/>
              <a:ext cx="2178" cy="59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 sz="2175"/>
            </a:p>
          </p:txBody>
        </p:sp>
        <p:graphicFrame>
          <p:nvGraphicFramePr>
            <p:cNvPr id="24584" name="Object 8"/>
            <p:cNvGraphicFramePr>
              <a:graphicFrameLocks noChangeAspect="1"/>
            </p:cNvGraphicFramePr>
            <p:nvPr/>
          </p:nvGraphicFramePr>
          <p:xfrm>
            <a:off x="1745" y="1752"/>
            <a:ext cx="2903" cy="58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8198" name="Формула" r:id="rId5" imgW="901440" imgH="177480" progId="Equation.3">
                    <p:embed/>
                  </p:oleObj>
                </mc:Choice>
                <mc:Fallback>
                  <p:oleObj name="Формула" r:id="rId5" imgW="901440" imgH="177480" progId="Equation.3">
                    <p:embed/>
                    <p:pic>
                      <p:nvPicPr>
                        <p:cNvPr id="24584" name="Object 8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745" y="1752"/>
                          <a:ext cx="2903" cy="583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24585" name="AutoShape 9"/>
          <p:cNvSpPr>
            <a:spLocks noChangeArrowheads="1"/>
          </p:cNvSpPr>
          <p:nvPr/>
        </p:nvSpPr>
        <p:spPr bwMode="auto">
          <a:xfrm>
            <a:off x="5219700" y="1437085"/>
            <a:ext cx="2268141" cy="270272"/>
          </a:xfrm>
          <a:prstGeom prst="curvedUpArrow">
            <a:avLst>
              <a:gd name="adj1" fmla="val 167842"/>
              <a:gd name="adj2" fmla="val 335683"/>
              <a:gd name="adj3" fmla="val 33333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 sz="2175"/>
          </a:p>
        </p:txBody>
      </p:sp>
      <p:sp>
        <p:nvSpPr>
          <p:cNvPr id="24586" name="AutoShape 10"/>
          <p:cNvSpPr>
            <a:spLocks noChangeArrowheads="1"/>
          </p:cNvSpPr>
          <p:nvPr/>
        </p:nvSpPr>
        <p:spPr bwMode="auto">
          <a:xfrm flipH="1">
            <a:off x="3330179" y="1437085"/>
            <a:ext cx="2321719" cy="270272"/>
          </a:xfrm>
          <a:prstGeom prst="curvedUpArrow">
            <a:avLst>
              <a:gd name="adj1" fmla="val 171806"/>
              <a:gd name="adj2" fmla="val 343613"/>
              <a:gd name="adj3" fmla="val 33333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 sz="2175"/>
          </a:p>
        </p:txBody>
      </p:sp>
      <p:sp>
        <p:nvSpPr>
          <p:cNvPr id="24587" name="Oval 11"/>
          <p:cNvSpPr>
            <a:spLocks noChangeArrowheads="1"/>
          </p:cNvSpPr>
          <p:nvPr/>
        </p:nvSpPr>
        <p:spPr bwMode="auto">
          <a:xfrm>
            <a:off x="4950619" y="789385"/>
            <a:ext cx="847725" cy="685800"/>
          </a:xfrm>
          <a:prstGeom prst="ellipse">
            <a:avLst/>
          </a:prstGeom>
          <a:noFill/>
          <a:ln w="44450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 sz="2175"/>
          </a:p>
        </p:txBody>
      </p:sp>
      <p:grpSp>
        <p:nvGrpSpPr>
          <p:cNvPr id="24588" name="Group 12"/>
          <p:cNvGrpSpPr>
            <a:grpSpLocks/>
          </p:cNvGrpSpPr>
          <p:nvPr/>
        </p:nvGrpSpPr>
        <p:grpSpPr bwMode="auto">
          <a:xfrm>
            <a:off x="3386137" y="1869281"/>
            <a:ext cx="3900488" cy="539354"/>
            <a:chOff x="1398" y="1752"/>
            <a:chExt cx="3598" cy="590"/>
          </a:xfrm>
        </p:grpSpPr>
        <p:sp>
          <p:nvSpPr>
            <p:cNvPr id="24589" name="Rectangle 13"/>
            <p:cNvSpPr>
              <a:spLocks noChangeArrowheads="1"/>
            </p:cNvSpPr>
            <p:nvPr/>
          </p:nvSpPr>
          <p:spPr bwMode="auto">
            <a:xfrm>
              <a:off x="2154" y="1752"/>
              <a:ext cx="2178" cy="59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 sz="2175"/>
            </a:p>
          </p:txBody>
        </p:sp>
        <p:graphicFrame>
          <p:nvGraphicFramePr>
            <p:cNvPr id="24590" name="Object 14"/>
            <p:cNvGraphicFramePr>
              <a:graphicFrameLocks noChangeAspect="1"/>
            </p:cNvGraphicFramePr>
            <p:nvPr/>
          </p:nvGraphicFramePr>
          <p:xfrm>
            <a:off x="1398" y="1752"/>
            <a:ext cx="3598" cy="58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8199" name="Формула" r:id="rId7" imgW="1117440" imgH="177480" progId="Equation.3">
                    <p:embed/>
                  </p:oleObj>
                </mc:Choice>
                <mc:Fallback>
                  <p:oleObj name="Формула" r:id="rId7" imgW="1117440" imgH="177480" progId="Equation.3">
                    <p:embed/>
                    <p:pic>
                      <p:nvPicPr>
                        <p:cNvPr id="24590" name="Object 1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398" y="1752"/>
                          <a:ext cx="3598" cy="583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24591" name="Group 15"/>
          <p:cNvGrpSpPr>
            <a:grpSpLocks/>
          </p:cNvGrpSpPr>
          <p:nvPr/>
        </p:nvGrpSpPr>
        <p:grpSpPr bwMode="auto">
          <a:xfrm>
            <a:off x="3869532" y="2571750"/>
            <a:ext cx="2703910" cy="539354"/>
            <a:chOff x="1949" y="1752"/>
            <a:chExt cx="2495" cy="590"/>
          </a:xfrm>
        </p:grpSpPr>
        <p:sp>
          <p:nvSpPr>
            <p:cNvPr id="24592" name="Rectangle 16"/>
            <p:cNvSpPr>
              <a:spLocks noChangeArrowheads="1"/>
            </p:cNvSpPr>
            <p:nvPr/>
          </p:nvSpPr>
          <p:spPr bwMode="auto">
            <a:xfrm>
              <a:off x="2154" y="1752"/>
              <a:ext cx="2178" cy="59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 sz="2175"/>
            </a:p>
          </p:txBody>
        </p:sp>
        <p:graphicFrame>
          <p:nvGraphicFramePr>
            <p:cNvPr id="24593" name="Object 17"/>
            <p:cNvGraphicFramePr>
              <a:graphicFrameLocks noChangeAspect="1"/>
            </p:cNvGraphicFramePr>
            <p:nvPr/>
          </p:nvGraphicFramePr>
          <p:xfrm>
            <a:off x="1949" y="1752"/>
            <a:ext cx="2495" cy="58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8200" name="Формула" r:id="rId9" imgW="774360" imgH="177480" progId="Equation.3">
                    <p:embed/>
                  </p:oleObj>
                </mc:Choice>
                <mc:Fallback>
                  <p:oleObj name="Формула" r:id="rId9" imgW="774360" imgH="177480" progId="Equation.3">
                    <p:embed/>
                    <p:pic>
                      <p:nvPicPr>
                        <p:cNvPr id="24593" name="Object 17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949" y="1752"/>
                          <a:ext cx="2495" cy="583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24594" name="Oval 18"/>
          <p:cNvSpPr>
            <a:spLocks noChangeArrowheads="1"/>
          </p:cNvSpPr>
          <p:nvPr/>
        </p:nvSpPr>
        <p:spPr bwMode="auto">
          <a:xfrm>
            <a:off x="3654029" y="2518172"/>
            <a:ext cx="847725" cy="685800"/>
          </a:xfrm>
          <a:prstGeom prst="ellipse">
            <a:avLst/>
          </a:prstGeom>
          <a:noFill/>
          <a:ln w="44450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 sz="2175"/>
          </a:p>
        </p:txBody>
      </p:sp>
      <p:sp>
        <p:nvSpPr>
          <p:cNvPr id="24596" name="Oval 20"/>
          <p:cNvSpPr>
            <a:spLocks noChangeArrowheads="1"/>
          </p:cNvSpPr>
          <p:nvPr/>
        </p:nvSpPr>
        <p:spPr bwMode="auto">
          <a:xfrm>
            <a:off x="5760244" y="2518172"/>
            <a:ext cx="847725" cy="685800"/>
          </a:xfrm>
          <a:prstGeom prst="ellipse">
            <a:avLst/>
          </a:prstGeom>
          <a:noFill/>
          <a:ln w="44450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 sz="2175"/>
          </a:p>
        </p:txBody>
      </p:sp>
      <p:sp>
        <p:nvSpPr>
          <p:cNvPr id="24597" name="Freeform 21"/>
          <p:cNvSpPr>
            <a:spLocks/>
          </p:cNvSpPr>
          <p:nvPr/>
        </p:nvSpPr>
        <p:spPr bwMode="auto">
          <a:xfrm>
            <a:off x="4350544" y="3136106"/>
            <a:ext cx="545306" cy="515541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458" y="433"/>
              </a:cxn>
            </a:cxnLst>
            <a:rect l="0" t="0" r="r" b="b"/>
            <a:pathLst>
              <a:path w="458" h="433">
                <a:moveTo>
                  <a:pt x="0" y="0"/>
                </a:moveTo>
                <a:lnTo>
                  <a:pt x="458" y="433"/>
                </a:lnTo>
              </a:path>
            </a:pathLst>
          </a:custGeom>
          <a:noFill/>
          <a:ln w="76200">
            <a:solidFill>
              <a:srgbClr val="FF0000"/>
            </a:solidFill>
            <a:round/>
            <a:headEnd type="none" w="med" len="med"/>
            <a:tailEnd type="triangle" w="med" len="med"/>
          </a:ln>
          <a:effectLst/>
        </p:spPr>
        <p:txBody>
          <a:bodyPr/>
          <a:lstStyle/>
          <a:p>
            <a:endParaRPr lang="ru-RU" sz="2175"/>
          </a:p>
        </p:txBody>
      </p:sp>
      <p:sp>
        <p:nvSpPr>
          <p:cNvPr id="24598" name="Freeform 22"/>
          <p:cNvSpPr>
            <a:spLocks/>
          </p:cNvSpPr>
          <p:nvPr/>
        </p:nvSpPr>
        <p:spPr bwMode="auto">
          <a:xfrm>
            <a:off x="5379244" y="3112294"/>
            <a:ext cx="542925" cy="538163"/>
          </a:xfrm>
          <a:custGeom>
            <a:avLst/>
            <a:gdLst/>
            <a:ahLst/>
            <a:cxnLst>
              <a:cxn ang="0">
                <a:pos x="456" y="0"/>
              </a:cxn>
              <a:cxn ang="0">
                <a:pos x="0" y="452"/>
              </a:cxn>
            </a:cxnLst>
            <a:rect l="0" t="0" r="r" b="b"/>
            <a:pathLst>
              <a:path w="456" h="452">
                <a:moveTo>
                  <a:pt x="456" y="0"/>
                </a:moveTo>
                <a:lnTo>
                  <a:pt x="0" y="452"/>
                </a:lnTo>
              </a:path>
            </a:pathLst>
          </a:custGeom>
          <a:noFill/>
          <a:ln w="76200">
            <a:solidFill>
              <a:srgbClr val="FF0000"/>
            </a:solidFill>
            <a:round/>
            <a:headEnd type="none" w="med" len="med"/>
            <a:tailEnd type="triangle" w="med" len="med"/>
          </a:ln>
          <a:effectLst/>
        </p:spPr>
        <p:txBody>
          <a:bodyPr/>
          <a:lstStyle/>
          <a:p>
            <a:endParaRPr lang="ru-RU" sz="2175"/>
          </a:p>
        </p:txBody>
      </p:sp>
      <p:sp>
        <p:nvSpPr>
          <p:cNvPr id="24599" name="Oval 23"/>
          <p:cNvSpPr>
            <a:spLocks noChangeArrowheads="1"/>
          </p:cNvSpPr>
          <p:nvPr/>
        </p:nvSpPr>
        <p:spPr bwMode="auto">
          <a:xfrm>
            <a:off x="4895850" y="3381375"/>
            <a:ext cx="540544" cy="577454"/>
          </a:xfrm>
          <a:prstGeom prst="ellipse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4050" b="1">
                <a:latin typeface="Times New Roman" pitchFamily="18" charset="0"/>
                <a:cs typeface="Times New Roman" pitchFamily="18" charset="0"/>
              </a:rPr>
              <a:t>:</a:t>
            </a:r>
            <a:r>
              <a:rPr lang="ru-RU" sz="3600">
                <a:latin typeface="Times New Roman" pitchFamily="18" charset="0"/>
                <a:cs typeface="Times New Roman" pitchFamily="18" charset="0"/>
              </a:rPr>
              <a:t>3</a:t>
            </a:r>
            <a:endParaRPr lang="en-US" sz="36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600" name="Oval 24"/>
          <p:cNvSpPr>
            <a:spLocks noChangeArrowheads="1"/>
          </p:cNvSpPr>
          <p:nvPr/>
        </p:nvSpPr>
        <p:spPr bwMode="auto">
          <a:xfrm>
            <a:off x="4733925" y="2518172"/>
            <a:ext cx="847725" cy="685800"/>
          </a:xfrm>
          <a:prstGeom prst="ellipse">
            <a:avLst/>
          </a:prstGeom>
          <a:noFill/>
          <a:ln w="44450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 sz="2175"/>
          </a:p>
        </p:txBody>
      </p:sp>
      <p:sp>
        <p:nvSpPr>
          <p:cNvPr id="24601" name="Freeform 25"/>
          <p:cNvSpPr>
            <a:spLocks/>
          </p:cNvSpPr>
          <p:nvPr/>
        </p:nvSpPr>
        <p:spPr bwMode="auto">
          <a:xfrm>
            <a:off x="5167313" y="3227785"/>
            <a:ext cx="9525" cy="282178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8" y="237"/>
              </a:cxn>
            </a:cxnLst>
            <a:rect l="0" t="0" r="r" b="b"/>
            <a:pathLst>
              <a:path w="8" h="237">
                <a:moveTo>
                  <a:pt x="0" y="0"/>
                </a:moveTo>
                <a:lnTo>
                  <a:pt x="8" y="237"/>
                </a:lnTo>
              </a:path>
            </a:pathLst>
          </a:custGeom>
          <a:noFill/>
          <a:ln w="76200">
            <a:solidFill>
              <a:srgbClr val="FF0000"/>
            </a:solidFill>
            <a:round/>
            <a:headEnd type="none" w="med" len="med"/>
            <a:tailEnd type="triangle" w="med" len="med"/>
          </a:ln>
          <a:effectLst/>
        </p:spPr>
        <p:txBody>
          <a:bodyPr/>
          <a:lstStyle/>
          <a:p>
            <a:endParaRPr lang="ru-RU" sz="2175"/>
          </a:p>
        </p:txBody>
      </p:sp>
      <p:grpSp>
        <p:nvGrpSpPr>
          <p:cNvPr id="24602" name="Group 26"/>
          <p:cNvGrpSpPr>
            <a:grpSpLocks/>
          </p:cNvGrpSpPr>
          <p:nvPr/>
        </p:nvGrpSpPr>
        <p:grpSpPr bwMode="auto">
          <a:xfrm>
            <a:off x="4139804" y="3868341"/>
            <a:ext cx="2361009" cy="539353"/>
            <a:chOff x="2154" y="1752"/>
            <a:chExt cx="2178" cy="590"/>
          </a:xfrm>
        </p:grpSpPr>
        <p:sp>
          <p:nvSpPr>
            <p:cNvPr id="24603" name="Rectangle 27"/>
            <p:cNvSpPr>
              <a:spLocks noChangeArrowheads="1"/>
            </p:cNvSpPr>
            <p:nvPr/>
          </p:nvSpPr>
          <p:spPr bwMode="auto">
            <a:xfrm>
              <a:off x="2154" y="1752"/>
              <a:ext cx="2178" cy="59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 sz="2175"/>
            </a:p>
          </p:txBody>
        </p:sp>
        <p:graphicFrame>
          <p:nvGraphicFramePr>
            <p:cNvPr id="24604" name="Object 28"/>
            <p:cNvGraphicFramePr>
              <a:graphicFrameLocks noChangeAspect="1"/>
            </p:cNvGraphicFramePr>
            <p:nvPr/>
          </p:nvGraphicFramePr>
          <p:xfrm>
            <a:off x="2277" y="1752"/>
            <a:ext cx="1840" cy="58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8201" name="Формула" r:id="rId11" imgW="571320" imgH="177480" progId="Equation.3">
                    <p:embed/>
                  </p:oleObj>
                </mc:Choice>
                <mc:Fallback>
                  <p:oleObj name="Формула" r:id="rId11" imgW="571320" imgH="177480" progId="Equation.3">
                    <p:embed/>
                    <p:pic>
                      <p:nvPicPr>
                        <p:cNvPr id="24604" name="Object 28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277" y="1752"/>
                          <a:ext cx="1840" cy="583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24605" name="Line 29"/>
          <p:cNvSpPr>
            <a:spLocks noChangeShapeType="1"/>
          </p:cNvSpPr>
          <p:nvPr/>
        </p:nvSpPr>
        <p:spPr bwMode="auto">
          <a:xfrm>
            <a:off x="1331119" y="4516041"/>
            <a:ext cx="2969419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 sz="2175"/>
          </a:p>
        </p:txBody>
      </p:sp>
      <p:sp>
        <p:nvSpPr>
          <p:cNvPr id="24606" name="Oval 30"/>
          <p:cNvSpPr>
            <a:spLocks noChangeArrowheads="1"/>
          </p:cNvSpPr>
          <p:nvPr/>
        </p:nvSpPr>
        <p:spPr bwMode="auto">
          <a:xfrm>
            <a:off x="1763316" y="4461272"/>
            <a:ext cx="108347" cy="108347"/>
          </a:xfrm>
          <a:prstGeom prst="ellipse">
            <a:avLst/>
          </a:prstGeom>
          <a:solidFill>
            <a:schemeClr val="tx1"/>
          </a:solidFill>
          <a:ln w="3175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 sz="2175"/>
          </a:p>
        </p:txBody>
      </p:sp>
      <p:sp>
        <p:nvSpPr>
          <p:cNvPr id="24607" name="Oval 31"/>
          <p:cNvSpPr>
            <a:spLocks noChangeArrowheads="1"/>
          </p:cNvSpPr>
          <p:nvPr/>
        </p:nvSpPr>
        <p:spPr bwMode="auto">
          <a:xfrm>
            <a:off x="3652838" y="4461272"/>
            <a:ext cx="108347" cy="108347"/>
          </a:xfrm>
          <a:prstGeom prst="ellipse">
            <a:avLst/>
          </a:prstGeom>
          <a:solidFill>
            <a:schemeClr val="bg1"/>
          </a:solidFill>
          <a:ln w="3175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 sz="2175"/>
          </a:p>
        </p:txBody>
      </p:sp>
      <p:sp>
        <p:nvSpPr>
          <p:cNvPr id="24608" name="Line 32"/>
          <p:cNvSpPr>
            <a:spLocks noChangeShapeType="1"/>
          </p:cNvSpPr>
          <p:nvPr/>
        </p:nvSpPr>
        <p:spPr bwMode="auto">
          <a:xfrm>
            <a:off x="1816894" y="4407694"/>
            <a:ext cx="2376488" cy="0"/>
          </a:xfrm>
          <a:prstGeom prst="line">
            <a:avLst/>
          </a:prstGeom>
          <a:noFill/>
          <a:ln w="152400">
            <a:pattFill prst="wdUpDiag">
              <a:fgClr>
                <a:srgbClr val="000080"/>
              </a:fgClr>
              <a:bgClr>
                <a:srgbClr val="FFFFFF"/>
              </a:bgClr>
            </a:pattFill>
            <a:round/>
            <a:headEnd/>
            <a:tailEnd/>
          </a:ln>
          <a:effectLst/>
        </p:spPr>
        <p:txBody>
          <a:bodyPr/>
          <a:lstStyle/>
          <a:p>
            <a:endParaRPr lang="ru-RU" sz="2175"/>
          </a:p>
        </p:txBody>
      </p:sp>
      <p:sp>
        <p:nvSpPr>
          <p:cNvPr id="24610" name="Line 34"/>
          <p:cNvSpPr>
            <a:spLocks noChangeShapeType="1"/>
          </p:cNvSpPr>
          <p:nvPr/>
        </p:nvSpPr>
        <p:spPr bwMode="auto">
          <a:xfrm>
            <a:off x="1331119" y="4623197"/>
            <a:ext cx="2376488" cy="0"/>
          </a:xfrm>
          <a:prstGeom prst="line">
            <a:avLst/>
          </a:prstGeom>
          <a:noFill/>
          <a:ln w="152400">
            <a:pattFill prst="wdDnDiag">
              <a:fgClr>
                <a:srgbClr val="000080"/>
              </a:fgClr>
              <a:bgClr>
                <a:srgbClr val="FFFFFF"/>
              </a:bgClr>
            </a:pattFill>
            <a:round/>
            <a:headEnd/>
            <a:tailEnd/>
          </a:ln>
          <a:effectLst/>
        </p:spPr>
        <p:txBody>
          <a:bodyPr/>
          <a:lstStyle/>
          <a:p>
            <a:endParaRPr lang="ru-RU" sz="2175"/>
          </a:p>
        </p:txBody>
      </p:sp>
      <p:sp>
        <p:nvSpPr>
          <p:cNvPr id="24611" name="Text Box 35"/>
          <p:cNvSpPr txBox="1">
            <a:spLocks noChangeArrowheads="1"/>
          </p:cNvSpPr>
          <p:nvPr/>
        </p:nvSpPr>
        <p:spPr bwMode="auto">
          <a:xfrm>
            <a:off x="1494235" y="4516041"/>
            <a:ext cx="64889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ru-RU" sz="2400" b="1">
                <a:latin typeface="Times New Roman" pitchFamily="18" charset="0"/>
              </a:rPr>
              <a:t>  5</a:t>
            </a:r>
          </a:p>
        </p:txBody>
      </p:sp>
      <p:sp>
        <p:nvSpPr>
          <p:cNvPr id="24612" name="Text Box 36"/>
          <p:cNvSpPr txBox="1">
            <a:spLocks noChangeArrowheads="1"/>
          </p:cNvSpPr>
          <p:nvPr/>
        </p:nvSpPr>
        <p:spPr bwMode="auto">
          <a:xfrm>
            <a:off x="3545681" y="4516041"/>
            <a:ext cx="325041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ru-RU" sz="2400" b="1">
                <a:latin typeface="Times New Roman" pitchFamily="18" charset="0"/>
              </a:rPr>
              <a:t>7</a:t>
            </a:r>
          </a:p>
        </p:txBody>
      </p:sp>
      <p:sp>
        <p:nvSpPr>
          <p:cNvPr id="24613" name="AutoShape 37"/>
          <p:cNvSpPr>
            <a:spLocks noChangeArrowheads="1"/>
          </p:cNvSpPr>
          <p:nvPr/>
        </p:nvSpPr>
        <p:spPr bwMode="auto">
          <a:xfrm rot="2761434">
            <a:off x="2236590" y="3395068"/>
            <a:ext cx="248840" cy="1195388"/>
          </a:xfrm>
          <a:prstGeom prst="downArrow">
            <a:avLst>
              <a:gd name="adj1" fmla="val 50000"/>
              <a:gd name="adj2" fmla="val 120096"/>
            </a:avLst>
          </a:prstGeom>
          <a:gradFill rotWithShape="1">
            <a:gsLst>
              <a:gs pos="0">
                <a:srgbClr val="FF0000">
                  <a:gamma/>
                  <a:tint val="0"/>
                  <a:invGamma/>
                </a:srgbClr>
              </a:gs>
              <a:gs pos="50000">
                <a:srgbClr val="FF0000"/>
              </a:gs>
              <a:gs pos="100000">
                <a:srgbClr val="FF0000">
                  <a:gamma/>
                  <a:tint val="0"/>
                  <a:invGamma/>
                </a:srgbClr>
              </a:gs>
            </a:gsLst>
            <a:lin ang="2700000" scaled="1"/>
          </a:gradFill>
          <a:ln w="38100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 sz="2175"/>
          </a:p>
        </p:txBody>
      </p:sp>
      <p:grpSp>
        <p:nvGrpSpPr>
          <p:cNvPr id="24617" name="Group 41"/>
          <p:cNvGrpSpPr>
            <a:grpSpLocks/>
          </p:cNvGrpSpPr>
          <p:nvPr/>
        </p:nvGrpSpPr>
        <p:grpSpPr bwMode="auto">
          <a:xfrm>
            <a:off x="4787504" y="4407694"/>
            <a:ext cx="2431256" cy="604838"/>
            <a:chOff x="3061" y="3702"/>
            <a:chExt cx="2042" cy="508"/>
          </a:xfrm>
        </p:grpSpPr>
        <p:sp>
          <p:nvSpPr>
            <p:cNvPr id="24615" name="Rectangle 39"/>
            <p:cNvSpPr>
              <a:spLocks noChangeArrowheads="1"/>
            </p:cNvSpPr>
            <p:nvPr/>
          </p:nvSpPr>
          <p:spPr bwMode="auto">
            <a:xfrm>
              <a:off x="3061" y="3702"/>
              <a:ext cx="2042" cy="498"/>
            </a:xfrm>
            <a:prstGeom prst="rect">
              <a:avLst/>
            </a:prstGeom>
            <a:gradFill rotWithShape="1">
              <a:gsLst>
                <a:gs pos="0">
                  <a:srgbClr val="FFFF00"/>
                </a:gs>
                <a:gs pos="50000">
                  <a:srgbClr val="FFFF00">
                    <a:gamma/>
                    <a:tint val="0"/>
                    <a:invGamma/>
                  </a:srgbClr>
                </a:gs>
                <a:gs pos="100000">
                  <a:srgbClr val="FFFF00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r>
                <a:rPr lang="ru-RU" sz="2700" b="1" i="1">
                  <a:solidFill>
                    <a:srgbClr val="000099"/>
                  </a:solidFill>
                  <a:latin typeface="Times New Roman" pitchFamily="18" charset="0"/>
                </a:rPr>
                <a:t>Ответ: </a:t>
              </a:r>
            </a:p>
          </p:txBody>
        </p:sp>
        <p:graphicFrame>
          <p:nvGraphicFramePr>
            <p:cNvPr id="24616" name="Object 40"/>
            <p:cNvGraphicFramePr>
              <a:graphicFrameLocks noChangeAspect="1"/>
            </p:cNvGraphicFramePr>
            <p:nvPr/>
          </p:nvGraphicFramePr>
          <p:xfrm>
            <a:off x="4150" y="3748"/>
            <a:ext cx="907" cy="46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8202" name="Формула" r:id="rId13" imgW="317160" imgH="215640" progId="Equation.3">
                    <p:embed/>
                  </p:oleObj>
                </mc:Choice>
                <mc:Fallback>
                  <p:oleObj name="Формула" r:id="rId13" imgW="317160" imgH="215640" progId="Equation.3">
                    <p:embed/>
                    <p:pic>
                      <p:nvPicPr>
                        <p:cNvPr id="24616" name="Object 40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150" y="3748"/>
                          <a:ext cx="907" cy="462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24618" name="Text Box 42"/>
          <p:cNvSpPr txBox="1">
            <a:spLocks noChangeArrowheads="1"/>
          </p:cNvSpPr>
          <p:nvPr/>
        </p:nvSpPr>
        <p:spPr bwMode="auto">
          <a:xfrm>
            <a:off x="4031456" y="4462463"/>
            <a:ext cx="33855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2400" b="1" i="1">
                <a:latin typeface="Times New Roman" pitchFamily="18" charset="0"/>
              </a:rPr>
              <a:t>х</a:t>
            </a: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45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45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45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4" dur="2000"/>
                                        <p:tgtEl>
                                          <p:spTgt spid="245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9" dur="1000"/>
                                        <p:tgtEl>
                                          <p:spTgt spid="245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000"/>
                                        <p:tgtEl>
                                          <p:spTgt spid="245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458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458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45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000"/>
                            </p:stCondLst>
                            <p:childTnLst>
                              <p:par>
                                <p:cTn id="30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459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459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245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9" dur="2000"/>
                                        <p:tgtEl>
                                          <p:spTgt spid="245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2" dur="2000"/>
                                        <p:tgtEl>
                                          <p:spTgt spid="245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5" dur="2000"/>
                                        <p:tgtEl>
                                          <p:spTgt spid="246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2000"/>
                            </p:stCondLst>
                            <p:childTnLst>
                              <p:par>
                                <p:cTn id="4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9" dur="1000"/>
                                        <p:tgtEl>
                                          <p:spTgt spid="245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2" dur="1000"/>
                                        <p:tgtEl>
                                          <p:spTgt spid="245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5" dur="1000"/>
                                        <p:tgtEl>
                                          <p:spTgt spid="246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3000"/>
                            </p:stCondLst>
                            <p:childTnLst>
                              <p:par>
                                <p:cTn id="57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9" dur="1000"/>
                                        <p:tgtEl>
                                          <p:spTgt spid="245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4000"/>
                            </p:stCondLst>
                            <p:childTnLst>
                              <p:par>
                                <p:cTn id="61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246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246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246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246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246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72" dur="1000"/>
                                        <p:tgtEl>
                                          <p:spTgt spid="246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246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246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246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1000"/>
                            </p:stCondLst>
                            <p:childTnLst>
                              <p:par>
                                <p:cTn id="7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246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2460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3" dur="1000"/>
                                        <p:tgtEl>
                                          <p:spTgt spid="246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246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246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1000"/>
                                        <p:tgtEl>
                                          <p:spTgt spid="246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3" dur="1000"/>
                                        <p:tgtEl>
                                          <p:spTgt spid="246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1000"/>
                            </p:stCondLst>
                            <p:childTnLst>
                              <p:par>
                                <p:cTn id="9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2460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2460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9" dur="1000"/>
                                        <p:tgtEl>
                                          <p:spTgt spid="246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2" dur="1000" fill="hold"/>
                                        <p:tgtEl>
                                          <p:spTgt spid="246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246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4" dur="1000"/>
                                        <p:tgtEl>
                                          <p:spTgt spid="246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9" dur="1000"/>
                                        <p:tgtEl>
                                          <p:spTgt spid="24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4" dur="1000"/>
                                        <p:tgtEl>
                                          <p:spTgt spid="246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5" dur="1000" fill="hold"/>
                                        <p:tgtEl>
                                          <p:spTgt spid="246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1000" fill="hold"/>
                                        <p:tgtEl>
                                          <p:spTgt spid="246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0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-4.81481E-6 L 0.25208 -4.81481E-6 " pathEditMode="relative" rAng="0" ptsTypes="AA">
                                      <p:cBhvr>
                                        <p:cTn id="120" dur="2000" fill="hold"/>
                                        <p:tgtEl>
                                          <p:spTgt spid="246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6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2" presetID="10" presetClass="exit" presetSubtype="0" fill="hold" grpId="2" nodeType="after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3" dur="2000"/>
                                        <p:tgtEl>
                                          <p:spTgt spid="246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46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9" dur="1000" fill="hold"/>
                                        <p:tgtEl>
                                          <p:spTgt spid="246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1000" fill="hold"/>
                                        <p:tgtEl>
                                          <p:spTgt spid="246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31" dur="1000"/>
                                        <p:tgtEl>
                                          <p:spTgt spid="246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585" grpId="0" animBg="1"/>
      <p:bldP spid="24586" grpId="0" animBg="1"/>
      <p:bldP spid="24587" grpId="0" animBg="1"/>
      <p:bldP spid="24594" grpId="0" animBg="1"/>
      <p:bldP spid="24596" grpId="0" animBg="1"/>
      <p:bldP spid="24597" grpId="0" animBg="1"/>
      <p:bldP spid="24598" grpId="0" animBg="1"/>
      <p:bldP spid="24599" grpId="0"/>
      <p:bldP spid="24600" grpId="0" animBg="1"/>
      <p:bldP spid="24601" grpId="0" animBg="1"/>
      <p:bldP spid="24605" grpId="0" animBg="1"/>
      <p:bldP spid="24606" grpId="0" animBg="1"/>
      <p:bldP spid="24607" grpId="0" animBg="1"/>
      <p:bldP spid="24608" grpId="0" animBg="1"/>
      <p:bldP spid="24610" grpId="0" animBg="1"/>
      <p:bldP spid="24611" grpId="0"/>
      <p:bldP spid="24612" grpId="0"/>
      <p:bldP spid="24613" grpId="0" animBg="1"/>
      <p:bldP spid="24613" grpId="1" animBg="1"/>
      <p:bldP spid="24613" grpId="2" animBg="1"/>
      <p:bldP spid="24618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fa6bbbb55cb81a38516099dac32f985d2592ace1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20767</TotalTime>
  <Words>249</Words>
  <Application>Microsoft Macintosh PowerPoint</Application>
  <PresentationFormat>Экран (16:9)</PresentationFormat>
  <Paragraphs>95</Paragraphs>
  <Slides>10</Slides>
  <Notes>7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6" baseType="lpstr">
      <vt:lpstr>Arial</vt:lpstr>
      <vt:lpstr>Calibri</vt:lpstr>
      <vt:lpstr>Cambria Math</vt:lpstr>
      <vt:lpstr>Times New Roman</vt:lpstr>
      <vt:lpstr>Office Theme</vt:lpstr>
      <vt:lpstr>Формула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Komlov Mirodil</dc:creator>
  <cp:lastModifiedBy>Rano7kh@icloud.com</cp:lastModifiedBy>
  <cp:revision>1570</cp:revision>
  <dcterms:created xsi:type="dcterms:W3CDTF">2020-04-09T07:32:19Z</dcterms:created>
  <dcterms:modified xsi:type="dcterms:W3CDTF">2021-04-03T04:02:04Z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