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6" r:id="rId2"/>
    <p:sldId id="1588" r:id="rId3"/>
    <p:sldId id="1605" r:id="rId4"/>
    <p:sldId id="1606" r:id="rId5"/>
    <p:sldId id="1607" r:id="rId6"/>
    <p:sldId id="1589" r:id="rId7"/>
    <p:sldId id="1608" r:id="rId8"/>
    <p:sldId id="1536" r:id="rId9"/>
  </p:sldIdLst>
  <p:sldSz cx="9144000" cy="5143500" type="screen16x9"/>
  <p:notesSz cx="5765800" cy="3244850"/>
  <p:custDataLst>
    <p:tags r:id="rId1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 autoAdjust="0"/>
    <p:restoredTop sz="94618" autoAdjust="0"/>
  </p:normalViewPr>
  <p:slideViewPr>
    <p:cSldViewPr>
      <p:cViewPr varScale="1">
        <p:scale>
          <a:sx n="139" d="100"/>
          <a:sy n="139" d="100"/>
        </p:scale>
        <p:origin x="432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732240" y="2787774"/>
            <a:ext cx="1836783" cy="2054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963720" y="1979301"/>
            <a:ext cx="71263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Р</a:t>
            </a:r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ЕШЕНИЕ ЗАДАЧ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97320" y="915566"/>
                <a:ext cx="879516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 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Площадь треугольника равна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периметр треугольника, если его высоты равны 15 см, 12 см и 2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см. </a:t>
                </a:r>
              </a:p>
              <a:p>
                <a:pPr algn="just"/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Дано.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" y="915566"/>
                <a:ext cx="8795160" cy="3170099"/>
              </a:xfrm>
              <a:prstGeom prst="rect">
                <a:avLst/>
              </a:prstGeom>
              <a:blipFill>
                <a:blip r:embed="rId2"/>
                <a:stretch>
                  <a:fillRect l="-720" t="-1200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/>
              <p:nvPr/>
            </p:nvSpPr>
            <p:spPr>
              <a:xfrm>
                <a:off x="4546693" y="1707654"/>
                <a:ext cx="4711514" cy="3523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000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</m:oMathPara>
                </a14:m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93" y="1707654"/>
                <a:ext cx="4711514" cy="3523785"/>
              </a:xfrm>
              <a:prstGeom prst="rect">
                <a:avLst/>
              </a:prstGeom>
              <a:blipFill>
                <a:blip r:embed="rId3"/>
                <a:stretch>
                  <a:fillRect l="-1613" t="-7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554E55A-3FA3-1A4B-8536-FA6F218899A0}"/>
                  </a:ext>
                </a:extLst>
              </p:cNvPr>
              <p:cNvSpPr/>
              <p:nvPr/>
            </p:nvSpPr>
            <p:spPr>
              <a:xfrm>
                <a:off x="1938838" y="4283909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554E55A-3FA3-1A4B-8536-FA6F21889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38" y="4283909"/>
                <a:ext cx="5413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E105AAB-E92F-964F-8046-B627DC4F0E18}"/>
                  </a:ext>
                </a:extLst>
              </p:cNvPr>
              <p:cNvSpPr/>
              <p:nvPr/>
            </p:nvSpPr>
            <p:spPr>
              <a:xfrm>
                <a:off x="2771800" y="2360708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E105AAB-E92F-964F-8046-B627DC4F0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360708"/>
                <a:ext cx="521681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8CC5B7C-DF4B-D648-8678-32CF5525C8FA}"/>
                  </a:ext>
                </a:extLst>
              </p:cNvPr>
              <p:cNvSpPr/>
              <p:nvPr/>
            </p:nvSpPr>
            <p:spPr>
              <a:xfrm>
                <a:off x="3797017" y="4306991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8CC5B7C-DF4B-D648-8678-32CF5525C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17" y="4306991"/>
                <a:ext cx="505588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id="{AE70B272-CECC-EB4C-8EF9-7425034A4804}"/>
              </a:ext>
            </a:extLst>
          </p:cNvPr>
          <p:cNvSpPr/>
          <p:nvPr/>
        </p:nvSpPr>
        <p:spPr>
          <a:xfrm>
            <a:off x="2406073" y="2782792"/>
            <a:ext cx="1440160" cy="1990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4B1836-7724-8E4E-91CD-BF11398194EB}"/>
                  </a:ext>
                </a:extLst>
              </p:cNvPr>
              <p:cNvSpPr txBox="1"/>
              <p:nvPr/>
            </p:nvSpPr>
            <p:spPr>
              <a:xfrm>
                <a:off x="5801130" y="2839982"/>
                <a:ext cx="1817485" cy="437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=2∙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000" dirty="0"/>
                  <a:t> </a:t>
                </a:r>
                <a:endParaRPr lang="ru-UZ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4B1836-7724-8E4E-91CD-BF1139819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30" y="2839982"/>
                <a:ext cx="1817485" cy="437171"/>
              </a:xfrm>
              <a:prstGeom prst="rect">
                <a:avLst/>
              </a:prstGeom>
              <a:blipFill>
                <a:blip r:embed="rId7"/>
                <a:stretch>
                  <a:fillRect l="-3472" r="-694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C23D700-8846-F84B-92F5-1DD6CC82FF3A}"/>
                  </a:ext>
                </a:extLst>
              </p:cNvPr>
              <p:cNvSpPr/>
              <p:nvPr/>
            </p:nvSpPr>
            <p:spPr>
              <a:xfrm>
                <a:off x="5700018" y="3315658"/>
                <a:ext cx="2052806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=2∙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ru-UZ" sz="2000" dirty="0"/>
                  <a:t> </a:t>
                </a:r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C23D700-8846-F84B-92F5-1DD6CC82F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018" y="3315658"/>
                <a:ext cx="2052806" cy="529504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939D7A0-84DB-A845-A85D-38E48F9FCF2C}"/>
                  </a:ext>
                </a:extLst>
              </p:cNvPr>
              <p:cNvSpPr/>
              <p:nvPr/>
            </p:nvSpPr>
            <p:spPr>
              <a:xfrm>
                <a:off x="5700018" y="3738520"/>
                <a:ext cx="1979966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=2∙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000" dirty="0"/>
                  <a:t> </a:t>
                </a:r>
                <a:endParaRPr lang="ru-UZ" sz="2000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939D7A0-84DB-A845-A85D-38E48F9FC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018" y="3738520"/>
                <a:ext cx="1979966" cy="529504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287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65019"/>
                <a:ext cx="8795160" cy="3447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Основания трапеции равны 25 см и 65 см, а площадь равна 225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ее высоту.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трапеция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с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65019"/>
                <a:ext cx="8795160" cy="3447098"/>
              </a:xfrm>
              <a:prstGeom prst="rect">
                <a:avLst/>
              </a:prstGeom>
              <a:blipFill>
                <a:blip r:embed="rId2"/>
                <a:stretch>
                  <a:fillRect l="-1009" t="-1103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1BB534F-FD66-FB49-BA6A-6A2BB0465BCF}"/>
                  </a:ext>
                </a:extLst>
              </p:cNvPr>
              <p:cNvSpPr/>
              <p:nvPr/>
            </p:nvSpPr>
            <p:spPr>
              <a:xfrm>
                <a:off x="1487180" y="4464598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1BB534F-FD66-FB49-BA6A-6A2BB0465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180" y="4464598"/>
                <a:ext cx="541366" cy="584775"/>
              </a:xfrm>
              <a:prstGeom prst="rect">
                <a:avLst/>
              </a:prstGeom>
              <a:blipFill>
                <a:blip r:embed="rId3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8043153-FA61-A14F-921A-83A1E255A841}"/>
                  </a:ext>
                </a:extLst>
              </p:cNvPr>
              <p:cNvSpPr/>
              <p:nvPr/>
            </p:nvSpPr>
            <p:spPr>
              <a:xfrm>
                <a:off x="1918179" y="3498320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8043153-FA61-A14F-921A-83A1E255A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79" y="3498320"/>
                <a:ext cx="521681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5F0AC2D-A59B-3247-9B80-F34817750583}"/>
                  </a:ext>
                </a:extLst>
              </p:cNvPr>
              <p:cNvSpPr/>
              <p:nvPr/>
            </p:nvSpPr>
            <p:spPr>
              <a:xfrm>
                <a:off x="3539900" y="3459247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5F0AC2D-A59B-3247-9B80-F34817750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900" y="3459247"/>
                <a:ext cx="505588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004DC6B-F75E-384C-A5A3-90097498126D}"/>
                  </a:ext>
                </a:extLst>
              </p:cNvPr>
              <p:cNvSpPr/>
              <p:nvPr/>
            </p:nvSpPr>
            <p:spPr>
              <a:xfrm>
                <a:off x="3962988" y="4469170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004DC6B-F75E-384C-A5A3-90097498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88" y="4469170"/>
                <a:ext cx="537005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FB7FFD-4AE7-C64B-BCC7-9014A1D3ABDB}"/>
                  </a:ext>
                </a:extLst>
              </p:cNvPr>
              <p:cNvSpPr txBox="1"/>
              <p:nvPr/>
            </p:nvSpPr>
            <p:spPr>
              <a:xfrm>
                <a:off x="4644008" y="2181371"/>
                <a:ext cx="4325571" cy="2747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=2∙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225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5+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endPara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FB7FFD-4AE7-C64B-BCC7-9014A1D3A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181371"/>
                <a:ext cx="4325571" cy="2747483"/>
              </a:xfrm>
              <a:prstGeom prst="rect">
                <a:avLst/>
              </a:prstGeom>
              <a:blipFill>
                <a:blip r:embed="rId7"/>
                <a:stretch>
                  <a:fillRect l="-4386" t="-32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8EF01528-EE5C-F44F-B915-D39577E772C9}"/>
              </a:ext>
            </a:extLst>
          </p:cNvPr>
          <p:cNvSpPr/>
          <p:nvPr/>
        </p:nvSpPr>
        <p:spPr>
          <a:xfrm>
            <a:off x="1936444" y="3780394"/>
            <a:ext cx="2088232" cy="1039097"/>
          </a:xfrm>
          <a:prstGeom prst="trapezoid">
            <a:avLst>
              <a:gd name="adj" fmla="val 399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484FBA7-4C76-DC4B-8F77-31F247E535FA}"/>
              </a:ext>
            </a:extLst>
          </p:cNvPr>
          <p:cNvCxnSpPr/>
          <p:nvPr/>
        </p:nvCxnSpPr>
        <p:spPr>
          <a:xfrm>
            <a:off x="2339752" y="3791800"/>
            <a:ext cx="0" cy="103909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375EB24-7FD8-434B-A98B-F266B93C8B26}"/>
                  </a:ext>
                </a:extLst>
              </p:cNvPr>
              <p:cNvSpPr/>
              <p:nvPr/>
            </p:nvSpPr>
            <p:spPr>
              <a:xfrm>
                <a:off x="2305593" y="4025433"/>
                <a:ext cx="5122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375EB24-7FD8-434B-A98B-F266B93C8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93" y="4025433"/>
                <a:ext cx="51225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77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97320" y="915566"/>
                <a:ext cx="8795160" cy="2915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3. 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Площадь параллелограмма равна 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высоты 4 см и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см. Найдите периметр этого параллелограмма. </a:t>
                </a:r>
              </a:p>
              <a:p>
                <a:pPr algn="just"/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Дано.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параллелограмм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" y="915566"/>
                <a:ext cx="8795160" cy="2915350"/>
              </a:xfrm>
              <a:prstGeom prst="rect">
                <a:avLst/>
              </a:prstGeom>
              <a:blipFill>
                <a:blip r:embed="rId2"/>
                <a:stretch>
                  <a:fillRect l="-720" t="-1304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/>
              <p:nvPr/>
            </p:nvSpPr>
            <p:spPr>
              <a:xfrm>
                <a:off x="4863088" y="1745438"/>
                <a:ext cx="4029391" cy="342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ru-UZ" sz="20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ru-RU" sz="2000" dirty="0">
                    <a:cs typeface="Arial" panose="020B0604020202020204" pitchFamily="34" charset="0"/>
                  </a:rPr>
                  <a:t> </a:t>
                </a:r>
                <a:endParaRPr lang="en-US" sz="2000" dirty="0"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26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088" y="1745438"/>
                <a:ext cx="4029391" cy="3426644"/>
              </a:xfrm>
              <a:prstGeom prst="rect">
                <a:avLst/>
              </a:prstGeom>
              <a:blipFill>
                <a:blip r:embed="rId3"/>
                <a:stretch>
                  <a:fillRect l="-1887" t="-11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id="{F6A221F4-98B6-124B-BD1D-22EB9FECA17D}"/>
              </a:ext>
            </a:extLst>
          </p:cNvPr>
          <p:cNvSpPr/>
          <p:nvPr/>
        </p:nvSpPr>
        <p:spPr>
          <a:xfrm>
            <a:off x="1916263" y="3522104"/>
            <a:ext cx="2448272" cy="1152128"/>
          </a:xfrm>
          <a:prstGeom prst="parallelogram">
            <a:avLst>
              <a:gd name="adj" fmla="val 5039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554E55A-3FA3-1A4B-8536-FA6F218899A0}"/>
                  </a:ext>
                </a:extLst>
              </p:cNvPr>
              <p:cNvSpPr/>
              <p:nvPr/>
            </p:nvSpPr>
            <p:spPr>
              <a:xfrm>
                <a:off x="1417709" y="4337207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554E55A-3FA3-1A4B-8536-FA6F21889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09" y="4337207"/>
                <a:ext cx="5413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E105AAB-E92F-964F-8046-B627DC4F0E18}"/>
                  </a:ext>
                </a:extLst>
              </p:cNvPr>
              <p:cNvSpPr/>
              <p:nvPr/>
            </p:nvSpPr>
            <p:spPr>
              <a:xfrm>
                <a:off x="2060279" y="3056452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E105AAB-E92F-964F-8046-B627DC4F0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79" y="3056452"/>
                <a:ext cx="521681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8CC5B7C-DF4B-D648-8678-32CF5525C8FA}"/>
                  </a:ext>
                </a:extLst>
              </p:cNvPr>
              <p:cNvSpPr/>
              <p:nvPr/>
            </p:nvSpPr>
            <p:spPr>
              <a:xfrm>
                <a:off x="4093852" y="3010286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8CC5B7C-DF4B-D648-8678-32CF5525C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852" y="3010286"/>
                <a:ext cx="505588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DD91EED-082B-DF45-A1E7-EB85652963F0}"/>
                  </a:ext>
                </a:extLst>
              </p:cNvPr>
              <p:cNvSpPr/>
              <p:nvPr/>
            </p:nvSpPr>
            <p:spPr>
              <a:xfrm>
                <a:off x="3784601" y="4314193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DD91EED-082B-DF45-A1E7-EB8565296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01" y="4314193"/>
                <a:ext cx="537005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ECAA013-5DD6-A447-BDB9-34B6B80DDA03}"/>
              </a:ext>
            </a:extLst>
          </p:cNvPr>
          <p:cNvCxnSpPr/>
          <p:nvPr/>
        </p:nvCxnSpPr>
        <p:spPr>
          <a:xfrm>
            <a:off x="2492327" y="3522104"/>
            <a:ext cx="0" cy="115212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93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97320" y="915566"/>
                <a:ext cx="879516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4. 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периметр и площадь прямоугольника, если одна сторона равна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м, а вторая на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17 см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больше первой. </a:t>
                </a:r>
              </a:p>
              <a:p>
                <a:pPr algn="just"/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Дано. </a:t>
                </a:r>
              </a:p>
              <a:p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−п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рямоугольник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 </m:t>
                    </m:r>
                  </m:oMath>
                </a14:m>
                <a:r>
                  <a:rPr lang="ru-RU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+17</m:t>
                    </m:r>
                  </m:oMath>
                </a14:m>
                <a:r>
                  <a:rPr lang="ru-RU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" y="915566"/>
                <a:ext cx="8795160" cy="2554545"/>
              </a:xfrm>
              <a:prstGeom prst="rect">
                <a:avLst/>
              </a:prstGeom>
              <a:blipFill>
                <a:blip r:embed="rId2"/>
                <a:stretch>
                  <a:fillRect l="-720" t="-1485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/>
              <p:nvPr/>
            </p:nvSpPr>
            <p:spPr>
              <a:xfrm>
                <a:off x="4211960" y="2054774"/>
                <a:ext cx="4932038" cy="2936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+17</m:t>
                    </m:r>
                  </m:oMath>
                </a14:m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17+23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126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23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0=9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см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54774"/>
                <a:ext cx="4932038" cy="2936638"/>
              </a:xfrm>
              <a:prstGeom prst="rect">
                <a:avLst/>
              </a:prstGeom>
              <a:blipFill>
                <a:blip r:embed="rId3"/>
                <a:stretch>
                  <a:fillRect l="-1285" t="-8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76E252-37E2-154F-980D-5F20D8B11D1C}"/>
              </a:ext>
            </a:extLst>
          </p:cNvPr>
          <p:cNvSpPr/>
          <p:nvPr/>
        </p:nvSpPr>
        <p:spPr>
          <a:xfrm>
            <a:off x="1547664" y="3553527"/>
            <a:ext cx="2088232" cy="11573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75A8B39-AB9C-F444-9A4D-EFCBB561EDAA}"/>
                  </a:ext>
                </a:extLst>
              </p:cNvPr>
              <p:cNvSpPr/>
              <p:nvPr/>
            </p:nvSpPr>
            <p:spPr>
              <a:xfrm>
                <a:off x="1115616" y="3791084"/>
                <a:ext cx="516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75A8B39-AB9C-F444-9A4D-EFCBB561E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91084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42BF409-A0D2-9F4F-B111-5E376584C9D4}"/>
                  </a:ext>
                </a:extLst>
              </p:cNvPr>
              <p:cNvSpPr/>
              <p:nvPr/>
            </p:nvSpPr>
            <p:spPr>
              <a:xfrm>
                <a:off x="2337832" y="3029227"/>
                <a:ext cx="5078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42BF409-A0D2-9F4F-B111-5E376584C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32" y="3029227"/>
                <a:ext cx="507896" cy="584775"/>
              </a:xfrm>
              <a:prstGeom prst="rect">
                <a:avLst/>
              </a:prstGeom>
              <a:blipFill>
                <a:blip r:embed="rId5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500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r>
              <a:rPr lang="ru-RU" sz="3200" b="1" dirty="0"/>
              <a:t> </a:t>
            </a:r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97320" y="915566"/>
                <a:ext cx="87951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5. 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площадь прямоугольника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если </a:t>
                </a:r>
                <a:endParaRPr lang="ru-RU" sz="2000" b="0" i="0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1)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 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endParaRPr lang="ru-RU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" y="915566"/>
                <a:ext cx="8795160" cy="1323439"/>
              </a:xfrm>
              <a:prstGeom prst="rect">
                <a:avLst/>
              </a:prstGeom>
              <a:blipFill>
                <a:blip r:embed="rId2"/>
                <a:stretch>
                  <a:fillRect l="-720" t="-28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/>
              <p:nvPr/>
            </p:nvSpPr>
            <p:spPr>
              <a:xfrm>
                <a:off x="3301008" y="1855149"/>
                <a:ext cx="4932038" cy="3832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0" dirty="0"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𝟓𝟎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см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2=48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2=48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56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ru-RU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ru-RU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ru-RU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𝟗𝟐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08" y="1855149"/>
                <a:ext cx="4932038" cy="3832716"/>
              </a:xfrm>
              <a:prstGeom prst="rect">
                <a:avLst/>
              </a:prstGeom>
              <a:blipFill>
                <a:blip r:embed="rId3"/>
                <a:stretch>
                  <a:fillRect l="-1542" t="-66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76E252-37E2-154F-980D-5F20D8B11D1C}"/>
              </a:ext>
            </a:extLst>
          </p:cNvPr>
          <p:cNvSpPr/>
          <p:nvPr/>
        </p:nvSpPr>
        <p:spPr>
          <a:xfrm>
            <a:off x="655048" y="2612208"/>
            <a:ext cx="2088232" cy="11573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75A8B39-AB9C-F444-9A4D-EFCBB561EDAA}"/>
                  </a:ext>
                </a:extLst>
              </p:cNvPr>
              <p:cNvSpPr/>
              <p:nvPr/>
            </p:nvSpPr>
            <p:spPr>
              <a:xfrm>
                <a:off x="208418" y="3500255"/>
                <a:ext cx="50731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75A8B39-AB9C-F444-9A4D-EFCBB561E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8" y="3500255"/>
                <a:ext cx="507318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42BF409-A0D2-9F4F-B111-5E376584C9D4}"/>
                  </a:ext>
                </a:extLst>
              </p:cNvPr>
              <p:cNvSpPr/>
              <p:nvPr/>
            </p:nvSpPr>
            <p:spPr>
              <a:xfrm>
                <a:off x="208418" y="2214155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42BF409-A0D2-9F4F-B111-5E376584C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8" y="2214155"/>
                <a:ext cx="521681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F7A7CCE-5676-EE42-ADA1-BDDE28BD10C6}"/>
                  </a:ext>
                </a:extLst>
              </p:cNvPr>
              <p:cNvSpPr/>
              <p:nvPr/>
            </p:nvSpPr>
            <p:spPr>
              <a:xfrm>
                <a:off x="2668229" y="2214154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F7A7CCE-5676-EE42-ADA1-BDDE28BD1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229" y="2214154"/>
                <a:ext cx="505588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2E31C80-00EB-E040-B85E-FA25770160E7}"/>
                  </a:ext>
                </a:extLst>
              </p:cNvPr>
              <p:cNvSpPr/>
              <p:nvPr/>
            </p:nvSpPr>
            <p:spPr>
              <a:xfrm>
                <a:off x="2743280" y="3478671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2E31C80-00EB-E040-B85E-FA2577016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80" y="3478671"/>
                <a:ext cx="537005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175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ПЛОЩАДЬ ПРЯМОУГОЛЬНИКА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97320" y="915566"/>
                <a:ext cx="879516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6. 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периметр и площадь прямоугольника, если одна сторона равна 25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дм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а вторая в 10 раз больше первой. </a:t>
                </a:r>
              </a:p>
              <a:p>
                <a:pPr algn="just"/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Дано. </a:t>
                </a:r>
              </a:p>
              <a:p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−п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рямоугольник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дм </m:t>
                    </m:r>
                  </m:oMath>
                </a14:m>
                <a:r>
                  <a:rPr lang="ru-RU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ru-RU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" y="915566"/>
                <a:ext cx="8795160" cy="2554545"/>
              </a:xfrm>
              <a:prstGeom prst="rect">
                <a:avLst/>
              </a:prstGeom>
              <a:blipFill>
                <a:blip r:embed="rId2"/>
                <a:stretch>
                  <a:fillRect l="-720" t="-1485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/>
              <p:nvPr/>
            </p:nvSpPr>
            <p:spPr>
              <a:xfrm>
                <a:off x="4211960" y="2054774"/>
                <a:ext cx="4932038" cy="2936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дм</m:t>
                    </m:r>
                  </m:oMath>
                </a14:m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275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6250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дм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54774"/>
                <a:ext cx="4932038" cy="2936638"/>
              </a:xfrm>
              <a:prstGeom prst="rect">
                <a:avLst/>
              </a:prstGeom>
              <a:blipFill>
                <a:blip r:embed="rId3"/>
                <a:stretch>
                  <a:fillRect l="-1285" t="-8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76E252-37E2-154F-980D-5F20D8B11D1C}"/>
              </a:ext>
            </a:extLst>
          </p:cNvPr>
          <p:cNvSpPr/>
          <p:nvPr/>
        </p:nvSpPr>
        <p:spPr>
          <a:xfrm>
            <a:off x="1547664" y="3553527"/>
            <a:ext cx="2088232" cy="11573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75A8B39-AB9C-F444-9A4D-EFCBB561EDAA}"/>
                  </a:ext>
                </a:extLst>
              </p:cNvPr>
              <p:cNvSpPr/>
              <p:nvPr/>
            </p:nvSpPr>
            <p:spPr>
              <a:xfrm>
                <a:off x="1115616" y="3791084"/>
                <a:ext cx="516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75A8B39-AB9C-F444-9A4D-EFCBB561E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91084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42BF409-A0D2-9F4F-B111-5E376584C9D4}"/>
                  </a:ext>
                </a:extLst>
              </p:cNvPr>
              <p:cNvSpPr/>
              <p:nvPr/>
            </p:nvSpPr>
            <p:spPr>
              <a:xfrm>
                <a:off x="2337832" y="3029227"/>
                <a:ext cx="5078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42BF409-A0D2-9F4F-B111-5E376584C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32" y="3029227"/>
                <a:ext cx="507896" cy="584775"/>
              </a:xfrm>
              <a:prstGeom prst="rect">
                <a:avLst/>
              </a:prstGeom>
              <a:blipFill>
                <a:blip r:embed="rId5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65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7694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 №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18791</TotalTime>
  <Words>590</Words>
  <Application>Microsoft Macintosh PowerPoint</Application>
  <PresentationFormat>Экран (16:9)</PresentationFormat>
  <Paragraphs>132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1416</cp:revision>
  <dcterms:created xsi:type="dcterms:W3CDTF">2020-04-09T07:32:19Z</dcterms:created>
  <dcterms:modified xsi:type="dcterms:W3CDTF">2021-01-30T10:58:45Z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