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88" r:id="rId3"/>
    <p:sldId id="1589" r:id="rId4"/>
    <p:sldId id="1590" r:id="rId5"/>
    <p:sldId id="1591" r:id="rId6"/>
    <p:sldId id="1592" r:id="rId7"/>
    <p:sldId id="1593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618" autoAdjust="0"/>
  </p:normalViewPr>
  <p:slideViewPr>
    <p:cSldViewPr>
      <p:cViewPr varScale="1">
        <p:scale>
          <a:sx n="106" d="100"/>
          <a:sy n="106" d="100"/>
        </p:scale>
        <p:origin x="192" y="71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32240" y="2787774"/>
            <a:ext cx="1836783" cy="2054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3720" y="1979301"/>
            <a:ext cx="71263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ПЛОЩАДЬ ПАРАЛЛЕЛОГРАММА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 (стр. 109).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и площадь прямоугольника, если одна сторона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 а вторая 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17 см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больше первой.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−п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рямоугольник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  <a:blipFill>
                <a:blip r:embed="rId2"/>
                <a:stretch>
                  <a:fillRect l="-720" t="-148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17+23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0=9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  <a:blipFill>
                <a:blip r:embed="rId3"/>
                <a:stretch>
                  <a:fillRect l="-1285" t="-8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1547664" y="3553527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  <a:blipFill>
                <a:blip r:embed="rId5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202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7 (стр. 109).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прямоугольника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 </m:t>
                    </m:r>
                  </m:oMath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=5:7,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=48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ru-RU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1323439"/>
              </a:xfrm>
              <a:prstGeom prst="rect">
                <a:avLst/>
              </a:prstGeom>
              <a:blipFill>
                <a:blip r:embed="rId2"/>
                <a:stretch>
                  <a:fillRect l="-720" t="-2857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3301008" y="1855149"/>
                <a:ext cx="4932038" cy="3832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2=48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𝟏𝟒𝟎</m:t>
                    </m:r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08" y="1855149"/>
                <a:ext cx="4932038" cy="3832716"/>
              </a:xfrm>
              <a:prstGeom prst="rect">
                <a:avLst/>
              </a:prstGeom>
              <a:blipFill>
                <a:blip r:embed="rId3"/>
                <a:stretch>
                  <a:fillRect l="-1542" t="-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655048" y="2612208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3500255"/>
                <a:ext cx="50731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8" y="2214155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/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F7A7CCE-5676-EE42-ADA1-BDDE28BD10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229" y="2214154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/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2E31C80-00EB-E040-B85E-FA25770160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80" y="3478671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007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4534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ПАРАЛЛЕЛОГРАММА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1059582"/>
                <a:ext cx="8795160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лощадь параллелограмма равна произведению его основания на высоту: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ru-UZ" sz="32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059582"/>
                <a:ext cx="8795160" cy="2062103"/>
              </a:xfrm>
              <a:prstGeom prst="rect">
                <a:avLst/>
              </a:prstGeom>
              <a:blipFill>
                <a:blip r:embed="rId2"/>
                <a:stretch>
                  <a:fillRect l="-1732" t="-3681" r="-1732" b="-6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id="{FA127354-FD88-A647-894C-22E3DC030E19}"/>
              </a:ext>
            </a:extLst>
          </p:cNvPr>
          <p:cNvSpPr/>
          <p:nvPr/>
        </p:nvSpPr>
        <p:spPr>
          <a:xfrm>
            <a:off x="5508104" y="3149267"/>
            <a:ext cx="2952328" cy="1499372"/>
          </a:xfrm>
          <a:prstGeom prst="parallelogram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16D024-7DC2-E843-A853-19B6915989CB}"/>
                  </a:ext>
                </a:extLst>
              </p:cNvPr>
              <p:cNvSpPr txBox="1"/>
              <p:nvPr/>
            </p:nvSpPr>
            <p:spPr>
              <a:xfrm>
                <a:off x="5185452" y="4312574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16D024-7DC2-E843-A853-19B691598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452" y="4312574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CD9348-60CB-1A47-874B-7C1606523A25}"/>
                  </a:ext>
                </a:extLst>
              </p:cNvPr>
              <p:cNvSpPr txBox="1"/>
              <p:nvPr/>
            </p:nvSpPr>
            <p:spPr>
              <a:xfrm>
                <a:off x="5534376" y="2815918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CD9348-60CB-1A47-874B-7C1606523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376" y="2815918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1429" r="-2142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A33577-1708-9842-8AB6-DDB78D3B8568}"/>
                  </a:ext>
                </a:extLst>
              </p:cNvPr>
              <p:cNvSpPr txBox="1"/>
              <p:nvPr/>
            </p:nvSpPr>
            <p:spPr>
              <a:xfrm>
                <a:off x="8510568" y="281591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A33577-1708-9842-8AB6-DDB78D3B8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68" y="2815918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6923" r="-19231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D5862D-2E21-6146-8C66-503A998FBEEB}"/>
                  </a:ext>
                </a:extLst>
              </p:cNvPr>
              <p:cNvSpPr txBox="1"/>
              <p:nvPr/>
            </p:nvSpPr>
            <p:spPr>
              <a:xfrm>
                <a:off x="8145062" y="4319420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ED5862D-2E21-6146-8C66-503A998FB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062" y="4319420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0690" r="-17241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49718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ПАРАЛЛЕЛОГРАММА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1.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 двух параллелограммах одно основание и  высоты равно, то они равносоставленные. 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2.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Площадь параллелограмма равна произведению двух его смежных сторон на синус угла между ними. </a:t>
            </a:r>
            <a:endParaRPr lang="ru-U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43214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76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Стороны параллелограмма равны 25 см и 20 см. Высота, опущенная на первую сторону, равна 8 см. Найдите высоту, опущенную на вторую сторону параллелограмма. 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с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4893647"/>
              </a:xfrm>
              <a:prstGeom prst="rect">
                <a:avLst/>
              </a:prstGeom>
              <a:blipFill>
                <a:blip r:embed="rId2"/>
                <a:stretch>
                  <a:fillRect l="-1154" t="-1036" r="-11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336FDB28-B62D-8E4A-A365-C75A1AE0064D}"/>
              </a:ext>
            </a:extLst>
          </p:cNvPr>
          <p:cNvSpPr/>
          <p:nvPr/>
        </p:nvSpPr>
        <p:spPr>
          <a:xfrm>
            <a:off x="2987824" y="3507854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/>
              <p:nvPr/>
            </p:nvSpPr>
            <p:spPr>
              <a:xfrm>
                <a:off x="2489270" y="4322957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270" y="4322957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/>
              <p:nvPr/>
            </p:nvSpPr>
            <p:spPr>
              <a:xfrm>
                <a:off x="3131840" y="3042202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042202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/>
              <p:nvPr/>
            </p:nvSpPr>
            <p:spPr>
              <a:xfrm>
                <a:off x="5165413" y="2996036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413" y="2996036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/>
              <p:nvPr/>
            </p:nvSpPr>
            <p:spPr>
              <a:xfrm>
                <a:off x="4856162" y="429994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162" y="4299943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/>
              <p:nvPr/>
            </p:nvSpPr>
            <p:spPr>
              <a:xfrm>
                <a:off x="5796136" y="2434343"/>
                <a:ext cx="4572000" cy="209429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∙8=200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b="0" dirty="0"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400" b="0" dirty="0"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200=20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ru-UZ" sz="2400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434343"/>
                <a:ext cx="4572000" cy="2094291"/>
              </a:xfrm>
              <a:prstGeom prst="rect">
                <a:avLst/>
              </a:prstGeom>
              <a:blipFill>
                <a:blip r:embed="rId7"/>
                <a:stretch>
                  <a:fillRect l="-2216" t="-2410" b="-18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FBC8B1E-A40E-E549-AB42-226B56A56488}"/>
              </a:ext>
            </a:extLst>
          </p:cNvPr>
          <p:cNvCxnSpPr/>
          <p:nvPr/>
        </p:nvCxnSpPr>
        <p:spPr>
          <a:xfrm>
            <a:off x="3563888" y="3507854"/>
            <a:ext cx="0" cy="115212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164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  <a:blipFill>
                <a:blip r:embed="rId2"/>
                <a:stretch>
                  <a:fillRect l="-1154" t="-13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/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/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/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/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/>
              <p:nvPr/>
            </p:nvSpPr>
            <p:spPr>
              <a:xfrm>
                <a:off x="4606093" y="1539565"/>
                <a:ext cx="4422893" cy="3244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высоту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данного параллелограмма и рассмотрим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𝐵𝐷𝑃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Он прямоугольный, так как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 находим высоту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Катет напротив угла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равен половине гипотенузы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=0,5∙16=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=20∙8=160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093" y="1539565"/>
                <a:ext cx="4422893" cy="3244414"/>
              </a:xfrm>
              <a:prstGeom prst="rect">
                <a:avLst/>
              </a:prstGeom>
              <a:blipFill>
                <a:blip r:embed="rId7"/>
                <a:stretch>
                  <a:fillRect l="-1433" t="-1172" r="-1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6D94C49-AB68-B04F-97BF-813612F27589}"/>
              </a:ext>
            </a:extLst>
          </p:cNvPr>
          <p:cNvCxnSpPr>
            <a:cxnSpLocks/>
          </p:cNvCxnSpPr>
          <p:nvPr/>
        </p:nvCxnSpPr>
        <p:spPr>
          <a:xfrm>
            <a:off x="2466215" y="3321328"/>
            <a:ext cx="1292274" cy="112533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3F755BA-03EB-4E4E-BFA1-5C4A9915E3C4}"/>
              </a:ext>
            </a:extLst>
          </p:cNvPr>
          <p:cNvCxnSpPr>
            <a:cxnSpLocks/>
          </p:cNvCxnSpPr>
          <p:nvPr/>
        </p:nvCxnSpPr>
        <p:spPr>
          <a:xfrm flipH="1">
            <a:off x="2431517" y="3321328"/>
            <a:ext cx="34698" cy="116954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/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336FDB28-B62D-8E4A-A365-C75A1AE0064D}"/>
              </a:ext>
            </a:extLst>
          </p:cNvPr>
          <p:cNvSpPr/>
          <p:nvPr/>
        </p:nvSpPr>
        <p:spPr>
          <a:xfrm>
            <a:off x="1890151" y="3294537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2524097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14, 15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18611</TotalTime>
  <Words>452</Words>
  <Application>Microsoft Macintosh PowerPoint</Application>
  <PresentationFormat>Экран (16:9)</PresentationFormat>
  <Paragraphs>104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1400</cp:revision>
  <dcterms:created xsi:type="dcterms:W3CDTF">2020-04-09T07:32:19Z</dcterms:created>
  <dcterms:modified xsi:type="dcterms:W3CDTF">2021-01-30T03:15:27Z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