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578" r:id="rId3"/>
    <p:sldId id="1579" r:id="rId4"/>
    <p:sldId id="1576" r:id="rId5"/>
    <p:sldId id="1577" r:id="rId6"/>
    <p:sldId id="1580" r:id="rId7"/>
    <p:sldId id="1581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432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317361" y="3438405"/>
            <a:ext cx="1251662" cy="140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7258" y="2057029"/>
            <a:ext cx="71263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ПРАКТИЧЕСКИЕ ЗАДАНИЯ И ПРИМЕНЕНИЯ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92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8 (стр. 92).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вектора: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altLang="ru-UZ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ru-UZ" sz="2000" dirty="0">
                    <a:cs typeface="Arial" panose="020B0604020202020204" pitchFamily="34" charset="0"/>
                  </a:rPr>
                  <a:t>1)</a:t>
                </a:r>
                <a:r>
                  <a:rPr lang="ru-RU" altLang="ru-UZ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d>
                      <m:dPr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922228"/>
              </a:xfrm>
              <a:prstGeom prst="rect">
                <a:avLst/>
              </a:prstGeom>
              <a:blipFill>
                <a:blip r:embed="rId2"/>
                <a:stretch>
                  <a:fillRect l="-718" t="-645" r="-575" b="-6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77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9881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9 (стр. 92).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вектора: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altLang="ru-UZ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ru-UZ" sz="2000" dirty="0">
                    <a:cs typeface="Arial" panose="020B0604020202020204" pitchFamily="34" charset="0"/>
                  </a:rPr>
                  <a:t>1)</a:t>
                </a:r>
                <a:r>
                  <a:rPr lang="ru-RU" altLang="ru-UZ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d>
                      <m:d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988143"/>
              </a:xfrm>
              <a:prstGeom prst="rect">
                <a:avLst/>
              </a:prstGeom>
              <a:blipFill>
                <a:blip r:embed="rId2"/>
                <a:stretch>
                  <a:fillRect l="-718" t="-635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65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98127" y="267494"/>
            <a:ext cx="88356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ЗАДАЧИ НА ПРАКТИЧЕСКИЕ ПРИМЕНЕНИЯ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4681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Парашютист спускался на землю со скоростью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м/с,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порывом ветра его начинает относить в сторону со скоростью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м/с. Под каким углом к вертикали спускается парашютист. </a:t>
                </a: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парашютист находится в точке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Равнодействующая сила тяжести </a:t>
                </a:r>
                <a14:m>
                  <m:oMath xmlns:m="http://schemas.openxmlformats.org/officeDocument/2006/math"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сила ветра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e>
                        </m:acc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есть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прямоугольник, </a:t>
                </a:r>
                <a14:m>
                  <m:oMath xmlns:m="http://schemas.openxmlformats.org/officeDocument/2006/math"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вертикаль.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надо найти значение угла </a:t>
                </a:r>
                <a14:m>
                  <m:oMath xmlns:m="http://schemas.openxmlformats.org/officeDocument/2006/math"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прямоугольник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=90°)). </m:t>
                    </m:r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Пифагора: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  <m:sup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  <m:sup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(3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ru-UZ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ru-UZ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altLang="ru-UZ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с</a:t>
                </a:r>
                <a:r>
                  <a:rPr lang="ru-RU" altLang="ru-UZ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endParaRPr lang="en-US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4681666"/>
              </a:xfrm>
              <a:prstGeom prst="rect">
                <a:avLst/>
              </a:prstGeom>
              <a:blipFill>
                <a:blip r:embed="rId2"/>
                <a:stretch>
                  <a:fillRect l="-718" t="-813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30E314-343D-5F41-A6A6-A2FFF7CD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51670"/>
            <a:ext cx="2374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4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98127" y="267494"/>
            <a:ext cx="88356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ЗАДАЧИ НА ПРАКТИЧЕСКИЕ ПРИМЕНЕНИЯ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23759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треугольник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катет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3см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2 раза меньше гипотенузы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см. </m:t>
                    </m:r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 свойству катета, лежащего против угла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прямоугольном треугольнике </a:t>
                </a:r>
                <a14:m>
                  <m:oMath xmlns:m="http://schemas.openxmlformats.org/officeDocument/2006/math">
                    <m:r>
                      <a:rPr lang="ru-RU" altLang="ru-U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altLang="ru-U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U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𝐷𝐵</m:t>
                        </m:r>
                      </m:den>
                    </m:f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altLang="ru-UZ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𝑫𝑩</m:t>
                    </m:r>
                    <m:r>
                      <a:rPr lang="en-US" altLang="ru-UZ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ru-RU" altLang="ru-UZ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2375971"/>
              </a:xfrm>
              <a:prstGeom prst="rect">
                <a:avLst/>
              </a:prstGeom>
              <a:blipFill>
                <a:blip r:embed="rId2"/>
                <a:stretch>
                  <a:fillRect l="-718" t="-1596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30E314-343D-5F41-A6A6-A2FFF7CD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51670"/>
            <a:ext cx="2374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98127" y="267494"/>
            <a:ext cx="88356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ЗАДАЧИ НА ПРАКТИЧЕСКИЕ ПРИМЕНЕНИЯ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187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наклонной плоскости лежит груз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 скатывающую силу и силу давления на наклонную плоскость,  если угол наклона плоскости к горизонту равен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Дано: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к. </m:t>
                        </m:r>
                      </m:sub>
                    </m:sSub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давл. </m:t>
                        </m:r>
                      </m:sub>
                    </m:sSub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187989"/>
              </a:xfrm>
              <a:prstGeom prst="rect">
                <a:avLst/>
              </a:prstGeom>
              <a:blipFill>
                <a:blip r:embed="rId2"/>
                <a:stretch>
                  <a:fillRect l="-718" t="-1190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B5113-A7D5-C04A-B335-29DD21B4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981170"/>
            <a:ext cx="24082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31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98127" y="267494"/>
            <a:ext cx="88356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ЗАДАЧИ НА ПРАКТИЧЕСКИЕ ПРИМЕНЕНИЯ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20157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Разложим силу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две силы: направление скатывающей силы параллельно, направление давления перпендикулярно наклонной плоскости.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Строим параллелограмм, его диагонали –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e>
                    </m:acc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2015745"/>
              </a:xfrm>
              <a:prstGeom prst="rect">
                <a:avLst/>
              </a:prstGeom>
              <a:blipFill>
                <a:blip r:embed="rId2"/>
                <a:stretch>
                  <a:fillRect l="-718" t="-1875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B5113-A7D5-C04A-B335-29DD21B4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1" y="2895196"/>
            <a:ext cx="2408268" cy="20162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BB13D6F-B668-D349-BC19-8C353FD729D6}"/>
                  </a:ext>
                </a:extLst>
              </p:cNvPr>
              <p:cNvSpPr/>
              <p:nvPr/>
            </p:nvSpPr>
            <p:spPr>
              <a:xfrm>
                <a:off x="2584352" y="2368646"/>
                <a:ext cx="6423756" cy="2761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Проводи </a:t>
                </a:r>
                <a14:m>
                  <m:oMath xmlns:m="http://schemas.openxmlformats.org/officeDocument/2006/math"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begChr m:val="|"/>
                        <m:endChr m:val="|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𝑂𝐾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⊥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𝑃𝐾</m:t>
                            </m:r>
                          </m:e>
                        </m:d>
                      </m:e>
                    </m:d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𝑃𝑀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ru-RU" altLang="ru-UZ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𝑂𝑀</m:t>
                          </m:r>
                        </m:e>
                      </m:acc>
                      <m:r>
                        <a:rPr lang="en-US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с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к. </m:t>
                              </m:r>
                            </m:sub>
                          </m:sSub>
                        </m:e>
                      </m:acc>
                      <m:r>
                        <a:rPr lang="ru-RU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</m:acc>
                      <m:r>
                        <a:rPr lang="en-US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д</m:t>
                          </m:r>
                          <m: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авл</m:t>
                          </m:r>
                        </m:sub>
                      </m:sSub>
                    </m:oMath>
                  </m:oMathPara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altLang="ru-U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𝑂𝑃𝑀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𝑃𝑀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з прямоугольного треугольника </a:t>
                </a:r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𝑂𝑃𝑀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=0,5∙50=25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altLang="ru-U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  <m:r>
                          <a:rPr lang="ru-RU" altLang="ru-U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к. </m:t>
                        </m:r>
                      </m:sub>
                    </m:sSub>
                    <m:r>
                      <a:rPr lang="en-US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UZ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endParaRPr lang="en-US" altLang="ru-UZ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з прямоугольного треугольника </a:t>
                </a:r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теореме Пифагора: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𝑃𝐾</m:t>
                            </m:r>
                          </m:e>
                          <m:sup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U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43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UZ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UZ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ru-UZ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д</m:t>
                          </m:r>
                          <m:r>
                            <a:rPr lang="ru-RU" altLang="ru-UZ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авл</m:t>
                          </m:r>
                        </m:sub>
                      </m:sSub>
                      <m:r>
                        <a:rPr lang="en-US" altLang="ru-UZ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UZ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en-US" altLang="ru-UZ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ru-UZ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ru-RU" altLang="ru-UZ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BB13D6F-B668-D349-BC19-8C353FD72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52" y="2368646"/>
                <a:ext cx="6423756" cy="2761140"/>
              </a:xfrm>
              <a:prstGeom prst="rect">
                <a:avLst/>
              </a:prstGeom>
              <a:blipFill>
                <a:blip r:embed="rId4"/>
                <a:stretch>
                  <a:fillRect l="-986" t="-457" r="-986" b="-9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87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7694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 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18478</TotalTime>
  <Words>592</Words>
  <Application>Microsoft Macintosh PowerPoint</Application>
  <PresentationFormat>Экран (16:9)</PresentationFormat>
  <Paragraphs>70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1385</cp:revision>
  <dcterms:created xsi:type="dcterms:W3CDTF">2020-04-09T07:32:19Z</dcterms:created>
  <dcterms:modified xsi:type="dcterms:W3CDTF">2021-01-30T00:57:36Z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