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6" r:id="rId2"/>
    <p:sldId id="1567" r:id="rId3"/>
    <p:sldId id="1568" r:id="rId4"/>
    <p:sldId id="1569" r:id="rId5"/>
    <p:sldId id="1570" r:id="rId6"/>
    <p:sldId id="1572" r:id="rId7"/>
    <p:sldId id="1571" r:id="rId8"/>
    <p:sldId id="1573" r:id="rId9"/>
    <p:sldId id="1574" r:id="rId10"/>
    <p:sldId id="1575" r:id="rId11"/>
    <p:sldId id="1576" r:id="rId12"/>
    <p:sldId id="1536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 autoAdjust="0"/>
    <p:restoredTop sz="94618" autoAdjust="0"/>
  </p:normalViewPr>
  <p:slideViewPr>
    <p:cSldViewPr>
      <p:cViewPr>
        <p:scale>
          <a:sx n="131" d="100"/>
          <a:sy n="131" d="100"/>
        </p:scale>
        <p:origin x="672" y="312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164287" y="2859782"/>
            <a:ext cx="1639229" cy="1873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/>
          </a:p>
        </p:txBody>
      </p:sp>
      <p:sp>
        <p:nvSpPr>
          <p:cNvPr id="16" name="TextBox 15"/>
          <p:cNvSpPr txBox="1"/>
          <p:nvPr/>
        </p:nvSpPr>
        <p:spPr>
          <a:xfrm>
            <a:off x="916650" y="1870351"/>
            <a:ext cx="648331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ДЕЙСТВИЯ НАД ВЕКТОРАМИ, </a:t>
            </a:r>
          </a:p>
          <a:p>
            <a:pPr marL="20131"/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ЗАДАННЫМИ СВОИМИ КООРДИНАТАМИ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987574"/>
                <a:ext cx="8815065" cy="32652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3.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координаты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противоположного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противоположный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равен: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  <m:r>
                        <a:rPr lang="ru-RU" altLang="ru-U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ru-RU" altLang="ru-U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ru-RU" altLang="ru-U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3;5</m:t>
                              </m:r>
                            </m:e>
                          </m:d>
                        </m:e>
                      </m:acc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(−3;−5)</m:t>
                          </m:r>
                        </m:e>
                      </m:acc>
                    </m:oMath>
                  </m:oMathPara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  <m:r>
                      <a:rPr lang="ru-RU" altLang="ru-U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altLang="ru-U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или</m:t>
                    </m:r>
                    <m:acc>
                      <m:accPr>
                        <m:chr m:val="̅"/>
                        <m:ctrlP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</m:oMath>
                </a14:m>
                <a:endParaRPr lang="ru-RU" altLang="ru-UZ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987574"/>
                <a:ext cx="8815065" cy="3265253"/>
              </a:xfrm>
              <a:prstGeom prst="rect">
                <a:avLst/>
              </a:prstGeom>
              <a:blipFill>
                <a:blip r:embed="rId2"/>
                <a:stretch>
                  <a:fillRect l="-1006" r="-1868" b="-30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821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987574"/>
                <a:ext cx="8815065" cy="2841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4. 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3;4</m:t>
                            </m:r>
                          </m:e>
                        </m:d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∙4</m:t>
                            </m:r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;4</m:t>
                            </m:r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∙4</m:t>
                            </m:r>
                          </m:e>
                        </m:d>
                      </m:e>
                    </m:acc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−12;16</m:t>
                            </m:r>
                          </m:e>
                        </m:d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altLang="ru-UZ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e>
                    </m:d>
                    <m:r>
                      <a:rPr lang="ru-RU" altLang="ru-U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altLang="ru-UZ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или</m:t>
                    </m:r>
                    <m:acc>
                      <m:accPr>
                        <m:chr m:val="̅"/>
                        <m:ctrlP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ru-RU" altLang="ru-U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  <m:r>
                          <a:rPr lang="ru-RU" altLang="ru-U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</m:oMath>
                </a14:m>
                <a:endParaRPr lang="ru-RU" altLang="ru-UZ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987574"/>
                <a:ext cx="8815065" cy="2841612"/>
              </a:xfrm>
              <a:prstGeom prst="rect">
                <a:avLst/>
              </a:prstGeom>
              <a:blipFill>
                <a:blip r:embed="rId2"/>
                <a:stretch>
                  <a:fillRect l="-1006" t="-889" r="-1868"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5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64" y="843558"/>
                <a:ext cx="8815065" cy="34819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если:</a:t>
                </a: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(3;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/>
                <a:endParaRPr lang="ru-RU" altLang="ru-U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(3−(−1);(9−4)</m:t>
                        </m:r>
                      </m:e>
                    </m:acc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(4;5)</m:t>
                        </m:r>
                      </m:e>
                    </m:acc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(−5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(3−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);(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4" y="843558"/>
                <a:ext cx="8815065" cy="3481979"/>
              </a:xfrm>
              <a:prstGeom prst="rect">
                <a:avLst/>
              </a:prstGeom>
              <a:blipFill>
                <a:blip r:embed="rId2"/>
                <a:stretch>
                  <a:fillRect l="-1151" b="-21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024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64" y="843558"/>
                <a:ext cx="8815065" cy="38988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длину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если:</a:t>
                </a:r>
              </a:p>
              <a:p>
                <a:pPr algn="just"/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ru-RU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ru-RU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:endParaRPr lang="ru-RU" altLang="ru-UZ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altLang="ru-UZ" sz="2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altLang="ru-UZ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ru-UZ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ru-UZ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ru-UZ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altLang="ru-UZ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UZ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3−0)</m:t>
                            </m:r>
                          </m:e>
                          <m:sup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(−5−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just"/>
                <a:r>
                  <a:rPr lang="ru-UZ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(2−2)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(−1−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4" y="843558"/>
                <a:ext cx="8815065" cy="3898824"/>
              </a:xfrm>
              <a:prstGeom prst="rect">
                <a:avLst/>
              </a:prstGeom>
              <a:blipFill>
                <a:blip r:embed="rId2"/>
                <a:stretch>
                  <a:fillRect l="-1151" b="-19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303C35-7926-3345-9B4B-C46FEBC392BB}"/>
                  </a:ext>
                </a:extLst>
              </p:cNvPr>
              <p:cNvSpPr txBox="1"/>
              <p:nvPr/>
            </p:nvSpPr>
            <p:spPr>
              <a:xfrm>
                <a:off x="5292080" y="3363838"/>
                <a:ext cx="3213380" cy="508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UZ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9+16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UZ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303C35-7926-3345-9B4B-C46FEBC39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363838"/>
                <a:ext cx="3213380" cy="508024"/>
              </a:xfrm>
              <a:prstGeom prst="rect">
                <a:avLst/>
              </a:prstGeom>
              <a:blipFill>
                <a:blip r:embed="rId3"/>
                <a:stretch>
                  <a:fillRect r="-787" b="-48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23A524-4ECB-134A-BA12-632572F7F682}"/>
                  </a:ext>
                </a:extLst>
              </p:cNvPr>
              <p:cNvSpPr txBox="1"/>
              <p:nvPr/>
            </p:nvSpPr>
            <p:spPr>
              <a:xfrm>
                <a:off x="5292080" y="4105545"/>
                <a:ext cx="2710229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UZ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0+9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UZ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23A524-4ECB-134A-BA12-632572F7F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105545"/>
                <a:ext cx="2710229" cy="481607"/>
              </a:xfrm>
              <a:prstGeom prst="rect">
                <a:avLst/>
              </a:prstGeom>
              <a:blipFill>
                <a:blip r:embed="rId4"/>
                <a:stretch>
                  <a:fillRect r="-2326" b="-789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540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64" y="843558"/>
                <a:ext cx="8815065" cy="41126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Суммой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 координатами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e>
                      <m:sub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e>
                      <m:sub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altLang="ru-UZ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любых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справедливо следующие равенства: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4" y="843558"/>
                <a:ext cx="8815065" cy="4112601"/>
              </a:xfrm>
              <a:prstGeom prst="rect">
                <a:avLst/>
              </a:prstGeom>
              <a:blipFill>
                <a:blip r:embed="rId2"/>
                <a:stretch>
                  <a:fillRect l="-1151" t="-923" r="-2014" b="-9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776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СЛОЖЕНИЕ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520" y="1419622"/>
                <a:ext cx="8815065" cy="16168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любых точек  </a:t>
                </a:r>
                <a14:m>
                  <m:oMath xmlns:m="http://schemas.openxmlformats.org/officeDocument/2006/math"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</m:t>
                    </m:r>
                    <m:r>
                      <a:rPr lang="ru-RU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выполняются векторные равенства: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19622"/>
                <a:ext cx="8815065" cy="1616853"/>
              </a:xfrm>
              <a:prstGeom prst="rect">
                <a:avLst/>
              </a:prstGeom>
              <a:blipFill>
                <a:blip r:embed="rId2"/>
                <a:stretch>
                  <a:fillRect l="-1007" t="-2326" r="-11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29403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ВЫЧИТАНИЕ ВЕКТОРОВ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64" y="843558"/>
                <a:ext cx="8815065" cy="40275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Разностью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такой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altLang="ru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altLang="ru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который в сумме с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дает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с</m:t>
                          </m:r>
                        </m:e>
                      </m:acc>
                      <m:r>
                        <a:rPr lang="ru-RU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того чтобы найти разность двух векторов, достаточно вычесть из координат уменьшаемого вектора соответствующие координаты вычитаемого вектора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264" y="843558"/>
                <a:ext cx="8815065" cy="4027577"/>
              </a:xfrm>
              <a:prstGeom prst="rect">
                <a:avLst/>
              </a:prstGeom>
              <a:blipFill>
                <a:blip r:embed="rId2"/>
                <a:stretch>
                  <a:fillRect l="-1151" t="-943" r="-1007" b="-157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972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/>
              <a:t>У</a:t>
            </a:r>
            <a:r>
              <a:rPr lang="ru-RU" sz="3200" b="1" kern="0" dirty="0"/>
              <a:t>МНОЖЕНИЕ ВЕКОРОВ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1185409"/>
                <a:ext cx="8815065" cy="31420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Произведение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ru-UZ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altLang="ru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ru-UZ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ru-UZ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число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вектор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то есть: </a:t>
                </a:r>
              </a:p>
              <a:p>
                <a:pPr algn="just"/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ru-RU" altLang="ru-U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altLang="ru-U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ru-RU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Таким образом, для того чтобы найти произведение вектора на число, достаточно умножить соответствующие координаты вектора на это число. 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1185409"/>
                <a:ext cx="8815065" cy="3142014"/>
              </a:xfrm>
              <a:prstGeom prst="rect">
                <a:avLst/>
              </a:prstGeom>
              <a:blipFill>
                <a:blip r:embed="rId2"/>
                <a:stretch>
                  <a:fillRect l="-1006" t="-3226" r="-1006" b="-3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40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987574"/>
                <a:ext cx="8815065" cy="24720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сумму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  <m:r>
                        <a:rPr lang="ru-RU" altLang="ru-UZ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ru-RU" alt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</m:d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ru-RU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d>
                        </m:e>
                      </m:acc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ru-RU" altLang="ru-UZ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e>
                          </m:d>
                        </m:e>
                      </m:acc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ru-RU" altLang="ru-U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3+2</m:t>
                              </m:r>
                            </m:e>
                          </m:d>
                          <m: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;(5+7)</m:t>
                          </m:r>
                        </m:e>
                      </m:acc>
                      <m:r>
                        <a:rPr lang="ru-RU" altLang="ru-U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altLang="ru-U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(5;12)</m:t>
                          </m:r>
                        </m:e>
                      </m:acc>
                    </m:oMath>
                  </m:oMathPara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равны </a:t>
                </a:r>
                <a14:m>
                  <m:oMath xmlns:m="http://schemas.openxmlformats.org/officeDocument/2006/math"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(5;12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987574"/>
                <a:ext cx="8815065" cy="2472023"/>
              </a:xfrm>
              <a:prstGeom prst="rect">
                <a:avLst/>
              </a:prstGeom>
              <a:blipFill>
                <a:blip r:embed="rId2"/>
                <a:stretch>
                  <a:fillRect l="-1006" t="-1020" b="-45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087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987574"/>
                <a:ext cx="8815065" cy="28517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</a:t>
                </a:r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разность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</m:oMath>
                </a14:m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ru-RU" altLang="ru-UZ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altLang="ru-UZ" sz="24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3−3</m:t>
                            </m:r>
                          </m:e>
                        </m:d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;(5−(−3))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(−6;8)</m:t>
                        </m:r>
                      </m:e>
                    </m:acc>
                  </m:oMath>
                </a14:m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ru-RU" alt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координаты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равны </a:t>
                </a:r>
                <a14:m>
                  <m:oMath xmlns:m="http://schemas.openxmlformats.org/officeDocument/2006/math"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ru-RU" altLang="ru-U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8)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987574"/>
                <a:ext cx="8815065" cy="2851743"/>
              </a:xfrm>
              <a:prstGeom prst="rect">
                <a:avLst/>
              </a:prstGeom>
              <a:blipFill>
                <a:blip r:embed="rId2"/>
                <a:stretch>
                  <a:fillRect l="-1006" t="-885" b="-39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89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16331</TotalTime>
  <Words>519</Words>
  <Application>Microsoft Macintosh PowerPoint</Application>
  <PresentationFormat>Экран (16:9)</PresentationFormat>
  <Paragraphs>85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1359</cp:revision>
  <dcterms:created xsi:type="dcterms:W3CDTF">2020-04-09T07:32:19Z</dcterms:created>
  <dcterms:modified xsi:type="dcterms:W3CDTF">2021-01-26T05:09:27Z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