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737" r:id="rId3"/>
    <p:sldId id="770" r:id="rId4"/>
    <p:sldId id="786" r:id="rId5"/>
    <p:sldId id="785" r:id="rId6"/>
    <p:sldId id="771" r:id="rId7"/>
    <p:sldId id="772" r:id="rId8"/>
    <p:sldId id="773" r:id="rId9"/>
    <p:sldId id="774" r:id="rId10"/>
    <p:sldId id="775" r:id="rId11"/>
    <p:sldId id="784" r:id="rId12"/>
    <p:sldId id="776" r:id="rId13"/>
    <p:sldId id="781" r:id="rId14"/>
    <p:sldId id="783" r:id="rId15"/>
    <p:sldId id="782" r:id="rId16"/>
    <p:sldId id="777" r:id="rId17"/>
    <p:sldId id="778" r:id="rId18"/>
    <p:sldId id="779" r:id="rId19"/>
    <p:sldId id="78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F9C2B-3A81-4FF4-95BA-45F7EBE12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8F541F-03F4-4C41-9295-926B222FB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EAC5DF-60D6-474D-A7C3-AC4145D63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ED19A8-03FF-4AA1-BC15-8005DED7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EB3420-D8BF-42B9-930B-3831091E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7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31018-0D9A-4F53-84A1-8F53691E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5D080D-76FD-4C91-9ECB-899F66F81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9F1649-F144-467C-A251-9DFA60C9B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79A5A9-8224-43CB-9AA0-C4FB5907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43DEA0-EC77-48A6-A854-F0C7EB58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2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E0BBAB-3173-4575-870C-3432F749E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920824-ADAF-4F1D-B304-0A0C62CB8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F657DD-2880-4DF7-9147-4B771A48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E59A41-D1AB-4E01-A101-6DFEF6F6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8C1794-0315-45B7-BD98-E76B6408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2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16288-F53F-4FF5-BFFD-E571B75E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7C9D05-30BF-4820-856D-1BAA7C44D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1C1C40-F4C7-43B1-80CB-9B10F6099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CE7A77-B95D-4988-8D36-9B148921D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CEA638-6C5E-4E80-87CE-4B22E3A4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9DB1B-025D-4A28-80F0-C85F3BA2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3F181F-1D27-455E-BB1D-91317759F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855BB5-8C98-4F32-AFA2-451E82BE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BB104E-350E-4687-BDCF-BF0BDC6A3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5CC7E3-3D29-41DD-B935-A2B5181A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227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57561-F45F-4BA2-BEEB-33F0E2C6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F22FC5-DBA3-4109-B414-DCECC01FE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CC987A-7A36-4790-AE44-D230406E0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E35067-018D-4B35-8953-EAAA9516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035C11-3EB8-45D0-B1E3-5B21705E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0CFFE-2CB3-48BE-874A-C1ECD169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7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4E594-CCF8-4960-8010-1D7E806E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D65349-65A3-42AB-BD31-7A7D4F24D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298C4F-9CC0-4589-BA91-78FCEA043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F733E0-96EB-454C-A80C-BFCC356EF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405B18-D6D3-4C59-90E4-49A7E3D6C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C87FBC-935E-458D-9F50-B8322D24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107C49-7A0F-48B3-9CEB-88F4047BE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3EAC95-5EAC-4276-9898-6F1D665B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09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C1C7A-FCE6-4452-96BB-E9568224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7271C0-BECE-439F-B2E7-52611696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B9C9E1-9C41-416A-826E-28488683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77AD27-EAF2-4329-BF93-3898F2EB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45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F9BAD4-9E55-481A-ACDB-EA885AE6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405A94-24C0-4DF6-9EBE-70609875D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EBD513-3496-4E60-B854-BB868930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B77FA-D97A-4792-90F6-003988E8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819AC-669E-45FD-8EC2-EEE6AA699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68F597-1C58-41E7-89E1-CCC85440B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B005FB-72C7-41C9-B80C-22E5146F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18ADF-6C4B-4C40-9ACD-6F0C8B0D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5AFECC-8ACF-4EEB-9AF1-A6719CCD4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89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93F8C-0E41-478B-B2AE-E0A5C2CA9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D4648-8D5D-4F09-9009-B0D0B318B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0651EA-418C-4A76-9BCD-20BCBCA82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BC96F0-3E19-4942-B033-80D1F3FE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A99C08-D18A-4DCE-AC8A-9B16D5D6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8A896D-FE77-4212-B61A-CF4A6B8D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0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E1301-B8CC-438A-A0FF-3A4ADA62C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18DB4-8399-424C-AAF3-5CFD67E9D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D80E3-781E-4337-BBD7-34874B25E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E3173-9BEF-432B-86D9-E56F93DD1702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80E0B4-4E46-4265-9F5A-9EF6BB7A3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E26E7-6356-43B6-8E74-AB74AB877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38456-8320-4FB2-930D-80044000D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22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164233" y="1684415"/>
            <a:ext cx="104169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29389" y="3832413"/>
            <a:ext cx="625643" cy="17502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9" y="1684420"/>
            <a:ext cx="625643" cy="171347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2192000" cy="144378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846645" y="211756"/>
            <a:ext cx="1790298" cy="98177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0029524" y="295835"/>
            <a:ext cx="188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6B260E-2F9A-40AF-A89A-C5E9BA0C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50106" y="3532471"/>
            <a:ext cx="4673490" cy="278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14AECA-E388-469B-8308-398C6FD0C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82" y="1609370"/>
            <a:ext cx="4762500" cy="4737642"/>
          </a:xfrm>
          <a:prstGeom prst="rect">
            <a:avLst/>
          </a:prstGeom>
        </p:spPr>
      </p:pic>
      <p:pic>
        <p:nvPicPr>
          <p:cNvPr id="5" name="gumennik-golos-3">
            <a:hlinkClick r:id="" action="ppaction://media"/>
            <a:extLst>
              <a:ext uri="{FF2B5EF4-FFF2-40B4-BE49-F238E27FC236}">
                <a16:creationId xmlns:a16="http://schemas.microsoft.com/office/drawing/2014/main" id="{08095060-688E-4348-BA05-D53084788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562" y="5748830"/>
            <a:ext cx="609600" cy="6096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600B482-F4D7-48FE-8ECB-C10D9B41CF3D}"/>
              </a:ext>
            </a:extLst>
          </p:cNvPr>
          <p:cNvSpPr/>
          <p:nvPr/>
        </p:nvSpPr>
        <p:spPr>
          <a:xfrm>
            <a:off x="5802699" y="2295416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Baquvvat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chetidagi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plastinkalari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qirqib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864599-932E-47C0-8551-250A0426092A}"/>
              </a:ext>
            </a:extLst>
          </p:cNvPr>
          <p:cNvSpPr/>
          <p:nvPr/>
        </p:nvSpPr>
        <p:spPr>
          <a:xfrm>
            <a:off x="304801" y="209312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ajdodi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etaklarida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oqimlarida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Afrika,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7D7688-7265-4ECB-8714-4D02FEBD6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612" y="2244504"/>
            <a:ext cx="5311587" cy="41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OQQUSH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37FEF9-6DB2-4F4C-9EC6-3687C72D2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03" y="2087706"/>
            <a:ext cx="6191250" cy="3486150"/>
          </a:xfrm>
          <a:prstGeom prst="rect">
            <a:avLst/>
          </a:prstGeom>
        </p:spPr>
      </p:pic>
      <p:pic>
        <p:nvPicPr>
          <p:cNvPr id="5" name="sound_22376">
            <a:hlinkClick r:id="" action="ppaction://media"/>
            <a:extLst>
              <a:ext uri="{FF2B5EF4-FFF2-40B4-BE49-F238E27FC236}">
                <a16:creationId xmlns:a16="http://schemas.microsoft.com/office/drawing/2014/main" id="{A0581B63-EE4B-4701-AFE4-CFD293CC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8728" y="4964256"/>
            <a:ext cx="609600" cy="6096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7B19FF-97E2-4215-8E9A-6735FACCDF62}"/>
              </a:ext>
            </a:extLst>
          </p:cNvPr>
          <p:cNvSpPr/>
          <p:nvPr/>
        </p:nvSpPr>
        <p:spPr>
          <a:xfrm>
            <a:off x="6823291" y="1623169"/>
            <a:ext cx="4702752" cy="42949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o‘la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oxirigacha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lichinkalari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PINGVINLAR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3F84B5-05E1-4707-A8F1-C82AEAB7B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34" y="1913884"/>
            <a:ext cx="7699456" cy="432880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A9D502-0B46-4C36-9F59-4E8C8395DCE6}"/>
              </a:ext>
            </a:extLst>
          </p:cNvPr>
          <p:cNvSpPr/>
          <p:nvPr/>
        </p:nvSpPr>
        <p:spPr>
          <a:xfrm>
            <a:off x="8224891" y="2093127"/>
            <a:ext cx="36867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Pingvinlarning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qanoti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eshkakka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birikkanligi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yurganida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zvuki-stai-pingvinov">
            <a:hlinkClick r:id="" action="ppaction://media"/>
            <a:extLst>
              <a:ext uri="{FF2B5EF4-FFF2-40B4-BE49-F238E27FC236}">
                <a16:creationId xmlns:a16="http://schemas.microsoft.com/office/drawing/2014/main" id="{E3F484F1-B5F7-4CF5-B16D-2BCA47353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17" y="321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PINGVINLAR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CABD07-7FF0-4309-94EC-DE6A6C50C54D}"/>
              </a:ext>
            </a:extLst>
          </p:cNvPr>
          <p:cNvSpPr/>
          <p:nvPr/>
        </p:nvSpPr>
        <p:spPr>
          <a:xfrm>
            <a:off x="7100207" y="1963426"/>
            <a:ext cx="48190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Eshkak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soatiga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km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sho‘ng‘iy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Amerika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qisqichbaqasimonlar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0ABE29-9FF1-488C-B5F3-ECD125D0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8" y="1963426"/>
            <a:ext cx="6626564" cy="42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PINGVINLAR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7D362-723C-4D81-8A45-4E725481B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612107"/>
            <a:ext cx="3304088" cy="48856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3A82F4-A88E-4CE2-A8B3-BE43C1CA6A08}"/>
              </a:ext>
            </a:extLst>
          </p:cNvPr>
          <p:cNvSpPr/>
          <p:nvPr/>
        </p:nvSpPr>
        <p:spPr>
          <a:xfrm>
            <a:off x="4289155" y="2092488"/>
            <a:ext cx="75703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Imperator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pingvininining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45 kg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pingvinlar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koloniya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sovuqqa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chidamli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Imperator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pingvini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70°C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sovuqda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bola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ochadi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LAYLAKSIMONLAR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2DDED2-F9EB-4CF6-970A-9C37B2A51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52" y="2022764"/>
            <a:ext cx="5715000" cy="381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FFE1F7-F2AB-4727-A481-1C0DFD65401A}"/>
              </a:ext>
            </a:extLst>
          </p:cNvPr>
          <p:cNvSpPr/>
          <p:nvPr/>
        </p:nvSpPr>
        <p:spPr>
          <a:xfrm>
            <a:off x="6511636" y="1942605"/>
            <a:ext cx="52861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Laylaklar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laylakning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balchiqda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bemalol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isty-schelkajut-kljuvom">
            <a:hlinkClick r:id="" action="ppaction://media"/>
            <a:extLst>
              <a:ext uri="{FF2B5EF4-FFF2-40B4-BE49-F238E27FC236}">
                <a16:creationId xmlns:a16="http://schemas.microsoft.com/office/drawing/2014/main" id="{C4D528BB-327E-4FD4-96AF-429986C3F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952" y="5177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5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LAYLAKSIMONLAR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46B101-BD9B-45A1-933F-3CA5925F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12" y="1720849"/>
            <a:ext cx="6496050" cy="47148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35532B-1DDE-410D-9962-3F66B4FF3B4E}"/>
              </a:ext>
            </a:extLst>
          </p:cNvPr>
          <p:cNvSpPr/>
          <p:nvPr/>
        </p:nvSpPr>
        <p:spPr>
          <a:xfrm>
            <a:off x="6885373" y="2012445"/>
            <a:ext cx="50083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laylak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binolar-ning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tomiga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baqalar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sichqonlar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kaltakesaklar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ketganligi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6940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C27925-A409-4585-AE5C-B386D58C698E}"/>
              </a:ext>
            </a:extLst>
          </p:cNvPr>
          <p:cNvSpPr/>
          <p:nvPr/>
        </p:nvSpPr>
        <p:spPr>
          <a:xfrm>
            <a:off x="792377" y="1761781"/>
            <a:ext cx="10778837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juftlab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o‘rdaklar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qanoti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   2)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chetida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plastinkalar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pingvinlar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3)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shoxiga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laylaklar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4)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balchiqni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sizdirib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60910"/>
            <a:ext cx="11820939" cy="53451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D3A201-F164-4903-9302-5CA31C9281C4}"/>
              </a:ext>
            </a:extLst>
          </p:cNvPr>
          <p:cNvSpPr/>
          <p:nvPr/>
        </p:nvSpPr>
        <p:spPr>
          <a:xfrm>
            <a:off x="529390" y="1313429"/>
            <a:ext cx="107527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Tasodifan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halok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kechirishga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yostiqlar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338" y="4337210"/>
            <a:ext cx="8050400" cy="169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159-, 162-sahifalarini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endParaRPr lang="ru-RU" sz="28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63"/>
            <a:ext cx="12192000" cy="105092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11752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3BF66-2872-45BD-A713-32C3D068ABD0}"/>
              </a:ext>
            </a:extLst>
          </p:cNvPr>
          <p:cNvSpPr/>
          <p:nvPr/>
        </p:nvSpPr>
        <p:spPr>
          <a:xfrm>
            <a:off x="241457" y="1671638"/>
            <a:ext cx="7456097" cy="32482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G‘ozsimonlar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Pingvinlar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Laylaksimonlar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2A07F-0003-45AD-B5ED-910FA2744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77" y="1831099"/>
            <a:ext cx="4178142" cy="31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 QUSHLARI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311BCE-7983-48B3-A0D7-659F91455E64}"/>
              </a:ext>
            </a:extLst>
          </p:cNvPr>
          <p:cNvSpPr/>
          <p:nvPr/>
        </p:nvSpPr>
        <p:spPr>
          <a:xfrm>
            <a:off x="6680903" y="2204868"/>
            <a:ext cx="51569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suzib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o‘tkazadi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tortilgan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orqaroqda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o‘tkazmaydigan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tig‘iz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qoplag‘ichni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4DADEC-AD90-4F25-8D0B-4A87212D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43" y="2460770"/>
            <a:ext cx="5715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 QUSHLARI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311BCE-7983-48B3-A0D7-659F91455E64}"/>
              </a:ext>
            </a:extLst>
          </p:cNvPr>
          <p:cNvSpPr/>
          <p:nvPr/>
        </p:nvSpPr>
        <p:spPr>
          <a:xfrm>
            <a:off x="5510963" y="2091957"/>
            <a:ext cx="63608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dumg‘aza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chiqaradigan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suyuqlikni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siqib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patlariga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surtib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suyuqlik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yuqtirmaydi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qayishqoq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egiluvchan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D8D485-B268-4E43-B85B-10F202AB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" y="2116138"/>
            <a:ext cx="4624408" cy="423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 QUSHLARI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311BCE-7983-48B3-A0D7-659F91455E64}"/>
              </a:ext>
            </a:extLst>
          </p:cNvPr>
          <p:cNvSpPr/>
          <p:nvPr/>
        </p:nvSpPr>
        <p:spPr>
          <a:xfrm>
            <a:off x="204616" y="2370383"/>
            <a:ext cx="63608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qushlar-ning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ko‘pchiligi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chaqqon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suzadi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sho‘ng‘iydi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ozig‘ini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beso‘naqay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880D05-BAFB-456E-997B-7D2044627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635" y="2024309"/>
            <a:ext cx="5263855" cy="40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G‘OZSIMONLAR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4242B8-FB84-4A86-AE5F-F99EF3088A4B}"/>
              </a:ext>
            </a:extLst>
          </p:cNvPr>
          <p:cNvSpPr/>
          <p:nvPr/>
        </p:nvSpPr>
        <p:spPr>
          <a:xfrm>
            <a:off x="447511" y="1831519"/>
            <a:ext cx="115722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turkumga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qirrasi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shakldagi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plastinkalar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kengaygan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G‘ozsimonlarning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jo‘jalari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orqasidan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ergashib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D3C5E-CCB1-4B83-BEBE-F435C533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11" y="3791853"/>
            <a:ext cx="4858780" cy="27330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CF809F-39AF-4850-AD0F-4D8FF660A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65" y="3715945"/>
            <a:ext cx="4331652" cy="28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927C1-ADF7-4DC1-B6E2-1F4436E7F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89" y="1769774"/>
            <a:ext cx="2992582" cy="4488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97427-188D-40F4-BEDF-075BEF2BA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91486" y="1769774"/>
            <a:ext cx="6769659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709D28-8778-4F19-9D81-EF295948C28A}"/>
              </a:ext>
            </a:extLst>
          </p:cNvPr>
          <p:cNvSpPr/>
          <p:nvPr/>
        </p:nvSpPr>
        <p:spPr>
          <a:xfrm>
            <a:off x="458525" y="1779950"/>
            <a:ext cx="65760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tubidagi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balchiqni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plastinkalari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sizdirib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o‘tkazib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jonivorlar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churrak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suqsun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erkagining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qizg‘ish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qishlov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63369E-5BEC-4C6D-8A53-89B39170D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646" y="1990123"/>
            <a:ext cx="4574522" cy="3762375"/>
          </a:xfrm>
          <a:prstGeom prst="rect">
            <a:avLst/>
          </a:prstGeom>
        </p:spPr>
      </p:pic>
      <p:pic>
        <p:nvPicPr>
          <p:cNvPr id="6" name="kryakva-golos-3-1">
            <a:hlinkClick r:id="" action="ppaction://media"/>
            <a:extLst>
              <a:ext uri="{FF2B5EF4-FFF2-40B4-BE49-F238E27FC236}">
                <a16:creationId xmlns:a16="http://schemas.microsoft.com/office/drawing/2014/main" id="{6CD8AF80-6595-4335-88C7-DCB4A4AAB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582" y="21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4C3A21-1A09-4636-BB78-01AEA8BEE2EE}"/>
              </a:ext>
            </a:extLst>
          </p:cNvPr>
          <p:cNvSpPr/>
          <p:nvPr/>
        </p:nvSpPr>
        <p:spPr>
          <a:xfrm>
            <a:off x="5835926" y="1885463"/>
            <a:ext cx="6076122" cy="438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Afrika,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Amerika,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shuning-dek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o‘lkamiz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qamishzorlar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churrak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suqsun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naslboshisi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B85D11-4732-4828-B71C-2071F245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42" y="2027116"/>
            <a:ext cx="5115425" cy="34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639</Words>
  <Application>Microsoft Office PowerPoint</Application>
  <PresentationFormat>Широкоэкранный</PresentationFormat>
  <Paragraphs>59</Paragraphs>
  <Slides>19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SUV QUSHLARI</vt:lpstr>
      <vt:lpstr>SUV QUSHLARI</vt:lpstr>
      <vt:lpstr>SUV QUSHLARI</vt:lpstr>
      <vt:lpstr>G‘OZSIMONLAR TURKUMI</vt:lpstr>
      <vt:lpstr>O‘RDAK</vt:lpstr>
      <vt:lpstr>O‘RDAK</vt:lpstr>
      <vt:lpstr>O‘RDAK</vt:lpstr>
      <vt:lpstr>G‘OZ</vt:lpstr>
      <vt:lpstr>G‘OZ</vt:lpstr>
      <vt:lpstr>OQQUSH</vt:lpstr>
      <vt:lpstr>PINGVINLAR TURKUMI</vt:lpstr>
      <vt:lpstr>PINGVINLAR TURKUMI</vt:lpstr>
      <vt:lpstr>PINGVINLAR TURKUMI</vt:lpstr>
      <vt:lpstr>LAYLAKSIMONLAR TURKUMI</vt:lpstr>
      <vt:lpstr>LAYLAKSIMONLAR TURKUMI</vt:lpstr>
      <vt:lpstr>MUSTAHKAMLASH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Пользователь</cp:lastModifiedBy>
  <cp:revision>16</cp:revision>
  <dcterms:created xsi:type="dcterms:W3CDTF">2021-02-28T22:10:02Z</dcterms:created>
  <dcterms:modified xsi:type="dcterms:W3CDTF">2021-03-01T11:30:10Z</dcterms:modified>
</cp:coreProperties>
</file>