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25" r:id="rId2"/>
    <p:sldId id="737" r:id="rId3"/>
    <p:sldId id="749" r:id="rId4"/>
    <p:sldId id="743" r:id="rId5"/>
    <p:sldId id="744" r:id="rId6"/>
    <p:sldId id="767" r:id="rId7"/>
    <p:sldId id="753" r:id="rId8"/>
    <p:sldId id="763" r:id="rId9"/>
    <p:sldId id="768" r:id="rId10"/>
    <p:sldId id="769" r:id="rId11"/>
    <p:sldId id="755" r:id="rId12"/>
    <p:sldId id="756" r:id="rId13"/>
    <p:sldId id="758" r:id="rId14"/>
    <p:sldId id="757" r:id="rId15"/>
    <p:sldId id="754" r:id="rId16"/>
    <p:sldId id="770" r:id="rId17"/>
    <p:sldId id="766" r:id="rId18"/>
    <p:sldId id="776" r:id="rId19"/>
    <p:sldId id="775" r:id="rId20"/>
    <p:sldId id="772" r:id="rId21"/>
    <p:sldId id="773" r:id="rId22"/>
    <p:sldId id="774" r:id="rId23"/>
    <p:sldId id="771" r:id="rId24"/>
    <p:sldId id="74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300E6-E21B-4CD8-A126-1E2B6C82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FB939-57BE-455E-9393-76961765F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45486-32E7-42F0-B6BE-CD2A124A3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FFE08-8DD8-47E4-9E91-04C1B57C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3345F-9038-4FDD-B178-F6294783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0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D3E89-9600-426A-98F2-DC855F0D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17980F-655E-4276-940E-783A62303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F6CF06-4080-4500-BA45-F5AAF158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6E374B-F5F5-4337-92F0-F5F290A0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C3B361-7D28-45CD-96FF-8A14116B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6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8C62E-CD62-4F7B-88ED-6C4D23233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9F2C9F-DDF6-4C67-AE78-2CFC3F1AF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0A17E-7047-449E-8E8A-86AECFF2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464236-10F5-4167-9906-9285ED56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C9E19-9F63-4926-B040-7B52B072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28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A7F43-F50E-4ED3-85A1-C0973384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5B5007-1428-423E-9474-9A3133C5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D29BB-DEE5-4AED-8130-6EF8D4FF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D2F83F-CAA7-416F-B9FA-580DF8FD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7EFF2-C067-46D9-BF57-EE33D8EC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2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9EF9-A4B8-4742-9957-C5BE368B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2DD76-EC0A-4896-8B22-3CA2658F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AAAA7-096A-41ED-92F0-B2177775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F34ED-53A0-45DF-8250-78DF93EC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BAE299-228F-4786-B32A-3236B583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8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2C371-9662-450D-8833-2B5E68FF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7EA224-DCE6-4A6D-A1B0-204338E37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38F9E-C394-4DB3-8928-7F8950215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F2F2CE-25E1-489B-9DE4-919518AE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04D5A-502D-44C5-910F-AE47B5C0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3C4AD-47F3-45D6-BE85-44AA028D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6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D5B3C-DF1A-4ABA-BB7C-17E853D7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2E4C7-9220-4CB1-A95C-2945C152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442001-D3CE-424B-8157-324D93197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FE15E1-4091-44E5-8350-5517325EC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312902-B0CA-48AC-9587-7F2ACE49B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287417-8A7A-4FC7-896F-8BD517D4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47B621-445F-42EE-A425-F8592934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722BB8-4C76-4969-B719-7FFA3AB1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0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E97B4-926E-4FAF-B99E-74011CD1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8E770D-F617-477C-8799-C97FAB77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A9F3D7-F342-4281-8EDA-FD52DE4F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B4F88A-32F3-4FE8-92C5-ED6F7DAF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30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44F3A3-636E-4ACF-B97A-57A45B9A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9D3654-4E4C-4040-A47B-C7E32254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917DFF-2E21-4A07-9CDC-B66AA966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0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1E50-DB06-4965-A3FF-5A49111F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AC24F2-EA54-4A33-B12E-FA321CB32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D9037-8017-4E4F-A5D8-AFA24856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C51AD1-4CAF-49D7-AEDB-A82927C0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3401D-1308-47FC-89FC-A6EDD007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95B050-1875-40DA-A83D-03F557BF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6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B8279-AB24-42B7-A65E-96BCC127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24C8E3-64C9-4A43-B9E5-F19DBEB5A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7E171E-4E8D-44B5-9FC8-7051FDF3D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6E1D79-EE9C-4260-B630-6A929BC3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D14ABA-C856-404C-B616-B657AE64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84BEA0-A4D4-4A1D-899C-78BAA152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46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63F3E-1359-4E90-9785-0AD4883C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32CB42-80F3-48CE-9F15-416A1FA0A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C822E-749A-4968-B965-5A6BD9B39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68AC5-83E7-4DEA-9AE3-C4B27FC5F0FF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EDA2B-E914-44CD-A56F-28AC4A24F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022B6-5AC9-49D7-88B7-55DE0633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DC592-A5A2-4967-A4C3-F1FBEAB7C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4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592132" y="1425948"/>
            <a:ext cx="10416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xilligi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587140" y="3941633"/>
            <a:ext cx="683393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66" y="2163299"/>
            <a:ext cx="625864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70D4D9-837C-472D-A938-849E1D4B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71" y="3640859"/>
            <a:ext cx="2127183" cy="283624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5027" y="215152"/>
            <a:ext cx="1761424" cy="10361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173903" y="404260"/>
            <a:ext cx="174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QARG‘A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C3718-EDB3-460F-8DFB-6702A07FB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396835"/>
            <a:ext cx="6194139" cy="32038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740204-93C7-416C-9F7B-2DF590202C08}"/>
              </a:ext>
            </a:extLst>
          </p:cNvPr>
          <p:cNvSpPr/>
          <p:nvPr/>
        </p:nvSpPr>
        <p:spPr>
          <a:xfrm>
            <a:off x="6681156" y="1662545"/>
            <a:ext cx="5246385" cy="46274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Olaqarg‘a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go‘ngqarg‘a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500 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4-6ta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17-20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ozuqa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zvuk-vorony">
            <a:hlinkClick r:id="" action="ppaction://media"/>
            <a:extLst>
              <a:ext uri="{FF2B5EF4-FFF2-40B4-BE49-F238E27FC236}">
                <a16:creationId xmlns:a16="http://schemas.microsoft.com/office/drawing/2014/main" id="{4B126A73-598F-433B-B436-F4EFC610C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306" y="4857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ZAG‘IZG‘ON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908B5A-BF94-4145-9603-D8E54AAB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188" y="1868512"/>
            <a:ext cx="5189005" cy="38934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5C5007-7B5E-4505-9FC1-A0D5B9A54ED4}"/>
              </a:ext>
            </a:extLst>
          </p:cNvPr>
          <p:cNvSpPr/>
          <p:nvPr/>
        </p:nvSpPr>
        <p:spPr>
          <a:xfrm>
            <a:off x="431901" y="1855065"/>
            <a:ext cx="6065881" cy="4324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mollyuska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qoldiqlari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roka-golos-2">
            <a:hlinkClick r:id="" action="ppaction://media"/>
            <a:extLst>
              <a:ext uri="{FF2B5EF4-FFF2-40B4-BE49-F238E27FC236}">
                <a16:creationId xmlns:a16="http://schemas.microsoft.com/office/drawing/2014/main" id="{82EF08D1-7B90-48DF-B855-9C5B6D7FB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9152" y="516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ZOG‘CHA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Зимующие (оседлые) и кочующие птицы: список видов, названия, фото и характеристика 6">
            <a:extLst>
              <a:ext uri="{FF2B5EF4-FFF2-40B4-BE49-F238E27FC236}">
                <a16:creationId xmlns:a16="http://schemas.microsoft.com/office/drawing/2014/main" id="{3C715DE6-5E10-4179-B3FC-B6FC9135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9" y="2501899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8C25F5-7681-44D1-939B-19FE00EFD5F3}"/>
              </a:ext>
            </a:extLst>
          </p:cNvPr>
          <p:cNvSpPr/>
          <p:nvPr/>
        </p:nvSpPr>
        <p:spPr>
          <a:xfrm>
            <a:off x="5567795" y="2549236"/>
            <a:ext cx="5874327" cy="26462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Qarg‘alar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shoxida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tunaydi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chiqindilari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Голос галки пение крики">
            <a:hlinkClick r:id="" action="ppaction://media"/>
            <a:extLst>
              <a:ext uri="{FF2B5EF4-FFF2-40B4-BE49-F238E27FC236}">
                <a16:creationId xmlns:a16="http://schemas.microsoft.com/office/drawing/2014/main" id="{3DFEC135-759A-4FFF-AA1B-CAD9E9CDF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689" y="5349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BULBUL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52ACE-467B-4695-9431-2448DBD0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46" y="2012912"/>
            <a:ext cx="5032665" cy="33618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2475D2-DD40-438C-B491-DC284DEB5372}"/>
              </a:ext>
            </a:extLst>
          </p:cNvPr>
          <p:cNvSpPr/>
          <p:nvPr/>
        </p:nvSpPr>
        <p:spPr>
          <a:xfrm>
            <a:off x="5701213" y="1828942"/>
            <a:ext cx="6105675" cy="3459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chiroyli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umurtqasizlar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vuki-prirody-Solovey-2">
            <a:hlinkClick r:id="" action="ppaction://media"/>
            <a:extLst>
              <a:ext uri="{FF2B5EF4-FFF2-40B4-BE49-F238E27FC236}">
                <a16:creationId xmlns:a16="http://schemas.microsoft.com/office/drawing/2014/main" id="{D099284B-5667-4A0A-98D1-F3D6E41C7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1069" y="4300750"/>
            <a:ext cx="918563" cy="9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ZARG‘ALDOQ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ECAAE-BC24-4AED-A6E1-812A52FAF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96" y="1954245"/>
            <a:ext cx="5817254" cy="407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6CD36-79C8-4A29-9DBF-4D97C2E4859E}"/>
              </a:ext>
            </a:extLst>
          </p:cNvPr>
          <p:cNvSpPr/>
          <p:nvPr/>
        </p:nvSpPr>
        <p:spPr>
          <a:xfrm>
            <a:off x="6109252" y="1748127"/>
            <a:ext cx="5817253" cy="4660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Yorqin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shox-shabbalardan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savatga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yetganda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shilliqqurt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avgustda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Hindistonga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enie-ptic-ivolga">
            <a:hlinkClick r:id="" action="ppaction://media"/>
            <a:extLst>
              <a:ext uri="{FF2B5EF4-FFF2-40B4-BE49-F238E27FC236}">
                <a16:creationId xmlns:a16="http://schemas.microsoft.com/office/drawing/2014/main" id="{90368C20-8EFC-4D6F-8EB1-1B8394455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455" y="5966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KAPTARSIMONLAR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D774B-3BF7-42A4-9C8B-4DF6FE67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1" y="2677823"/>
            <a:ext cx="4762500" cy="31718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417C0A-6E7E-4FFE-8CCD-087769A92B28}"/>
              </a:ext>
            </a:extLst>
          </p:cNvPr>
          <p:cNvSpPr/>
          <p:nvPr/>
        </p:nvSpPr>
        <p:spPr>
          <a:xfrm>
            <a:off x="5977972" y="2486890"/>
            <a:ext cx="5569527" cy="35536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qobiliyati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kamalak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ultrabinafsha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DAE2A5-B7DB-4359-AD23-1086A3C961ED}"/>
              </a:ext>
            </a:extLst>
          </p:cNvPr>
          <p:cNvSpPr/>
          <p:nvPr/>
        </p:nvSpPr>
        <p:spPr>
          <a:xfrm>
            <a:off x="2149584" y="1909461"/>
            <a:ext cx="2361935" cy="665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kaptar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KAPTARSIMONLAR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417C0A-6E7E-4FFE-8CCD-087769A92B28}"/>
              </a:ext>
            </a:extLst>
          </p:cNvPr>
          <p:cNvSpPr/>
          <p:nvPr/>
        </p:nvSpPr>
        <p:spPr>
          <a:xfrm>
            <a:off x="4995512" y="1809646"/>
            <a:ext cx="6660682" cy="28167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O‘troq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don,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DAE2A5-B7DB-4359-AD23-1086A3C961ED}"/>
              </a:ext>
            </a:extLst>
          </p:cNvPr>
          <p:cNvSpPr/>
          <p:nvPr/>
        </p:nvSpPr>
        <p:spPr>
          <a:xfrm>
            <a:off x="1312495" y="1790299"/>
            <a:ext cx="2361935" cy="61175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Musicha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C7C45-23AE-4985-B914-FC7BD439B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13" r="8409"/>
          <a:stretch/>
        </p:blipFill>
        <p:spPr>
          <a:xfrm>
            <a:off x="429346" y="2695829"/>
            <a:ext cx="4092585" cy="3158837"/>
          </a:xfrm>
          <a:prstGeom prst="rect">
            <a:avLst/>
          </a:prstGeom>
        </p:spPr>
      </p:pic>
      <p:pic>
        <p:nvPicPr>
          <p:cNvPr id="3" name="kolchataya-gorlica-golos-1">
            <a:hlinkClick r:id="" action="ppaction://media"/>
            <a:extLst>
              <a:ext uri="{FF2B5EF4-FFF2-40B4-BE49-F238E27FC236}">
                <a16:creationId xmlns:a16="http://schemas.microsoft.com/office/drawing/2014/main" id="{F37C176B-0724-4BD4-8A91-FB67BD39A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118" y="4995511"/>
            <a:ext cx="817445" cy="8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  QUSHLARI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2E9224-2158-4198-9A55-698501B0C850}"/>
              </a:ext>
            </a:extLst>
          </p:cNvPr>
          <p:cNvSpPr/>
          <p:nvPr/>
        </p:nvSpPr>
        <p:spPr>
          <a:xfrm>
            <a:off x="353256" y="2160945"/>
            <a:ext cx="81094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qidiradi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dushmanlaridan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qutulishiga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uzoqdan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payqashga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8AA729-DB6C-42F8-ABFB-97EF4C4F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9" t="15647" r="16967" b="9201"/>
          <a:stretch/>
        </p:blipFill>
        <p:spPr>
          <a:xfrm>
            <a:off x="8637416" y="1949822"/>
            <a:ext cx="3277493" cy="31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TUVALOQLAR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F58AF1-2B76-41D9-A956-58ABB5C1F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6" t="1205" r="8913"/>
          <a:stretch/>
        </p:blipFill>
        <p:spPr>
          <a:xfrm>
            <a:off x="7439891" y="2377440"/>
            <a:ext cx="3685310" cy="36713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A46EA5-2080-4DD3-A8D3-067A36F7B399}"/>
              </a:ext>
            </a:extLst>
          </p:cNvPr>
          <p:cNvSpPr/>
          <p:nvPr/>
        </p:nvSpPr>
        <p:spPr>
          <a:xfrm>
            <a:off x="803564" y="2078182"/>
            <a:ext cx="6359236" cy="397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yuguradi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tashlanmaydi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g‘amxo‘rlik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D1F8CA-F6B8-411A-9B48-1E5FAB519AB6}"/>
              </a:ext>
            </a:extLst>
          </p:cNvPr>
          <p:cNvSpPr/>
          <p:nvPr/>
        </p:nvSpPr>
        <p:spPr>
          <a:xfrm>
            <a:off x="7439891" y="1798006"/>
            <a:ext cx="3685310" cy="499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tuvaloq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i-chernogorloj-maloj-drofy">
            <a:hlinkClick r:id="" action="ppaction://media"/>
            <a:extLst>
              <a:ext uri="{FF2B5EF4-FFF2-40B4-BE49-F238E27FC236}">
                <a16:creationId xmlns:a16="http://schemas.microsoft.com/office/drawing/2014/main" id="{3DF09387-EF81-444F-AF71-C6941CA2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4252" y="5413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TUYAQUSHSIMONLAR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155BA0-3152-4884-BE79-B7E5466337D9}"/>
              </a:ext>
            </a:extLst>
          </p:cNvPr>
          <p:cNvSpPr/>
          <p:nvPr/>
        </p:nvSpPr>
        <p:spPr>
          <a:xfrm>
            <a:off x="335326" y="1833424"/>
            <a:ext cx="67056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yelpig‘ich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toj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yuguradi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qoplanganidan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955182-C302-4933-93D7-E49D4FB3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21" y="2344412"/>
            <a:ext cx="4788853" cy="35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615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734437" y="1748089"/>
            <a:ext cx="9345012" cy="41406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Chumchuqsimonlar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Kaptarsimonlar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Tuvaloqlar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Tuyaqushlar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EMU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C01F1-F64C-4726-A0BC-443E98F6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3" y="2207924"/>
            <a:ext cx="4987636" cy="3740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5FD713-DDD4-4C68-BACC-33210AD1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99" y="2207924"/>
            <a:ext cx="5112328" cy="38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NANDU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57F9A-4FE9-4E20-B399-D7D57C10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3" y="1688379"/>
            <a:ext cx="6373091" cy="47798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39AE9-9CD5-4CF4-93B2-38A87E4E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87" y="1688379"/>
            <a:ext cx="4238428" cy="48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 TUYAQUSHI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278844-7C5D-499A-8031-CF7642EE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877" y="1615640"/>
            <a:ext cx="3420340" cy="4925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75250-09A6-4B7A-A4E5-ECB78BD13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98" y="1684913"/>
            <a:ext cx="4652118" cy="47867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FD6CDE-DA97-4FBD-8E8B-3F01EA12572A}"/>
              </a:ext>
            </a:extLst>
          </p:cNvPr>
          <p:cNvSpPr/>
          <p:nvPr/>
        </p:nvSpPr>
        <p:spPr>
          <a:xfrm>
            <a:off x="4791718" y="1684914"/>
            <a:ext cx="4116755" cy="4786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60-70 km/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yuguradi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4-9ta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1,5 kg;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strich-sound-effec">
            <a:hlinkClick r:id="" action="ppaction://media"/>
            <a:extLst>
              <a:ext uri="{FF2B5EF4-FFF2-40B4-BE49-F238E27FC236}">
                <a16:creationId xmlns:a16="http://schemas.microsoft.com/office/drawing/2014/main" id="{EC251AAD-D97C-4FF2-87DD-239C5126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4758" y="5472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7902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AE0F9D-1D0D-4805-B5C7-CCD0EE2384DA}"/>
              </a:ext>
            </a:extLst>
          </p:cNvPr>
          <p:cNvSpPr/>
          <p:nvPr/>
        </p:nvSpPr>
        <p:spPr>
          <a:xfrm>
            <a:off x="539123" y="1659285"/>
            <a:ext cx="114805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1)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musicha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2) </a:t>
            </a:r>
            <a:r>
              <a:rPr lang="uz-Latn-UZ" sz="280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go‘ngqarg‘a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3)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binolar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peshtoqiga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chug‘urchuqlar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4)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kaptar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5)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tuvaloq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 6)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h)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tuyaqushi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7)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zog‘chalar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C85E5D-03B2-4C32-99C1-2A79AF462FB1}"/>
              </a:ext>
            </a:extLst>
          </p:cNvPr>
          <p:cNvSpPr/>
          <p:nvPr/>
        </p:nvSpPr>
        <p:spPr>
          <a:xfrm>
            <a:off x="3075709" y="5405401"/>
            <a:ext cx="5361709" cy="8312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a-5;b-1;d-7;e-6; f-3; g-2;h-4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5B6263-2556-4601-A36C-876FE72E6A37}"/>
              </a:ext>
            </a:extLst>
          </p:cNvPr>
          <p:cNvSpPr/>
          <p:nvPr/>
        </p:nvSpPr>
        <p:spPr>
          <a:xfrm>
            <a:off x="594453" y="2105892"/>
            <a:ext cx="10136708" cy="2258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156-,159-sahifalarini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20415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6038"/>
            <a:ext cx="11820939" cy="52200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970A170-C660-4676-9D51-EDEDDB1D4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68742"/>
              </p:ext>
            </p:extLst>
          </p:nvPr>
        </p:nvGraphicFramePr>
        <p:xfrm>
          <a:off x="1544181" y="1944688"/>
          <a:ext cx="9130141" cy="4267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01973">
                  <a:extLst>
                    <a:ext uri="{9D8B030D-6E8A-4147-A177-3AD203B41FA5}">
                      <a16:colId xmlns:a16="http://schemas.microsoft.com/office/drawing/2014/main" val="1727595719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2220376519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1044118286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4027920088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3837474662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284591488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2897953941"/>
                    </a:ext>
                  </a:extLst>
                </a:gridCol>
                <a:gridCol w="925352">
                  <a:extLst>
                    <a:ext uri="{9D8B030D-6E8A-4147-A177-3AD203B41FA5}">
                      <a16:colId xmlns:a16="http://schemas.microsoft.com/office/drawing/2014/main" val="738338134"/>
                    </a:ext>
                  </a:extLst>
                </a:gridCol>
                <a:gridCol w="908600">
                  <a:extLst>
                    <a:ext uri="{9D8B030D-6E8A-4147-A177-3AD203B41FA5}">
                      <a16:colId xmlns:a16="http://schemas.microsoft.com/office/drawing/2014/main" val="365611427"/>
                    </a:ext>
                  </a:extLst>
                </a:gridCol>
                <a:gridCol w="942104">
                  <a:extLst>
                    <a:ext uri="{9D8B030D-6E8A-4147-A177-3AD203B41FA5}">
                      <a16:colId xmlns:a16="http://schemas.microsoft.com/office/drawing/2014/main" val="3255339422"/>
                    </a:ext>
                  </a:extLst>
                </a:gridCol>
              </a:tblGrid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O`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80328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12211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G`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804165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942782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81638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ru-RU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686386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88003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O`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1024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815528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12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4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CHUMCHUQSIMONLAR TURKUMI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31A09A-3443-4BD4-916D-73239D2C5797}"/>
              </a:ext>
            </a:extLst>
          </p:cNvPr>
          <p:cNvSpPr/>
          <p:nvPr/>
        </p:nvSpPr>
        <p:spPr>
          <a:xfrm>
            <a:off x="577070" y="1550503"/>
            <a:ext cx="114161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go‘ngqarg‘a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chug‘urchiq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bulbul,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urg‘ochilaridan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Chumchuqsimonlar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2FF0B-819F-4FC6-935B-B7EEABDA7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4" b="7568"/>
          <a:stretch/>
        </p:blipFill>
        <p:spPr>
          <a:xfrm>
            <a:off x="2881745" y="3609475"/>
            <a:ext cx="6428509" cy="28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6C1FCA-3C47-4674-ABEA-9CF41625C1B7}"/>
              </a:ext>
            </a:extLst>
          </p:cNvPr>
          <p:cNvSpPr/>
          <p:nvPr/>
        </p:nvSpPr>
        <p:spPr>
          <a:xfrm>
            <a:off x="5259909" y="1786385"/>
            <a:ext cx="6594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ko‘kimtir-qora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peshona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qizg‘ish-qo‘ng‘ir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241EA-25E3-453E-818A-1CEA7100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9964" y="2155202"/>
            <a:ext cx="4832799" cy="3846172"/>
          </a:xfrm>
          <a:prstGeom prst="rect">
            <a:avLst/>
          </a:prstGeom>
        </p:spPr>
      </p:pic>
      <p:pic>
        <p:nvPicPr>
          <p:cNvPr id="3" name="swallows-screeching_gkkehhno">
            <a:hlinkClick r:id="" action="ppaction://media"/>
            <a:extLst>
              <a:ext uri="{FF2B5EF4-FFF2-40B4-BE49-F238E27FC236}">
                <a16:creationId xmlns:a16="http://schemas.microsoft.com/office/drawing/2014/main" id="{5E5E1950-52E2-4BC0-AFD3-AB801D86B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746" y="5397113"/>
            <a:ext cx="609600" cy="6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747F7-355F-49CA-AA9E-615ABC72F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" t="1165" r="4990" b="2934"/>
          <a:stretch/>
        </p:blipFill>
        <p:spPr>
          <a:xfrm>
            <a:off x="5597236" y="1729505"/>
            <a:ext cx="6318840" cy="41611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6C1FCA-3C47-4674-ABEA-9CF41625C1B7}"/>
              </a:ext>
            </a:extLst>
          </p:cNvPr>
          <p:cNvSpPr/>
          <p:nvPr/>
        </p:nvSpPr>
        <p:spPr>
          <a:xfrm>
            <a:off x="373636" y="1635704"/>
            <a:ext cx="51459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ayvon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peshtoqi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shift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to‘sinlarga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devorga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so‘lagi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aralashtirilgan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loydan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4–6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oziqlantiradi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tegib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cho‘miladi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2F65AA-5045-4AD8-8A18-B15E3A06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47" y="1712177"/>
            <a:ext cx="6096000" cy="39814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750733-A9A5-4FFA-8CE0-B4C3FE464424}"/>
              </a:ext>
            </a:extLst>
          </p:cNvPr>
          <p:cNvSpPr/>
          <p:nvPr/>
        </p:nvSpPr>
        <p:spPr>
          <a:xfrm>
            <a:off x="430949" y="1959198"/>
            <a:ext cx="4868969" cy="30787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hammaxo‘r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don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ekinlarga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ziyon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o‘troq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orobi-na-vetkah">
            <a:hlinkClick r:id="" action="ppaction://media"/>
            <a:extLst>
              <a:ext uri="{FF2B5EF4-FFF2-40B4-BE49-F238E27FC236}">
                <a16:creationId xmlns:a16="http://schemas.microsoft.com/office/drawing/2014/main" id="{05124370-6AC5-4567-A0C9-8CF15F20E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6073" y="515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CHUG‘URCHUQ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4B93E-74D9-40C0-A035-33840C1B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16" y="2189019"/>
            <a:ext cx="5238296" cy="34913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FD4CEE-63F0-4025-BFA2-44AF71020A93}"/>
              </a:ext>
            </a:extLst>
          </p:cNvPr>
          <p:cNvSpPr/>
          <p:nvPr/>
        </p:nvSpPr>
        <p:spPr>
          <a:xfrm>
            <a:off x="5624945" y="1801092"/>
            <a:ext cx="6017592" cy="426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to’daboshi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Havf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sezganda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shovqin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chaqiradi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Pishiqchilik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giloslarni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Murmuratsiya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obyknovennyy-skvorec-golos-1">
            <a:hlinkClick r:id="" action="ppaction://media"/>
            <a:extLst>
              <a:ext uri="{FF2B5EF4-FFF2-40B4-BE49-F238E27FC236}">
                <a16:creationId xmlns:a16="http://schemas.microsoft.com/office/drawing/2014/main" id="{81AFA4FE-9E4A-444C-861C-1F1D6B87C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2264" y="4942515"/>
            <a:ext cx="609600" cy="7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CHUG‘URCHUQ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FD4CEE-63F0-4025-BFA2-44AF71020A93}"/>
              </a:ext>
            </a:extLst>
          </p:cNvPr>
          <p:cNvSpPr/>
          <p:nvPr/>
        </p:nvSpPr>
        <p:spPr>
          <a:xfrm>
            <a:off x="416946" y="1658316"/>
            <a:ext cx="5488293" cy="40870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Murmuratsiya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chug‘urchuqlar-ning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fazoda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qilishlaridir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mutanosib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harakatlanadilar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ketmaydilar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E4313F-F0AE-441E-ADD7-94014BFC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76" y="1664723"/>
            <a:ext cx="5780676" cy="46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885</Words>
  <Application>Microsoft Office PowerPoint</Application>
  <PresentationFormat>Широкоэкранный</PresentationFormat>
  <Paragraphs>224</Paragraphs>
  <Slides>24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DARS REJASI</vt:lpstr>
      <vt:lpstr>TOPSHIRIQNI TEKSHIRISH</vt:lpstr>
      <vt:lpstr>CHUMCHUQSIMONLAR TURKUMI </vt:lpstr>
      <vt:lpstr>QALDIRG‘OCH</vt:lpstr>
      <vt:lpstr>QALDIRG‘OCH</vt:lpstr>
      <vt:lpstr>CHUMCHUQ</vt:lpstr>
      <vt:lpstr>CHUG‘URCHUQ</vt:lpstr>
      <vt:lpstr>CHUG‘URCHUQ</vt:lpstr>
      <vt:lpstr>QARG‘A</vt:lpstr>
      <vt:lpstr>ZAG‘IZG‘ON </vt:lpstr>
      <vt:lpstr>ZOG‘CHA</vt:lpstr>
      <vt:lpstr>BULBUL</vt:lpstr>
      <vt:lpstr>ZARG‘ALDOQ</vt:lpstr>
      <vt:lpstr>KAPTARSIMONLAR TURKUMI</vt:lpstr>
      <vt:lpstr>KAPTARSIMONLAR TURKUMI</vt:lpstr>
      <vt:lpstr>CHO‘L  QUSHLARI</vt:lpstr>
      <vt:lpstr>TUVALOQLAR TURKUMI</vt:lpstr>
      <vt:lpstr>TUYAQUSHSIMONLAR TURKUMI</vt:lpstr>
      <vt:lpstr>EMU</vt:lpstr>
      <vt:lpstr>NANDU</vt:lpstr>
      <vt:lpstr>AFRIKA TUYAQUSHI</vt:lpstr>
      <vt:lpstr>MUSTAHKAMLASH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35</cp:revision>
  <dcterms:created xsi:type="dcterms:W3CDTF">2021-02-28T11:47:12Z</dcterms:created>
  <dcterms:modified xsi:type="dcterms:W3CDTF">2021-03-01T11:12:54Z</dcterms:modified>
</cp:coreProperties>
</file>