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25" r:id="rId2"/>
    <p:sldId id="737" r:id="rId3"/>
    <p:sldId id="749" r:id="rId4"/>
    <p:sldId id="743" r:id="rId5"/>
    <p:sldId id="744" r:id="rId6"/>
    <p:sldId id="767" r:id="rId7"/>
    <p:sldId id="753" r:id="rId8"/>
    <p:sldId id="763" r:id="rId9"/>
    <p:sldId id="768" r:id="rId10"/>
    <p:sldId id="769" r:id="rId11"/>
    <p:sldId id="755" r:id="rId12"/>
    <p:sldId id="756" r:id="rId13"/>
    <p:sldId id="758" r:id="rId14"/>
    <p:sldId id="757" r:id="rId15"/>
    <p:sldId id="754" r:id="rId16"/>
    <p:sldId id="770" r:id="rId17"/>
    <p:sldId id="766" r:id="rId18"/>
    <p:sldId id="776" r:id="rId19"/>
    <p:sldId id="775" r:id="rId20"/>
    <p:sldId id="772" r:id="rId21"/>
    <p:sldId id="773" r:id="rId22"/>
    <p:sldId id="774" r:id="rId23"/>
    <p:sldId id="771" r:id="rId24"/>
    <p:sldId id="747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8A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9300E6-E21B-4CD8-A126-1E2B6C8251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9FB939-57BE-455E-9393-76961765FF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845486-32E7-42F0-B6BE-CD2A124A3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68AC5-83E7-4DEA-9AE3-C4B27FC5F0FF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BFFE08-8DD8-47E4-9E91-04C1B57CA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53345F-9038-4FDD-B178-F6294783A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DC592-A5A2-4967-A4C3-F1FBEAB7C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205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ED3E89-9600-426A-98F2-DC855F0D2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117980F-655E-4276-940E-783A623036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F6CF06-4080-4500-BA45-F5AAF1584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68AC5-83E7-4DEA-9AE3-C4B27FC5F0FF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6E374B-F5F5-4337-92F0-F5F290A07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C3B361-7D28-45CD-96FF-8A14116B9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DC592-A5A2-4967-A4C3-F1FBEAB7C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769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18C62E-CD62-4F7B-88ED-6C4D23233D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19F2C9F-DDF6-4C67-AE78-2CFC3F1AF0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00A17E-7047-449E-8E8A-86AECFF24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68AC5-83E7-4DEA-9AE3-C4B27FC5F0FF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464236-10F5-4167-9906-9285ED568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8C9E19-9F63-4926-B040-7B52B0720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DC592-A5A2-4967-A4C3-F1FBEAB7C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283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EA7F43-F50E-4ED3-85A1-C0973384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5B5007-1428-423E-9474-9A3133C59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BD29BB-DEE5-4AED-8130-6EF8D4FF4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68AC5-83E7-4DEA-9AE3-C4B27FC5F0FF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D2F83F-CAA7-416F-B9FA-580DF8FD1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B7EFF2-C067-46D9-BF57-EE33D8ECD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DC592-A5A2-4967-A4C3-F1FBEAB7C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922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ED9EF9-A4B8-4742-9957-C5BE368B0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EB2DD76-EC0A-4896-8B22-3CA2658FA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4AAAA7-096A-41ED-92F0-B2177775E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68AC5-83E7-4DEA-9AE3-C4B27FC5F0FF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CF34ED-53A0-45DF-8250-78DF93EC2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BAE299-228F-4786-B32A-3236B5830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DC592-A5A2-4967-A4C3-F1FBEAB7C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089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2C371-9662-450D-8833-2B5E68FF0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7EA224-DCE6-4A6D-A1B0-204338E37E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7C38F9E-C394-4DB3-8928-7F8950215A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F2F2CE-25E1-489B-9DE4-919518AEB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68AC5-83E7-4DEA-9AE3-C4B27FC5F0FF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204D5A-502D-44C5-910F-AE47B5C0C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E3C4AD-47F3-45D6-BE85-44AA028D5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DC592-A5A2-4967-A4C3-F1FBEAB7C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667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AD5B3C-DF1A-4ABA-BB7C-17E853D79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32E4C7-9220-4CB1-A95C-2945C152BC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9442001-D3CE-424B-8157-324D931979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BFE15E1-4091-44E5-8350-5517325ECE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5312902-B0CA-48AC-9587-7F2ACE49B0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B287417-8A7A-4FC7-896F-8BD517D4E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68AC5-83E7-4DEA-9AE3-C4B27FC5F0FF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347B621-445F-42EE-A425-F8592934C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D722BB8-4C76-4969-B719-7FFA3AB16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DC592-A5A2-4967-A4C3-F1FBEAB7C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702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E97B4-926E-4FAF-B99E-74011CD14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18E770D-F617-477C-8799-C97FAB777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68AC5-83E7-4DEA-9AE3-C4B27FC5F0FF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AA9F3D7-F342-4281-8EDA-FD52DE4FD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BB4F88A-32F3-4FE8-92C5-ED6F7DAF8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DC592-A5A2-4967-A4C3-F1FBEAB7C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305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444F3A3-636E-4ACF-B97A-57A45B9A3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68AC5-83E7-4DEA-9AE3-C4B27FC5F0FF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19D3654-4E4C-4040-A47B-C7E322544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8917DFF-2E21-4A07-9CDC-B66AA9669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DC592-A5A2-4967-A4C3-F1FBEAB7C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08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F21E50-DB06-4965-A3FF-5A49111FC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AC24F2-EA54-4A33-B12E-FA321CB32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6D9037-8017-4E4F-A5D8-AFA2485656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C51AD1-4CAF-49D7-AEDB-A82927C07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68AC5-83E7-4DEA-9AE3-C4B27FC5F0FF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ED3401D-1308-47FC-89FC-A6EDD0070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695B050-1875-40DA-A83D-03F557BF9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DC592-A5A2-4967-A4C3-F1FBEAB7C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261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6B8279-AB24-42B7-A65E-96BCC127D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624C8E3-64C9-4A43-B9E5-F19DBEB5AC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17E171E-4E8D-44B5-9FC8-7051FDF3D2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6E1D79-EE9C-4260-B630-6A929BC3C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68AC5-83E7-4DEA-9AE3-C4B27FC5F0FF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D14ABA-C856-404C-B616-B657AE643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84BEA0-A4D4-4A1D-899C-78BAA1523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DC592-A5A2-4967-A4C3-F1FBEAB7C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468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363F3E-1359-4E90-9785-0AD4883CD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32CB42-80F3-48CE-9F15-416A1FA0A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DC822E-749A-4968-B965-5A6BD9B395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68AC5-83E7-4DEA-9AE3-C4B27FC5F0FF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8EDA2B-E914-44CD-A56F-28AC4A24FD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1022B6-5AC9-49D7-88B7-55DE063353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DC592-A5A2-4967-A4C3-F1FBEAB7C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04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5.pn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5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592132" y="1425948"/>
            <a:ext cx="1041698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Qushlarning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xilligi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Voha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qushlari</a:t>
            </a:r>
            <a:endParaRPr lang="en-US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587140" y="3941633"/>
            <a:ext cx="683393" cy="15112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266" y="2163299"/>
            <a:ext cx="625864" cy="151193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70D4D9-837C-472D-A938-849E1D4BA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1271" y="3640859"/>
            <a:ext cx="2127183" cy="283624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0" y="0"/>
            <a:ext cx="12192000" cy="146304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0" y="161365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145027" y="215152"/>
            <a:ext cx="1761424" cy="1036132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0173903" y="404260"/>
            <a:ext cx="1740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19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QARG‘A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1C3718-EDB3-460F-8DFB-6702A07FB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" y="2396835"/>
            <a:ext cx="6194139" cy="320386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B740204-93C7-416C-9F7B-2DF590202C08}"/>
              </a:ext>
            </a:extLst>
          </p:cNvPr>
          <p:cNvSpPr/>
          <p:nvPr/>
        </p:nvSpPr>
        <p:spPr>
          <a:xfrm>
            <a:off x="6681156" y="1662545"/>
            <a:ext cx="5246385" cy="46274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Olaqarg‘a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go‘ngqarg‘a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500 g;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daraxtlarga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4-6ta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17-20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urg‘ochisi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Erkagi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ozuqa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qo‘riqlaydi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6" name="zvuk-vorony">
            <a:hlinkClick r:id="" action="ppaction://media"/>
            <a:extLst>
              <a:ext uri="{FF2B5EF4-FFF2-40B4-BE49-F238E27FC236}">
                <a16:creationId xmlns:a16="http://schemas.microsoft.com/office/drawing/2014/main" id="{4B126A73-598F-433B-B436-F4EFC610C0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97306" y="48578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22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ZAG‘IZG‘ON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908B5A-BF94-4145-9603-D8E54AABFC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3188" y="1868512"/>
            <a:ext cx="5189005" cy="389343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15C5007-7B5E-4505-9FC1-A0D5B9A54ED4}"/>
              </a:ext>
            </a:extLst>
          </p:cNvPr>
          <p:cNvSpPr/>
          <p:nvPr/>
        </p:nvSpPr>
        <p:spPr>
          <a:xfrm>
            <a:off x="431901" y="1855065"/>
            <a:ext cx="6065881" cy="43240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Yaltiroq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narsalar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uyasini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bezaydi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urg‘ochilarini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hasharot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mollyuska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don,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qoldiqlari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soroka-golos-2">
            <a:hlinkClick r:id="" action="ppaction://media"/>
            <a:extLst>
              <a:ext uri="{FF2B5EF4-FFF2-40B4-BE49-F238E27FC236}">
                <a16:creationId xmlns:a16="http://schemas.microsoft.com/office/drawing/2014/main" id="{82EF08D1-7B90-48DF-B855-9C5B6D7FB8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9152" y="5165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05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9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ZOG‘CHA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Зимующие (оседлые) и кочующие птицы: список видов, названия, фото и характеристика 6">
            <a:extLst>
              <a:ext uri="{FF2B5EF4-FFF2-40B4-BE49-F238E27FC236}">
                <a16:creationId xmlns:a16="http://schemas.microsoft.com/office/drawing/2014/main" id="{3C715DE6-5E10-4179-B3FC-B6FC91356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39" y="2501899"/>
            <a:ext cx="476250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B8C25F5-7681-44D1-939B-19FE00EFD5F3}"/>
              </a:ext>
            </a:extLst>
          </p:cNvPr>
          <p:cNvSpPr/>
          <p:nvPr/>
        </p:nvSpPr>
        <p:spPr>
          <a:xfrm>
            <a:off x="5567795" y="2549236"/>
            <a:ext cx="5874327" cy="26462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Qarg‘alar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gala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shoxida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tunaydi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hasharot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mevalar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chiqindilari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Голос галки пение крики">
            <a:hlinkClick r:id="" action="ppaction://media"/>
            <a:extLst>
              <a:ext uri="{FF2B5EF4-FFF2-40B4-BE49-F238E27FC236}">
                <a16:creationId xmlns:a16="http://schemas.microsoft.com/office/drawing/2014/main" id="{3DFEC135-759A-4FFF-AA1B-CAD9E9CDF5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73689" y="53498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87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BULBUL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952ACE-467B-4695-9431-2448DBD01C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746" y="2012912"/>
            <a:ext cx="5032665" cy="336182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72475D2-DD40-438C-B491-DC284DEB5372}"/>
              </a:ext>
            </a:extLst>
          </p:cNvPr>
          <p:cNvSpPr/>
          <p:nvPr/>
        </p:nvSpPr>
        <p:spPr>
          <a:xfrm>
            <a:off x="5701213" y="1828942"/>
            <a:ext cx="6105675" cy="34591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sayraydi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hasharot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umurtqasizlar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urug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Afrikada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qishlaydi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Zvuki-prirody-Solovey-2">
            <a:hlinkClick r:id="" action="ppaction://media"/>
            <a:extLst>
              <a:ext uri="{FF2B5EF4-FFF2-40B4-BE49-F238E27FC236}">
                <a16:creationId xmlns:a16="http://schemas.microsoft.com/office/drawing/2014/main" id="{D099284B-5667-4A0A-98D1-F3D6E41C71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41069" y="4300750"/>
            <a:ext cx="918563" cy="918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90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2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ZARG‘ALDOQ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4ECAAE-BC24-4AED-A6E1-812A52FAFF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496" y="1954245"/>
            <a:ext cx="5817254" cy="407807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FD6CD36-79C8-4A29-9DBF-4D97C2E4859E}"/>
              </a:ext>
            </a:extLst>
          </p:cNvPr>
          <p:cNvSpPr/>
          <p:nvPr/>
        </p:nvSpPr>
        <p:spPr>
          <a:xfrm>
            <a:off x="6109252" y="1748127"/>
            <a:ext cx="5817253" cy="4660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Yorqin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shox-shabbalardan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savatga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voyaga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yetganda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qo‘ng‘iz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shilliqqurt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avgustda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Afrika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Hindistonga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qishlash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may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enie-ptic-ivolga">
            <a:hlinkClick r:id="" action="ppaction://media"/>
            <a:extLst>
              <a:ext uri="{FF2B5EF4-FFF2-40B4-BE49-F238E27FC236}">
                <a16:creationId xmlns:a16="http://schemas.microsoft.com/office/drawing/2014/main" id="{90368C20-8EFC-4D6F-8EB1-1B8394455F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42455" y="59662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06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1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KAPTARSIMONLAR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AD774B-3BF7-42A4-9C8B-4DF6FE674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501" y="2677823"/>
            <a:ext cx="4762500" cy="317182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8417C0A-6E7E-4FFE-8CCD-087769A92B28}"/>
              </a:ext>
            </a:extLst>
          </p:cNvPr>
          <p:cNvSpPr/>
          <p:nvPr/>
        </p:nvSpPr>
        <p:spPr>
          <a:xfrm>
            <a:off x="5977972" y="2486890"/>
            <a:ext cx="5569527" cy="35536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O‘troq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kechiradi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shaharlarda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gala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qobiliyati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kamalak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ultrabinafsha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8DAE2A5-B7DB-4359-AD23-1086A3C961ED}"/>
              </a:ext>
            </a:extLst>
          </p:cNvPr>
          <p:cNvSpPr/>
          <p:nvPr/>
        </p:nvSpPr>
        <p:spPr>
          <a:xfrm>
            <a:off x="2149584" y="1909461"/>
            <a:ext cx="2361935" cy="665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kaptar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49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KAPTARSIMONLAR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8417C0A-6E7E-4FFE-8CCD-087769A92B28}"/>
              </a:ext>
            </a:extLst>
          </p:cNvPr>
          <p:cNvSpPr/>
          <p:nvPr/>
        </p:nvSpPr>
        <p:spPr>
          <a:xfrm>
            <a:off x="4995512" y="1809646"/>
            <a:ext cx="6660682" cy="28167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O‘troq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kechiradi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don,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sabzavot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mevalar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bolalaydi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8DAE2A5-B7DB-4359-AD23-1086A3C961ED}"/>
              </a:ext>
            </a:extLst>
          </p:cNvPr>
          <p:cNvSpPr/>
          <p:nvPr/>
        </p:nvSpPr>
        <p:spPr>
          <a:xfrm>
            <a:off x="1312495" y="1790299"/>
            <a:ext cx="2361935" cy="61175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Musicha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5DC7C45-23AE-4985-B914-FC7BD439B5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713" r="8409"/>
          <a:stretch/>
        </p:blipFill>
        <p:spPr>
          <a:xfrm>
            <a:off x="429346" y="2695829"/>
            <a:ext cx="4092585" cy="3158837"/>
          </a:xfrm>
          <a:prstGeom prst="rect">
            <a:avLst/>
          </a:prstGeom>
        </p:spPr>
      </p:pic>
      <p:pic>
        <p:nvPicPr>
          <p:cNvPr id="3" name="kolchataya-gorlica-golos-1">
            <a:hlinkClick r:id="" action="ppaction://media"/>
            <a:extLst>
              <a:ext uri="{FF2B5EF4-FFF2-40B4-BE49-F238E27FC236}">
                <a16:creationId xmlns:a16="http://schemas.microsoft.com/office/drawing/2014/main" id="{F37C176B-0724-4BD4-8A91-FB67BD39A5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11118" y="4995511"/>
            <a:ext cx="817445" cy="817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552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0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  QUSHLARI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52E9224-2158-4198-9A55-698501B0C850}"/>
              </a:ext>
            </a:extLst>
          </p:cNvPr>
          <p:cNvSpPr/>
          <p:nvPr/>
        </p:nvSpPr>
        <p:spPr>
          <a:xfrm>
            <a:off x="353256" y="2160945"/>
            <a:ext cx="810942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dasht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cho‘llarda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qidiradi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bola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ochadi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baquvvat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dushmanlaridan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qochib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qutulishiga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uzoqdan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payqashga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B8AA729-DB6C-42F8-ABFB-97EF4C4F92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79" t="15647" r="16967" b="9201"/>
          <a:stretch/>
        </p:blipFill>
        <p:spPr>
          <a:xfrm>
            <a:off x="8637416" y="1949822"/>
            <a:ext cx="3277493" cy="3187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29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TUVALOQLAR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F58AF1-2B76-41D9-A956-58ABB5C1FE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196" t="1205" r="8913"/>
          <a:stretch/>
        </p:blipFill>
        <p:spPr>
          <a:xfrm>
            <a:off x="7439891" y="2377440"/>
            <a:ext cx="3685310" cy="367136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DA46EA5-2080-4DD3-A8D3-067A36F7B399}"/>
              </a:ext>
            </a:extLst>
          </p:cNvPr>
          <p:cNvSpPr/>
          <p:nvPr/>
        </p:nvSpPr>
        <p:spPr>
          <a:xfrm>
            <a:off x="803564" y="2078182"/>
            <a:ext cx="6359236" cy="39706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yuguradi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ko‘zga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tashlanmaydi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nasliga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g‘amxo‘rlik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hasharot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kitobi”ga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DD1F8CA-F6B8-411A-9B48-1E5FAB519AB6}"/>
              </a:ext>
            </a:extLst>
          </p:cNvPr>
          <p:cNvSpPr/>
          <p:nvPr/>
        </p:nvSpPr>
        <p:spPr>
          <a:xfrm>
            <a:off x="7439891" y="1798006"/>
            <a:ext cx="3685310" cy="4998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Yo‘rg‘a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tuvaloq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zvuki-chernogorloj-maloj-drofy">
            <a:hlinkClick r:id="" action="ppaction://media"/>
            <a:extLst>
              <a:ext uri="{FF2B5EF4-FFF2-40B4-BE49-F238E27FC236}">
                <a16:creationId xmlns:a16="http://schemas.microsoft.com/office/drawing/2014/main" id="{3DF09387-EF81-444F-AF71-C6941CA2F5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84252" y="54130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838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TUYAQUSHSIMONLAR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5155BA0-3152-4884-BE79-B7E5466337D9}"/>
              </a:ext>
            </a:extLst>
          </p:cNvPr>
          <p:cNvSpPr/>
          <p:nvPr/>
        </p:nvSpPr>
        <p:spPr>
          <a:xfrm>
            <a:off x="335326" y="1833424"/>
            <a:ext cx="670560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Tuyaqushlar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qanotlari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yelpig‘ich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qilmaydi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toj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suyagi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uchmaydi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yuguradi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barmoqli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Tovoni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qoplanganidan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ketmaydi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Tuyaqushlar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urug‘i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955182-C302-4933-93D7-E49D4FB33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2621" y="2344412"/>
            <a:ext cx="4788853" cy="358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05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2615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163BF66-2872-45BD-A713-32C3D068ABD0}"/>
              </a:ext>
            </a:extLst>
          </p:cNvPr>
          <p:cNvSpPr/>
          <p:nvPr/>
        </p:nvSpPr>
        <p:spPr>
          <a:xfrm>
            <a:off x="734437" y="1748089"/>
            <a:ext cx="9345012" cy="414063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Chumchuqsimonlar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Kaptarsimonlar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Tuvaloqlar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Tuyaqushlar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462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EMU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8C01F1-F64C-4726-A0BC-443E98F682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873" y="2207924"/>
            <a:ext cx="4987636" cy="374072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5FD713-DDD4-4C68-BACC-33210AD17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6599" y="2207924"/>
            <a:ext cx="5112328" cy="383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42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NANDU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E57F9A-4FE9-4E20-B399-D7D57C105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273" y="1688379"/>
            <a:ext cx="6373091" cy="47798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F39AE9-9CD5-4CF4-93B2-38A87E4E85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487" y="1688379"/>
            <a:ext cx="4238428" cy="48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31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 TUYAQUSHI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278844-7C5D-499A-8031-CF7642EE63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2877" y="1615640"/>
            <a:ext cx="3420340" cy="492528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A75250-09A6-4B7A-A4E5-ECB78BD133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398" y="1684913"/>
            <a:ext cx="4652118" cy="478674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DFD6CDE-DA97-4FBD-8E8B-3F01EA12572A}"/>
              </a:ext>
            </a:extLst>
          </p:cNvPr>
          <p:cNvSpPr/>
          <p:nvPr/>
        </p:nvSpPr>
        <p:spPr>
          <a:xfrm>
            <a:off x="4791718" y="1684914"/>
            <a:ext cx="4116755" cy="47867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vazni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100 kg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60-70 km/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tezlikda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yuguradi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gala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4-9ta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1,5 kg;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urg‘ochisi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erkagi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strich-sound-effec">
            <a:hlinkClick r:id="" action="ppaction://media"/>
            <a:extLst>
              <a:ext uri="{FF2B5EF4-FFF2-40B4-BE49-F238E27FC236}">
                <a16:creationId xmlns:a16="http://schemas.microsoft.com/office/drawing/2014/main" id="{EC251AAD-D97C-4FF2-87DD-239C5126D8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44758" y="54720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771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07902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FAE0F9D-1D0D-4805-B5C7-CCD0EE2384DA}"/>
              </a:ext>
            </a:extLst>
          </p:cNvPr>
          <p:cNvSpPr/>
          <p:nvPr/>
        </p:nvSpPr>
        <p:spPr>
          <a:xfrm>
            <a:off x="539123" y="1659285"/>
            <a:ext cx="1148059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xususiyatlarni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qaldirg‘och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         1)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ochadi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musicha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             2) </a:t>
            </a:r>
            <a:r>
              <a:rPr lang="uz-Latn-UZ" sz="280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go‘ngqarg‘a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       3)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binolar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peshtoqiga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chug‘urchuqlar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  4)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barmoqli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kaptar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         5)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o‘ljasini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tuvaloq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              6)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mevalarga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yetkazadi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h) Afrika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tuyaqushi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7)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zog‘chalar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gala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4C85E5D-03B2-4C32-99C1-2A79AF462FB1}"/>
              </a:ext>
            </a:extLst>
          </p:cNvPr>
          <p:cNvSpPr/>
          <p:nvPr/>
        </p:nvSpPr>
        <p:spPr>
          <a:xfrm>
            <a:off x="3075709" y="5405401"/>
            <a:ext cx="5361709" cy="8312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a-5;b-1;d-7;e-6; f-3; g-2;h-4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55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55B6263-2556-4601-A36C-876FE72E6A37}"/>
              </a:ext>
            </a:extLst>
          </p:cNvPr>
          <p:cNvSpPr/>
          <p:nvPr/>
        </p:nvSpPr>
        <p:spPr>
          <a:xfrm>
            <a:off x="594453" y="2105892"/>
            <a:ext cx="10136708" cy="22582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156-,159-sahifalarini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28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20415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 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386038"/>
            <a:ext cx="11820939" cy="522003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E970A170-C660-4676-9D51-EDEDDB1D41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268742"/>
              </p:ext>
            </p:extLst>
          </p:nvPr>
        </p:nvGraphicFramePr>
        <p:xfrm>
          <a:off x="1544181" y="1944688"/>
          <a:ext cx="9130141" cy="42672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01973">
                  <a:extLst>
                    <a:ext uri="{9D8B030D-6E8A-4147-A177-3AD203B41FA5}">
                      <a16:colId xmlns:a16="http://schemas.microsoft.com/office/drawing/2014/main" val="1727595719"/>
                    </a:ext>
                  </a:extLst>
                </a:gridCol>
                <a:gridCol w="925352">
                  <a:extLst>
                    <a:ext uri="{9D8B030D-6E8A-4147-A177-3AD203B41FA5}">
                      <a16:colId xmlns:a16="http://schemas.microsoft.com/office/drawing/2014/main" val="2220376519"/>
                    </a:ext>
                  </a:extLst>
                </a:gridCol>
                <a:gridCol w="925352">
                  <a:extLst>
                    <a:ext uri="{9D8B030D-6E8A-4147-A177-3AD203B41FA5}">
                      <a16:colId xmlns:a16="http://schemas.microsoft.com/office/drawing/2014/main" val="1044118286"/>
                    </a:ext>
                  </a:extLst>
                </a:gridCol>
                <a:gridCol w="925352">
                  <a:extLst>
                    <a:ext uri="{9D8B030D-6E8A-4147-A177-3AD203B41FA5}">
                      <a16:colId xmlns:a16="http://schemas.microsoft.com/office/drawing/2014/main" val="4027920088"/>
                    </a:ext>
                  </a:extLst>
                </a:gridCol>
                <a:gridCol w="925352">
                  <a:extLst>
                    <a:ext uri="{9D8B030D-6E8A-4147-A177-3AD203B41FA5}">
                      <a16:colId xmlns:a16="http://schemas.microsoft.com/office/drawing/2014/main" val="3837474662"/>
                    </a:ext>
                  </a:extLst>
                </a:gridCol>
                <a:gridCol w="925352">
                  <a:extLst>
                    <a:ext uri="{9D8B030D-6E8A-4147-A177-3AD203B41FA5}">
                      <a16:colId xmlns:a16="http://schemas.microsoft.com/office/drawing/2014/main" val="284591488"/>
                    </a:ext>
                  </a:extLst>
                </a:gridCol>
                <a:gridCol w="925352">
                  <a:extLst>
                    <a:ext uri="{9D8B030D-6E8A-4147-A177-3AD203B41FA5}">
                      <a16:colId xmlns:a16="http://schemas.microsoft.com/office/drawing/2014/main" val="2897953941"/>
                    </a:ext>
                  </a:extLst>
                </a:gridCol>
                <a:gridCol w="925352">
                  <a:extLst>
                    <a:ext uri="{9D8B030D-6E8A-4147-A177-3AD203B41FA5}">
                      <a16:colId xmlns:a16="http://schemas.microsoft.com/office/drawing/2014/main" val="738338134"/>
                    </a:ext>
                  </a:extLst>
                </a:gridCol>
                <a:gridCol w="908600">
                  <a:extLst>
                    <a:ext uri="{9D8B030D-6E8A-4147-A177-3AD203B41FA5}">
                      <a16:colId xmlns:a16="http://schemas.microsoft.com/office/drawing/2014/main" val="365611427"/>
                    </a:ext>
                  </a:extLst>
                </a:gridCol>
                <a:gridCol w="942104">
                  <a:extLst>
                    <a:ext uri="{9D8B030D-6E8A-4147-A177-3AD203B41FA5}">
                      <a16:colId xmlns:a16="http://schemas.microsoft.com/office/drawing/2014/main" val="3255339422"/>
                    </a:ext>
                  </a:extLst>
                </a:gridCol>
              </a:tblGrid>
              <a:tr h="3616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O`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580328"/>
                  </a:ext>
                </a:extLst>
              </a:tr>
              <a:tr h="3616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800" b="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b="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7512211"/>
                  </a:ext>
                </a:extLst>
              </a:tr>
              <a:tr h="3616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G`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800" b="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800" b="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8804165"/>
                  </a:ext>
                </a:extLst>
              </a:tr>
              <a:tr h="3616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6942782"/>
                  </a:ext>
                </a:extLst>
              </a:tr>
              <a:tr h="3616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4181638"/>
                  </a:ext>
                </a:extLst>
              </a:tr>
              <a:tr h="3616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ru-RU" sz="28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686386"/>
                  </a:ext>
                </a:extLst>
              </a:tr>
              <a:tr h="3616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388003"/>
                  </a:ext>
                </a:extLst>
              </a:tr>
              <a:tr h="3616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O`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0151024"/>
                  </a:ext>
                </a:extLst>
              </a:tr>
              <a:tr h="3616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815528"/>
                  </a:ext>
                </a:extLst>
              </a:tr>
              <a:tr h="3616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1129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247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CHUMCHUQSIMONLAR TURKUMI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831A09A-3443-4BD4-916D-73239D2C5797}"/>
              </a:ext>
            </a:extLst>
          </p:cNvPr>
          <p:cNvSpPr/>
          <p:nvPr/>
        </p:nvSpPr>
        <p:spPr>
          <a:xfrm>
            <a:off x="577070" y="1550503"/>
            <a:ext cx="1141614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qaldirg‘och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go‘ngqarg‘a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chug‘urchiq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bulbul,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chumchuq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erkagi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boshidagi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urg‘ochilaridan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Chumchuqsimonlar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12FF0B-819F-4FC6-935B-B7EEABDA78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24" b="7568"/>
          <a:stretch/>
        </p:blipFill>
        <p:spPr>
          <a:xfrm>
            <a:off x="2881745" y="3609475"/>
            <a:ext cx="6428509" cy="288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75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QALDIRG‘OCH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D6C1FCA-3C47-4674-ABEA-9CF41625C1B7}"/>
              </a:ext>
            </a:extLst>
          </p:cNvPr>
          <p:cNvSpPr/>
          <p:nvPr/>
        </p:nvSpPr>
        <p:spPr>
          <a:xfrm>
            <a:off x="5259909" y="1786385"/>
            <a:ext cx="659476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tanasining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ko‘kimtir-qora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peshona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qizg‘ish-qo‘ng‘ir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qanotlari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ingichka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kuchsiz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tumshug‘i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ochiladi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tumshug‘i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uchayotgan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hasharotlarni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1241EA-25E3-453E-818A-1CEA7100C8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89964" y="2155202"/>
            <a:ext cx="4832799" cy="3846172"/>
          </a:xfrm>
          <a:prstGeom prst="rect">
            <a:avLst/>
          </a:prstGeom>
        </p:spPr>
      </p:pic>
      <p:pic>
        <p:nvPicPr>
          <p:cNvPr id="3" name="swallows-screeching_gkkehhno">
            <a:hlinkClick r:id="" action="ppaction://media"/>
            <a:extLst>
              <a:ext uri="{FF2B5EF4-FFF2-40B4-BE49-F238E27FC236}">
                <a16:creationId xmlns:a16="http://schemas.microsoft.com/office/drawing/2014/main" id="{5E5E1950-52E2-4BC0-AFD3-AB801D86B8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19746" y="5397113"/>
            <a:ext cx="609600" cy="604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04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QALDIRG‘OCH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4747F7-355F-49CA-AA9E-615ABC72F8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45" t="1165" r="4990" b="2934"/>
          <a:stretch/>
        </p:blipFill>
        <p:spPr>
          <a:xfrm>
            <a:off x="5597236" y="1729505"/>
            <a:ext cx="6318840" cy="416115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D6C1FCA-3C47-4674-ABEA-9CF41625C1B7}"/>
              </a:ext>
            </a:extLst>
          </p:cNvPr>
          <p:cNvSpPr/>
          <p:nvPr/>
        </p:nvSpPr>
        <p:spPr>
          <a:xfrm>
            <a:off x="373636" y="1635704"/>
            <a:ext cx="514590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Qaldirg‘och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ayvon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peshtoqi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shift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ostidagi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to‘sinlarga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devorga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so‘lagi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aralashtirilgan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loydan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4–6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urg‘ochisi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oziqlantiradi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O‘ljasini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ketayotgan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qaldirg‘och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yuzasiga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tegib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cho‘miladi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ichadi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53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CHUMCHUQ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2F65AA-5045-4AD8-8A18-B15E3A0692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8447" y="1712177"/>
            <a:ext cx="6096000" cy="398145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6750733-A9A5-4FFA-8CE0-B4C3FE464424}"/>
              </a:ext>
            </a:extLst>
          </p:cNvPr>
          <p:cNvSpPr/>
          <p:nvPr/>
        </p:nvSpPr>
        <p:spPr>
          <a:xfrm>
            <a:off x="430949" y="1959198"/>
            <a:ext cx="4868969" cy="30787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hammaxo‘r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don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oziqlanib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ekinlarga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ziyon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yetkazadi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o‘troq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vorobi-na-vetkah">
            <a:hlinkClick r:id="" action="ppaction://media"/>
            <a:extLst>
              <a:ext uri="{FF2B5EF4-FFF2-40B4-BE49-F238E27FC236}">
                <a16:creationId xmlns:a16="http://schemas.microsoft.com/office/drawing/2014/main" id="{05124370-6AC5-4567-A0C9-8CF15F20E7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56073" y="51550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009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2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CHUG‘URCHUQ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84B93E-74D9-40C0-A035-33840C1BFC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716" y="2189019"/>
            <a:ext cx="5238296" cy="349134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7FD4CEE-63F0-4025-BFA2-44AF71020A93}"/>
              </a:ext>
            </a:extLst>
          </p:cNvPr>
          <p:cNvSpPr/>
          <p:nvPr/>
        </p:nvSpPr>
        <p:spPr>
          <a:xfrm>
            <a:off x="5624945" y="1801092"/>
            <a:ext cx="6017592" cy="4267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Gala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Galani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to’daboshi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boshqaradi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Havf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sezganda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shovqin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qushlarni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yordamga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chaqiradi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Pishiqchilik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vaqtida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giloslarni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cho‘qib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yetkazadi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Hasharotlarni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qirib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Murmuratsiya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hodisasiga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6" name="obyknovennyy-skvorec-golos-1">
            <a:hlinkClick r:id="" action="ppaction://media"/>
            <a:extLst>
              <a:ext uri="{FF2B5EF4-FFF2-40B4-BE49-F238E27FC236}">
                <a16:creationId xmlns:a16="http://schemas.microsoft.com/office/drawing/2014/main" id="{81AFA4FE-9E4A-444C-861C-1F1D6B87CF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2264" y="4942515"/>
            <a:ext cx="609600" cy="72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904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4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CHUG‘URCHUQ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7FD4CEE-63F0-4025-BFA2-44AF71020A93}"/>
              </a:ext>
            </a:extLst>
          </p:cNvPr>
          <p:cNvSpPr/>
          <p:nvPr/>
        </p:nvSpPr>
        <p:spPr>
          <a:xfrm>
            <a:off x="416946" y="1658316"/>
            <a:ext cx="5488293" cy="40870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Murmuratsiya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chug‘urchuqlar-ning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to‘planib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qilishlaridir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jarayonda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mutanosib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harakatlanadilar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ketmaydilar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E4313F-F0AE-441E-ADD7-94014BFC3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1176" y="1664723"/>
            <a:ext cx="5780676" cy="46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84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885</Words>
  <Application>Microsoft Office PowerPoint</Application>
  <PresentationFormat>Широкоэкранный</PresentationFormat>
  <Paragraphs>224</Paragraphs>
  <Slides>24</Slides>
  <Notes>0</Notes>
  <HiddenSlides>0</HiddenSlides>
  <MMClips>11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DARS REJASI</vt:lpstr>
      <vt:lpstr>TOPSHIRIQNI TEKSHIRISH</vt:lpstr>
      <vt:lpstr>CHUMCHUQSIMONLAR TURKUMI </vt:lpstr>
      <vt:lpstr>QALDIRG‘OCH</vt:lpstr>
      <vt:lpstr>QALDIRG‘OCH</vt:lpstr>
      <vt:lpstr>CHUMCHUQ</vt:lpstr>
      <vt:lpstr>CHUG‘URCHUQ</vt:lpstr>
      <vt:lpstr>CHUG‘URCHUQ</vt:lpstr>
      <vt:lpstr>QARG‘A</vt:lpstr>
      <vt:lpstr>ZAG‘IZG‘ON </vt:lpstr>
      <vt:lpstr>ZOG‘CHA</vt:lpstr>
      <vt:lpstr>BULBUL</vt:lpstr>
      <vt:lpstr>ZARG‘ALDOQ</vt:lpstr>
      <vt:lpstr>KAPTARSIMONLAR TURKUMI</vt:lpstr>
      <vt:lpstr>KAPTARSIMONLAR TURKUMI</vt:lpstr>
      <vt:lpstr>CHO‘L  QUSHLARI</vt:lpstr>
      <vt:lpstr>TUVALOQLAR TURKUMI</vt:lpstr>
      <vt:lpstr>TUYAQUSHSIMONLAR TURKUMI</vt:lpstr>
      <vt:lpstr>EMU</vt:lpstr>
      <vt:lpstr>NANDU</vt:lpstr>
      <vt:lpstr>AFRIKA TUYAQUSHI</vt:lpstr>
      <vt:lpstr>MUSTAHKAMLASH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35</cp:revision>
  <dcterms:created xsi:type="dcterms:W3CDTF">2021-02-28T11:47:12Z</dcterms:created>
  <dcterms:modified xsi:type="dcterms:W3CDTF">2021-03-01T11:12:54Z</dcterms:modified>
</cp:coreProperties>
</file>