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1381" r:id="rId2"/>
    <p:sldId id="1687" r:id="rId3"/>
    <p:sldId id="1689" r:id="rId4"/>
    <p:sldId id="1690" r:id="rId5"/>
    <p:sldId id="1691" r:id="rId6"/>
    <p:sldId id="1692" r:id="rId7"/>
    <p:sldId id="1693" r:id="rId8"/>
    <p:sldId id="1639" r:id="rId9"/>
  </p:sldIdLst>
  <p:sldSz cx="9144000" cy="5143500" type="screen16x9"/>
  <p:notesSz cx="5765800" cy="3244850"/>
  <p:custDataLst>
    <p:tags r:id="rId11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92902" autoAdjust="0"/>
  </p:normalViewPr>
  <p:slideViewPr>
    <p:cSldViewPr>
      <p:cViewPr varScale="1">
        <p:scale>
          <a:sx n="123" d="100"/>
          <a:sy n="123" d="100"/>
        </p:scale>
        <p:origin x="200" y="40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25143" y="2638127"/>
            <a:ext cx="6023121" cy="93652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РЕШЕНИЕ ПРИМЕРОВ 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7" y="253377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869403"/>
            <a:ext cx="2275453" cy="17217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973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79512" y="855113"/>
                <a:ext cx="8405899" cy="4474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389.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+4=0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Замена: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16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8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28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28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55113"/>
                <a:ext cx="8405899" cy="4474558"/>
              </a:xfrm>
              <a:prstGeom prst="rect">
                <a:avLst/>
              </a:prstGeom>
              <a:blipFill>
                <a:blip r:embed="rId2"/>
                <a:stretch>
                  <a:fillRect l="-1357" t="-141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D6EFFEF-E461-1648-9598-6EF94B9CA502}"/>
                  </a:ext>
                </a:extLst>
              </p:cNvPr>
              <p:cNvSpPr txBox="1"/>
              <p:nvPr/>
            </p:nvSpPr>
            <p:spPr>
              <a:xfrm>
                <a:off x="2339752" y="2611135"/>
                <a:ext cx="323928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(−5)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∙1∙4=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D6EFFEF-E461-1648-9598-6EF94B9CA5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2611135"/>
                <a:ext cx="3239285" cy="446276"/>
              </a:xfrm>
              <a:prstGeom prst="rect">
                <a:avLst/>
              </a:prstGeom>
              <a:blipFill>
                <a:blip r:embed="rId3"/>
                <a:stretch>
                  <a:fillRect l="-781" t="-2778" r="-781" b="-33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73A77F-E5C2-6F48-8921-99D27AC74952}"/>
                  </a:ext>
                </a:extLst>
              </p:cNvPr>
              <p:cNvSpPr txBox="1"/>
              <p:nvPr/>
            </p:nvSpPr>
            <p:spPr>
              <a:xfrm>
                <a:off x="5508104" y="2611135"/>
                <a:ext cx="2035814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25−16=9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73A77F-E5C2-6F48-8921-99D27AC74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2611135"/>
                <a:ext cx="2035814" cy="446276"/>
              </a:xfrm>
              <a:prstGeom prst="rect">
                <a:avLst/>
              </a:prstGeom>
              <a:blipFill>
                <a:blip r:embed="rId4"/>
                <a:stretch>
                  <a:fillRect l="-3704" r="-3086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F4B0FBB1-F391-1648-A968-08D74F367553}"/>
                  </a:ext>
                </a:extLst>
              </p:cNvPr>
              <p:cNvSpPr/>
              <p:nvPr/>
            </p:nvSpPr>
            <p:spPr>
              <a:xfrm>
                <a:off x="2130595" y="3110363"/>
                <a:ext cx="2191241" cy="8669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(−5)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9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F4B0FBB1-F391-1648-A968-08D74F3675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595" y="3110363"/>
                <a:ext cx="2191241" cy="866969"/>
              </a:xfrm>
              <a:prstGeom prst="rect">
                <a:avLst/>
              </a:prstGeom>
              <a:blipFill>
                <a:blip r:embed="rId5"/>
                <a:stretch>
                  <a:fillRect b="-579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569B7590-1FE5-B349-A513-CF265650BAAF}"/>
                  </a:ext>
                </a:extLst>
              </p:cNvPr>
              <p:cNvSpPr/>
              <p:nvPr/>
            </p:nvSpPr>
            <p:spPr>
              <a:xfrm>
                <a:off x="4074811" y="3110363"/>
                <a:ext cx="1274195" cy="79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±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569B7590-1FE5-B349-A513-CF265650BA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4811" y="3110363"/>
                <a:ext cx="1274195" cy="791307"/>
              </a:xfrm>
              <a:prstGeom prst="rect">
                <a:avLst/>
              </a:prstGeom>
              <a:blipFill>
                <a:blip r:embed="rId6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821FEAD-CC73-2340-BF5F-1E8853F5F606}"/>
                  </a:ext>
                </a:extLst>
              </p:cNvPr>
              <p:cNvSpPr/>
              <p:nvPr/>
            </p:nvSpPr>
            <p:spPr>
              <a:xfrm>
                <a:off x="5425664" y="2997733"/>
                <a:ext cx="1433982" cy="14003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cs typeface="Arial" panose="020B0604020202020204" pitchFamily="34" charset="0"/>
                </a:endParaRPr>
              </a:p>
              <a:p>
                <a:endParaRPr lang="ru-UZ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821FEAD-CC73-2340-BF5F-1E8853F5F6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5664" y="2997733"/>
                <a:ext cx="1433982" cy="140038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6F8D13F7-8010-3B47-8DF7-CA55A3617841}"/>
                  </a:ext>
                </a:extLst>
              </p:cNvPr>
              <p:cNvSpPr/>
              <p:nvPr/>
            </p:nvSpPr>
            <p:spPr>
              <a:xfrm>
                <a:off x="2339752" y="3815922"/>
                <a:ext cx="4572000" cy="110998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32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32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  <m:r>
                      <a:rPr lang="en-US" sz="32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3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32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6F8D13F7-8010-3B47-8DF7-CA55A3617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3815922"/>
                <a:ext cx="4572000" cy="1109984"/>
              </a:xfrm>
              <a:prstGeom prst="rect">
                <a:avLst/>
              </a:prstGeom>
              <a:blipFill>
                <a:blip r:embed="rId8"/>
                <a:stretch>
                  <a:fillRect l="-277" b="-227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407639-2005-0F4B-8849-C11D76E5EC78}"/>
                  </a:ext>
                </a:extLst>
              </p:cNvPr>
              <p:cNvSpPr txBox="1"/>
              <p:nvPr/>
            </p:nvSpPr>
            <p:spPr>
              <a:xfrm>
                <a:off x="5076056" y="3988841"/>
                <a:ext cx="3155159" cy="10064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sSub>
                        <m:sSubPr>
                          <m:ctrlP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32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2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±</m:t>
                      </m:r>
                      <m:r>
                        <a:rPr lang="en-US" sz="32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ru-RU" sz="32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</m:oMath>
                  </m:oMathPara>
                </a14:m>
                <a:endParaRPr lang="ru-RU" sz="3200" b="1" i="1" dirty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3200" b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  <m:r>
                      <a:rPr lang="en-US" sz="32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32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UZ" b="1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407639-2005-0F4B-8849-C11D76E5EC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3988841"/>
                <a:ext cx="3155159" cy="1006494"/>
              </a:xfrm>
              <a:prstGeom prst="rect">
                <a:avLst/>
              </a:prstGeom>
              <a:blipFill>
                <a:blip r:embed="rId9"/>
                <a:stretch>
                  <a:fillRect l="-1205" b="-617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BA00B2-4C81-2148-9001-ABB18704A8DE}"/>
                  </a:ext>
                </a:extLst>
              </p:cNvPr>
              <p:cNvSpPr txBox="1"/>
              <p:nvPr/>
            </p:nvSpPr>
            <p:spPr>
              <a:xfrm>
                <a:off x="4369277" y="1311009"/>
                <a:ext cx="328468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UZ" sz="28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BA00B2-4C81-2148-9001-ABB18704A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9277" y="1311009"/>
                <a:ext cx="3284682" cy="430887"/>
              </a:xfrm>
              <a:prstGeom prst="rect">
                <a:avLst/>
              </a:prstGeom>
              <a:blipFill>
                <a:blip r:embed="rId10"/>
                <a:stretch>
                  <a:fillRect l="-1158" r="-2317" b="-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42999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973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79512" y="855113"/>
                <a:ext cx="8405899" cy="4474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389.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−50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+49=0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Замена: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16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8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𝟒𝟗</m:t>
                    </m:r>
                  </m:oMath>
                </a14:m>
                <a:r>
                  <a:rPr lang="en-US" sz="28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</m:oMath>
                </a14:m>
                <a:r>
                  <a:rPr lang="en-US" sz="28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55113"/>
                <a:ext cx="8405899" cy="4474558"/>
              </a:xfrm>
              <a:prstGeom prst="rect">
                <a:avLst/>
              </a:prstGeom>
              <a:blipFill>
                <a:blip r:embed="rId2"/>
                <a:stretch>
                  <a:fillRect l="-1357" t="-141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D6EFFEF-E461-1648-9598-6EF94B9CA502}"/>
                  </a:ext>
                </a:extLst>
              </p:cNvPr>
              <p:cNvSpPr txBox="1"/>
              <p:nvPr/>
            </p:nvSpPr>
            <p:spPr>
              <a:xfrm>
                <a:off x="2339752" y="2611135"/>
                <a:ext cx="3649653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(−50)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∙1∙49=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D6EFFEF-E461-1648-9598-6EF94B9CA5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2611135"/>
                <a:ext cx="3649653" cy="446276"/>
              </a:xfrm>
              <a:prstGeom prst="rect">
                <a:avLst/>
              </a:prstGeom>
              <a:blipFill>
                <a:blip r:embed="rId3"/>
                <a:stretch>
                  <a:fillRect l="-694" t="-2778" r="-694" b="-33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73A77F-E5C2-6F48-8921-99D27AC74952}"/>
                  </a:ext>
                </a:extLst>
              </p:cNvPr>
              <p:cNvSpPr txBox="1"/>
              <p:nvPr/>
            </p:nvSpPr>
            <p:spPr>
              <a:xfrm>
                <a:off x="5877080" y="2600368"/>
                <a:ext cx="326692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2500−196=2304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73A77F-E5C2-6F48-8921-99D27AC74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7080" y="2600368"/>
                <a:ext cx="3266920" cy="446276"/>
              </a:xfrm>
              <a:prstGeom prst="rect">
                <a:avLst/>
              </a:prstGeom>
              <a:blipFill>
                <a:blip r:embed="rId4"/>
                <a:stretch>
                  <a:fillRect l="-2326" r="-2326"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F4B0FBB1-F391-1648-A968-08D74F367553}"/>
                  </a:ext>
                </a:extLst>
              </p:cNvPr>
              <p:cNvSpPr/>
              <p:nvPr/>
            </p:nvSpPr>
            <p:spPr>
              <a:xfrm>
                <a:off x="2130595" y="3110363"/>
                <a:ext cx="2531078" cy="8669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(−50)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48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F4B0FBB1-F391-1648-A968-08D74F3675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595" y="3110363"/>
                <a:ext cx="2531078" cy="866969"/>
              </a:xfrm>
              <a:prstGeom prst="rect">
                <a:avLst/>
              </a:prstGeom>
              <a:blipFill>
                <a:blip r:embed="rId5"/>
                <a:stretch>
                  <a:fillRect b="-579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569B7590-1FE5-B349-A513-CF265650BAAF}"/>
                  </a:ext>
                </a:extLst>
              </p:cNvPr>
              <p:cNvSpPr/>
              <p:nvPr/>
            </p:nvSpPr>
            <p:spPr>
              <a:xfrm>
                <a:off x="4474652" y="3176741"/>
                <a:ext cx="1614032" cy="79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50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±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48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569B7590-1FE5-B349-A513-CF265650BA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4652" y="3176741"/>
                <a:ext cx="1614032" cy="791307"/>
              </a:xfrm>
              <a:prstGeom prst="rect">
                <a:avLst/>
              </a:prstGeom>
              <a:blipFill>
                <a:blip r:embed="rId6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821FEAD-CC73-2340-BF5F-1E8853F5F606}"/>
                  </a:ext>
                </a:extLst>
              </p:cNvPr>
              <p:cNvSpPr/>
              <p:nvPr/>
            </p:nvSpPr>
            <p:spPr>
              <a:xfrm>
                <a:off x="6157090" y="3064407"/>
                <a:ext cx="1509324" cy="14003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𝟒𝟗</m:t>
                    </m:r>
                  </m:oMath>
                </a14:m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:endParaRPr lang="ru-UZ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821FEAD-CC73-2340-BF5F-1E8853F5F6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7090" y="3064407"/>
                <a:ext cx="1509324" cy="1400383"/>
              </a:xfrm>
              <a:prstGeom prst="rect">
                <a:avLst/>
              </a:prstGeom>
              <a:blipFill>
                <a:blip r:embed="rId7"/>
                <a:stretch>
                  <a:fillRect l="-8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6F8D13F7-8010-3B47-8DF7-CA55A3617841}"/>
                  </a:ext>
                </a:extLst>
              </p:cNvPr>
              <p:cNvSpPr/>
              <p:nvPr/>
            </p:nvSpPr>
            <p:spPr>
              <a:xfrm>
                <a:off x="2339752" y="3815922"/>
                <a:ext cx="4572000" cy="110998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32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32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  <m:r>
                      <a:rPr lang="en-US" sz="32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3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32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6F8D13F7-8010-3B47-8DF7-CA55A3617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3815922"/>
                <a:ext cx="4572000" cy="1109984"/>
              </a:xfrm>
              <a:prstGeom prst="rect">
                <a:avLst/>
              </a:prstGeom>
              <a:blipFill>
                <a:blip r:embed="rId8"/>
                <a:stretch>
                  <a:fillRect l="-277" b="-227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407639-2005-0F4B-8849-C11D76E5EC78}"/>
                  </a:ext>
                </a:extLst>
              </p:cNvPr>
              <p:cNvSpPr txBox="1"/>
              <p:nvPr/>
            </p:nvSpPr>
            <p:spPr>
              <a:xfrm>
                <a:off x="5076056" y="3988841"/>
                <a:ext cx="3155159" cy="10064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sSub>
                        <m:sSubPr>
                          <m:ctrlP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32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2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±</m:t>
                      </m:r>
                      <m:r>
                        <a:rPr lang="en-US" sz="32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ru-RU" sz="32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</m:oMath>
                  </m:oMathPara>
                </a14:m>
                <a:endParaRPr lang="ru-RU" sz="3200" b="1" i="1" dirty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3200" b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  <m:r>
                      <a:rPr lang="en-US" sz="32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32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UZ" b="1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407639-2005-0F4B-8849-C11D76E5EC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3988841"/>
                <a:ext cx="3155159" cy="1006494"/>
              </a:xfrm>
              <a:prstGeom prst="rect">
                <a:avLst/>
              </a:prstGeom>
              <a:blipFill>
                <a:blip r:embed="rId9"/>
                <a:stretch>
                  <a:fillRect l="-1205" b="-617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BA00B2-4C81-2148-9001-ABB18704A8DE}"/>
                  </a:ext>
                </a:extLst>
              </p:cNvPr>
              <p:cNvSpPr txBox="1"/>
              <p:nvPr/>
            </p:nvSpPr>
            <p:spPr>
              <a:xfrm>
                <a:off x="4369277" y="1311009"/>
                <a:ext cx="371428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𝟓𝟎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𝟒𝟗</m:t>
                      </m:r>
                    </m:oMath>
                  </m:oMathPara>
                </a14:m>
                <a:endParaRPr lang="ru-UZ" sz="28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BA00B2-4C81-2148-9001-ABB18704A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9277" y="1311009"/>
                <a:ext cx="3714287" cy="430887"/>
              </a:xfrm>
              <a:prstGeom prst="rect">
                <a:avLst/>
              </a:prstGeom>
              <a:blipFill>
                <a:blip r:embed="rId10"/>
                <a:stretch>
                  <a:fillRect l="-1024" r="-1706" b="-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98589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1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973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79512" y="855113"/>
                <a:ext cx="8405899" cy="4474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90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−4=0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Замена: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16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8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28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нет </a:t>
                </a:r>
                <a:r>
                  <a:rPr lang="ru-RU" sz="2400" b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дейст</a:t>
                </a:r>
                <a:r>
                  <a:rPr lang="ru-RU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корней</a:t>
                </a:r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55113"/>
                <a:ext cx="8405899" cy="4474558"/>
              </a:xfrm>
              <a:prstGeom prst="rect">
                <a:avLst/>
              </a:prstGeom>
              <a:blipFill>
                <a:blip r:embed="rId2"/>
                <a:stretch>
                  <a:fillRect l="-1357" t="-141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D6EFFEF-E461-1648-9598-6EF94B9CA502}"/>
                  </a:ext>
                </a:extLst>
              </p:cNvPr>
              <p:cNvSpPr txBox="1"/>
              <p:nvPr/>
            </p:nvSpPr>
            <p:spPr>
              <a:xfrm>
                <a:off x="2339752" y="2611135"/>
                <a:ext cx="3404586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∙1∙(−4)=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D6EFFEF-E461-1648-9598-6EF94B9CA5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2611135"/>
                <a:ext cx="3404586" cy="446276"/>
              </a:xfrm>
              <a:prstGeom prst="rect">
                <a:avLst/>
              </a:prstGeom>
              <a:blipFill>
                <a:blip r:embed="rId3"/>
                <a:stretch>
                  <a:fillRect l="-743" t="-2778" r="-743" b="-33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73A77F-E5C2-6F48-8921-99D27AC74952}"/>
                  </a:ext>
                </a:extLst>
              </p:cNvPr>
              <p:cNvSpPr txBox="1"/>
              <p:nvPr/>
            </p:nvSpPr>
            <p:spPr>
              <a:xfrm>
                <a:off x="5657717" y="2631928"/>
                <a:ext cx="2035814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9+16=25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73A77F-E5C2-6F48-8921-99D27AC74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7717" y="2631928"/>
                <a:ext cx="2035814" cy="446276"/>
              </a:xfrm>
              <a:prstGeom prst="rect">
                <a:avLst/>
              </a:prstGeom>
              <a:blipFill>
                <a:blip r:embed="rId4"/>
                <a:stretch>
                  <a:fillRect l="-3727" r="-372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F4B0FBB1-F391-1648-A968-08D74F367553}"/>
                  </a:ext>
                </a:extLst>
              </p:cNvPr>
              <p:cNvSpPr/>
              <p:nvPr/>
            </p:nvSpPr>
            <p:spPr>
              <a:xfrm>
                <a:off x="2130595" y="3110363"/>
                <a:ext cx="1875450" cy="8706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−3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25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F4B0FBB1-F391-1648-A968-08D74F3675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595" y="3110363"/>
                <a:ext cx="1875450" cy="870688"/>
              </a:xfrm>
              <a:prstGeom prst="rect">
                <a:avLst/>
              </a:prstGeom>
              <a:blipFill>
                <a:blip r:embed="rId5"/>
                <a:stretch>
                  <a:fillRect b="-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569B7590-1FE5-B349-A513-CF265650BAAF}"/>
                  </a:ext>
                </a:extLst>
              </p:cNvPr>
              <p:cNvSpPr/>
              <p:nvPr/>
            </p:nvSpPr>
            <p:spPr>
              <a:xfrm>
                <a:off x="3874444" y="3189422"/>
                <a:ext cx="1503425" cy="79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−3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±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569B7590-1FE5-B349-A513-CF265650BA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4444" y="3189422"/>
                <a:ext cx="1503425" cy="791307"/>
              </a:xfrm>
              <a:prstGeom prst="rect">
                <a:avLst/>
              </a:prstGeom>
              <a:blipFill>
                <a:blip r:embed="rId6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821FEAD-CC73-2340-BF5F-1E8853F5F606}"/>
                  </a:ext>
                </a:extLst>
              </p:cNvPr>
              <p:cNvSpPr/>
              <p:nvPr/>
            </p:nvSpPr>
            <p:spPr>
              <a:xfrm>
                <a:off x="5643493" y="3029271"/>
                <a:ext cx="1538819" cy="14003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:endParaRPr lang="ru-UZ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821FEAD-CC73-2340-BF5F-1E8853F5F6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3493" y="3029271"/>
                <a:ext cx="1538819" cy="1400383"/>
              </a:xfrm>
              <a:prstGeom prst="rect">
                <a:avLst/>
              </a:prstGeom>
              <a:blipFill>
                <a:blip r:embed="rId7"/>
                <a:stretch>
                  <a:fillRect l="-8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6F8D13F7-8010-3B47-8DF7-CA55A3617841}"/>
                  </a:ext>
                </a:extLst>
              </p:cNvPr>
              <p:cNvSpPr/>
              <p:nvPr/>
            </p:nvSpPr>
            <p:spPr>
              <a:xfrm>
                <a:off x="3080731" y="3829122"/>
                <a:ext cx="4572000" cy="110998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32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32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ru-RU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ru-RU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ru-RU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32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3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32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6F8D13F7-8010-3B47-8DF7-CA55A3617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0731" y="3829122"/>
                <a:ext cx="4572000" cy="1109984"/>
              </a:xfrm>
              <a:prstGeom prst="rect">
                <a:avLst/>
              </a:prstGeom>
              <a:blipFill>
                <a:blip r:embed="rId8"/>
                <a:stretch>
                  <a:fillRect l="-277" b="-227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407639-2005-0F4B-8849-C11D76E5EC78}"/>
                  </a:ext>
                </a:extLst>
              </p:cNvPr>
              <p:cNvSpPr txBox="1"/>
              <p:nvPr/>
            </p:nvSpPr>
            <p:spPr>
              <a:xfrm>
                <a:off x="5098044" y="4384114"/>
                <a:ext cx="3075009" cy="9848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sSub>
                        <m:sSubPr>
                          <m:ctrlP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32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2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±</m:t>
                      </m:r>
                      <m:r>
                        <a:rPr lang="ru-RU" sz="32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3200" b="1" i="1" dirty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3200" b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           </a:t>
                </a:r>
                <a:endParaRPr lang="ru-UZ" b="1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407639-2005-0F4B-8849-C11D76E5EC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044" y="4384114"/>
                <a:ext cx="3075009" cy="984885"/>
              </a:xfrm>
              <a:prstGeom prst="rect">
                <a:avLst/>
              </a:prstGeom>
              <a:blipFill>
                <a:blip r:embed="rId9"/>
                <a:stretch>
                  <a:fillRect l="-1235" r="-16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BA00B2-4C81-2148-9001-ABB18704A8DE}"/>
                  </a:ext>
                </a:extLst>
              </p:cNvPr>
              <p:cNvSpPr txBox="1"/>
              <p:nvPr/>
            </p:nvSpPr>
            <p:spPr>
              <a:xfrm>
                <a:off x="4369277" y="1311009"/>
                <a:ext cx="328468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UZ" sz="28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BA00B2-4C81-2148-9001-ABB18704A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9277" y="1311009"/>
                <a:ext cx="3284682" cy="430887"/>
              </a:xfrm>
              <a:prstGeom prst="rect">
                <a:avLst/>
              </a:prstGeom>
              <a:blipFill>
                <a:blip r:embed="rId10"/>
                <a:stretch>
                  <a:fillRect l="-1158" r="-2317" b="-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32378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34231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79512" y="855113"/>
                <a:ext cx="8405899" cy="5270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−8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e>
                    </m:d>
                  </m:oMath>
                </a14:m>
                <a:r>
                  <a:rPr lang="en-US" sz="2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−8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+24=</m:t>
                    </m:r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+8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−24=0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−24=0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1600" i="1" dirty="0">
                  <a:solidFill>
                    <a:srgbClr val="FF0000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55113"/>
                <a:ext cx="8405899" cy="5270802"/>
              </a:xfrm>
              <a:prstGeom prst="rect">
                <a:avLst/>
              </a:prstGeom>
              <a:blipFill>
                <a:blip r:embed="rId2"/>
                <a:stretch>
                  <a:fillRect l="-1357" t="-120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BA00B2-4C81-2148-9001-ABB18704A8DE}"/>
                  </a:ext>
                </a:extLst>
              </p:cNvPr>
              <p:cNvSpPr txBox="1"/>
              <p:nvPr/>
            </p:nvSpPr>
            <p:spPr>
              <a:xfrm>
                <a:off x="2915816" y="1403072"/>
                <a:ext cx="188840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| 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UZ" sz="28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BA00B2-4C81-2148-9001-ABB18704A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1403072"/>
                <a:ext cx="1888402" cy="430887"/>
              </a:xfrm>
              <a:prstGeom prst="rect">
                <a:avLst/>
              </a:prstGeom>
              <a:blipFill>
                <a:blip r:embed="rId3"/>
                <a:stretch>
                  <a:fillRect l="-6000" t="-8571" r="-6000" b="-342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7AE291B-743D-194F-98CC-4275E4E9EDD7}"/>
                  </a:ext>
                </a:extLst>
              </p:cNvPr>
              <p:cNvSpPr txBox="1"/>
              <p:nvPr/>
            </p:nvSpPr>
            <p:spPr>
              <a:xfrm>
                <a:off x="4804218" y="3198062"/>
                <a:ext cx="322671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𝟐𝟒</m:t>
                      </m:r>
                    </m:oMath>
                  </m:oMathPara>
                </a14:m>
                <a:endParaRPr lang="ru-UZ" sz="24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7AE291B-743D-194F-98CC-4275E4E9E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4218" y="3198062"/>
                <a:ext cx="3226716" cy="369332"/>
              </a:xfrm>
              <a:prstGeom prst="rect">
                <a:avLst/>
              </a:prstGeom>
              <a:blipFill>
                <a:blip r:embed="rId4"/>
                <a:stretch>
                  <a:fillRect l="-1176" r="-1569" b="-1034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1AD1CDD-519D-414B-9DC9-DB1FAAAB424B}"/>
                  </a:ext>
                </a:extLst>
              </p:cNvPr>
              <p:cNvSpPr txBox="1"/>
              <p:nvPr/>
            </p:nvSpPr>
            <p:spPr>
              <a:xfrm>
                <a:off x="2339752" y="3666727"/>
                <a:ext cx="275447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∙(−24)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1AD1CDD-519D-414B-9DC9-DB1FAAAB42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3666727"/>
                <a:ext cx="2754472" cy="446276"/>
              </a:xfrm>
              <a:prstGeom prst="rect">
                <a:avLst/>
              </a:prstGeom>
              <a:blipFill>
                <a:blip r:embed="rId5"/>
                <a:stretch>
                  <a:fillRect l="-917" t="-2778" r="-3670" b="-33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D475313-15AB-8247-A8E7-EE066B5A9497}"/>
                  </a:ext>
                </a:extLst>
              </p:cNvPr>
              <p:cNvSpPr txBox="1"/>
              <p:nvPr/>
            </p:nvSpPr>
            <p:spPr>
              <a:xfrm>
                <a:off x="5040340" y="3672104"/>
                <a:ext cx="282679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=25+96=121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D475313-15AB-8247-A8E7-EE066B5A94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340" y="3672104"/>
                <a:ext cx="2826799" cy="446276"/>
              </a:xfrm>
              <a:prstGeom prst="rect">
                <a:avLst/>
              </a:prstGeom>
              <a:blipFill>
                <a:blip r:embed="rId6"/>
                <a:stretch>
                  <a:fillRect l="-446" r="-2679" b="-540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A26801FA-50B9-C042-8A34-89A04A6C236F}"/>
                  </a:ext>
                </a:extLst>
              </p:cNvPr>
              <p:cNvSpPr/>
              <p:nvPr/>
            </p:nvSpPr>
            <p:spPr>
              <a:xfrm>
                <a:off x="2314212" y="4246384"/>
                <a:ext cx="2227918" cy="77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(−5)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121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A26801FA-50B9-C042-8A34-89A04A6C23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4212" y="4246384"/>
                <a:ext cx="2227918" cy="778803"/>
              </a:xfrm>
              <a:prstGeom prst="rect">
                <a:avLst/>
              </a:prstGeom>
              <a:blipFill>
                <a:blip r:embed="rId7"/>
                <a:stretch>
                  <a:fillRect b="-32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F2BE80D2-83C9-A346-B233-6532B9C60035}"/>
                  </a:ext>
                </a:extLst>
              </p:cNvPr>
              <p:cNvSpPr/>
              <p:nvPr/>
            </p:nvSpPr>
            <p:spPr>
              <a:xfrm>
                <a:off x="4382461" y="4288387"/>
                <a:ext cx="1303947" cy="7082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F2BE80D2-83C9-A346-B233-6532B9C600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2461" y="4288387"/>
                <a:ext cx="1303947" cy="708271"/>
              </a:xfrm>
              <a:prstGeom prst="rect">
                <a:avLst/>
              </a:prstGeom>
              <a:blipFill>
                <a:blip r:embed="rId8"/>
                <a:stretch>
                  <a:fillRect b="-350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E43D38FA-6CFA-564D-927C-96CF67DD882D}"/>
                  </a:ext>
                </a:extLst>
              </p:cNvPr>
              <p:cNvSpPr/>
              <p:nvPr/>
            </p:nvSpPr>
            <p:spPr>
              <a:xfrm>
                <a:off x="5648166" y="4173357"/>
                <a:ext cx="1594924" cy="14003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2800" b="1" i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800" b="1" i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:endParaRPr lang="ru-UZ" dirty="0"/>
              </a:p>
            </p:txBody>
          </p:sp>
        </mc:Choice>
        <mc:Fallback xmlns="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E43D38FA-6CFA-564D-927C-96CF67DD88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8166" y="4173357"/>
                <a:ext cx="1594924" cy="140038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38605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7" grpId="0"/>
      <p:bldP spid="28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34231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4" y="855113"/>
                <a:ext cx="8477907" cy="48402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+3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+60+20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+9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20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−60+9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−60=0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1600" i="1" dirty="0">
                  <a:solidFill>
                    <a:srgbClr val="FF0000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55113"/>
                <a:ext cx="8477907" cy="4840299"/>
              </a:xfrm>
              <a:prstGeom prst="rect">
                <a:avLst/>
              </a:prstGeom>
              <a:blipFill>
                <a:blip r:embed="rId2"/>
                <a:stretch>
                  <a:fillRect l="-1497" t="-130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BA00B2-4C81-2148-9001-ABB18704A8DE}"/>
                  </a:ext>
                </a:extLst>
              </p:cNvPr>
              <p:cNvSpPr txBox="1"/>
              <p:nvPr/>
            </p:nvSpPr>
            <p:spPr>
              <a:xfrm>
                <a:off x="2915816" y="1403072"/>
                <a:ext cx="231800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| 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UZ" sz="28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BA00B2-4C81-2148-9001-ABB18704A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1403072"/>
                <a:ext cx="2318007" cy="430887"/>
              </a:xfrm>
              <a:prstGeom prst="rect">
                <a:avLst/>
              </a:prstGeom>
              <a:blipFill>
                <a:blip r:embed="rId3"/>
                <a:stretch>
                  <a:fillRect l="-4891" t="-8571" r="-4891" b="-342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7AE291B-743D-194F-98CC-4275E4E9EDD7}"/>
                  </a:ext>
                </a:extLst>
              </p:cNvPr>
              <p:cNvSpPr txBox="1"/>
              <p:nvPr/>
            </p:nvSpPr>
            <p:spPr>
              <a:xfrm>
                <a:off x="4388344" y="2956046"/>
                <a:ext cx="34110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𝟑𝟏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𝟔𝟎</m:t>
                      </m:r>
                    </m:oMath>
                  </m:oMathPara>
                </a14:m>
                <a:endParaRPr lang="ru-UZ" sz="24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7AE291B-743D-194F-98CC-4275E4E9E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344" y="2956046"/>
                <a:ext cx="3411062" cy="369332"/>
              </a:xfrm>
              <a:prstGeom prst="rect">
                <a:avLst/>
              </a:prstGeom>
              <a:blipFill>
                <a:blip r:embed="rId4"/>
                <a:stretch>
                  <a:fillRect l="-743" r="-1859" b="-64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1AD1CDD-519D-414B-9DC9-DB1FAAAB424B}"/>
                  </a:ext>
                </a:extLst>
              </p:cNvPr>
              <p:cNvSpPr txBox="1"/>
              <p:nvPr/>
            </p:nvSpPr>
            <p:spPr>
              <a:xfrm>
                <a:off x="2284394" y="3465699"/>
                <a:ext cx="319318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(−3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(−60)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1AD1CDD-519D-414B-9DC9-DB1FAAAB42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4394" y="3465699"/>
                <a:ext cx="3193182" cy="369332"/>
              </a:xfrm>
              <a:prstGeom prst="rect">
                <a:avLst/>
              </a:prstGeom>
              <a:blipFill>
                <a:blip r:embed="rId5"/>
                <a:stretch>
                  <a:fillRect l="-794" r="-2778" b="-3448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D475313-15AB-8247-A8E7-EE066B5A9497}"/>
                  </a:ext>
                </a:extLst>
              </p:cNvPr>
              <p:cNvSpPr txBox="1"/>
              <p:nvPr/>
            </p:nvSpPr>
            <p:spPr>
              <a:xfrm>
                <a:off x="5419321" y="3427227"/>
                <a:ext cx="3442353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=961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720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=16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81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D475313-15AB-8247-A8E7-EE066B5A94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9321" y="3427227"/>
                <a:ext cx="3442353" cy="446276"/>
              </a:xfrm>
              <a:prstGeom prst="rect">
                <a:avLst/>
              </a:prstGeom>
              <a:blipFill>
                <a:blip r:embed="rId6"/>
                <a:stretch>
                  <a:fillRect l="-735" r="-2206" b="-8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A26801FA-50B9-C042-8A34-89A04A6C236F}"/>
                  </a:ext>
                </a:extLst>
              </p:cNvPr>
              <p:cNvSpPr/>
              <p:nvPr/>
            </p:nvSpPr>
            <p:spPr>
              <a:xfrm>
                <a:off x="2158882" y="4096219"/>
                <a:ext cx="2532488" cy="777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31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681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A26801FA-50B9-C042-8A34-89A04A6C23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882" y="4096219"/>
                <a:ext cx="2532488" cy="777329"/>
              </a:xfrm>
              <a:prstGeom prst="rect">
                <a:avLst/>
              </a:prstGeom>
              <a:blipFill>
                <a:blip r:embed="rId7"/>
                <a:stretch>
                  <a:fillRect b="-32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F2BE80D2-83C9-A346-B233-6532B9C60035}"/>
                  </a:ext>
                </a:extLst>
              </p:cNvPr>
              <p:cNvSpPr/>
              <p:nvPr/>
            </p:nvSpPr>
            <p:spPr>
              <a:xfrm>
                <a:off x="4388344" y="4184040"/>
                <a:ext cx="1456232" cy="7082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31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F2BE80D2-83C9-A346-B233-6532B9C600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344" y="4184040"/>
                <a:ext cx="1456232" cy="708271"/>
              </a:xfrm>
              <a:prstGeom prst="rect">
                <a:avLst/>
              </a:prstGeom>
              <a:blipFill>
                <a:blip r:embed="rId8"/>
                <a:stretch>
                  <a:fillRect b="-350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E43D38FA-6CFA-564D-927C-96CF67DD882D}"/>
                  </a:ext>
                </a:extLst>
              </p:cNvPr>
              <p:cNvSpPr/>
              <p:nvPr/>
            </p:nvSpPr>
            <p:spPr>
              <a:xfrm>
                <a:off x="6202366" y="3960674"/>
                <a:ext cx="1597040" cy="1598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</m:oMath>
                </a14:m>
                <a:r>
                  <a:rPr lang="en-US" sz="2800" b="1" i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i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:endParaRPr lang="ru-UZ" dirty="0"/>
              </a:p>
            </p:txBody>
          </p:sp>
        </mc:Choice>
        <mc:Fallback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E43D38FA-6CFA-564D-927C-96CF67DD88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2366" y="3960674"/>
                <a:ext cx="1597040" cy="159819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9654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34231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79512" y="855113"/>
                <a:ext cx="8745125" cy="5237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95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подобрав соответствующую замену: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+4=0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Замена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55113"/>
                <a:ext cx="8745125" cy="5237972"/>
              </a:xfrm>
              <a:prstGeom prst="rect">
                <a:avLst/>
              </a:prstGeom>
              <a:blipFill>
                <a:blip r:embed="rId2"/>
                <a:stretch>
                  <a:fillRect l="-1014" t="-96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AD8FE49-F9A5-294B-B7B8-77049188FA99}"/>
                  </a:ext>
                </a:extLst>
              </p:cNvPr>
              <p:cNvSpPr txBox="1"/>
              <p:nvPr/>
            </p:nvSpPr>
            <p:spPr>
              <a:xfrm>
                <a:off x="3923928" y="2343499"/>
                <a:ext cx="281314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UZ" sz="24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AD8FE49-F9A5-294B-B7B8-77049188FA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343499"/>
                <a:ext cx="2813142" cy="369332"/>
              </a:xfrm>
              <a:prstGeom prst="rect">
                <a:avLst/>
              </a:prstGeom>
              <a:blipFill>
                <a:blip r:embed="rId3"/>
                <a:stretch>
                  <a:fillRect l="-1351" r="-1802" b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E5D360-98B6-2C4D-B697-051EC44350FE}"/>
                  </a:ext>
                </a:extLst>
              </p:cNvPr>
              <p:cNvSpPr txBox="1"/>
              <p:nvPr/>
            </p:nvSpPr>
            <p:spPr>
              <a:xfrm>
                <a:off x="2051720" y="2756416"/>
                <a:ext cx="399032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∙4=25−16=9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E5D360-98B6-2C4D-B697-051EC44350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2756416"/>
                <a:ext cx="3990323" cy="369332"/>
              </a:xfrm>
              <a:prstGeom prst="rect">
                <a:avLst/>
              </a:prstGeom>
              <a:blipFill>
                <a:blip r:embed="rId4"/>
                <a:stretch>
                  <a:fillRect l="-317" r="-1270" b="-322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D4246EA5-191B-CF41-8D2F-C43C95AEF549}"/>
                  </a:ext>
                </a:extLst>
              </p:cNvPr>
              <p:cNvSpPr/>
              <p:nvPr/>
            </p:nvSpPr>
            <p:spPr>
              <a:xfrm>
                <a:off x="1907704" y="3374990"/>
                <a:ext cx="2882712" cy="7776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±3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D4246EA5-191B-CF41-8D2F-C43C95AEF5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374990"/>
                <a:ext cx="2882712" cy="777649"/>
              </a:xfrm>
              <a:prstGeom prst="rect">
                <a:avLst/>
              </a:prstGeom>
              <a:blipFill>
                <a:blip r:embed="rId5"/>
                <a:stretch>
                  <a:fillRect b="-483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61C5EC8F-95C8-D54B-95B4-A90A2B4B76E6}"/>
                  </a:ext>
                </a:extLst>
              </p:cNvPr>
              <p:cNvSpPr/>
              <p:nvPr/>
            </p:nvSpPr>
            <p:spPr>
              <a:xfrm>
                <a:off x="5004048" y="3234529"/>
                <a:ext cx="1325812" cy="14003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2800" b="1" i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sz="2800" b="1" i="1" dirty="0">
                  <a:solidFill>
                    <a:schemeClr val="accent3">
                      <a:lumMod val="75000"/>
                    </a:schemeClr>
                  </a:solidFill>
                  <a:cs typeface="Arial" panose="020B0604020202020204" pitchFamily="34" charset="0"/>
                </a:endParaRPr>
              </a:p>
              <a:p>
                <a:endParaRPr lang="ru-UZ" dirty="0"/>
              </a:p>
            </p:txBody>
          </p:sp>
        </mc:Choice>
        <mc:Fallback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61C5EC8F-95C8-D54B-95B4-A90A2B4B76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234529"/>
                <a:ext cx="1325812" cy="1400383"/>
              </a:xfrm>
              <a:prstGeom prst="rect">
                <a:avLst/>
              </a:prstGeom>
              <a:blipFill>
                <a:blip r:embed="rId6"/>
                <a:stretch>
                  <a:fillRect l="-190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10985912-4849-1447-8FD1-F9AB709FC89D}"/>
                  </a:ext>
                </a:extLst>
              </p:cNvPr>
              <p:cNvSpPr/>
              <p:nvPr/>
            </p:nvSpPr>
            <p:spPr>
              <a:xfrm>
                <a:off x="2182000" y="4080666"/>
                <a:ext cx="4572000" cy="85555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10985912-4849-1447-8FD1-F9AB709FC8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000" y="4080666"/>
                <a:ext cx="4572000" cy="85555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80207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9108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</a:t>
            </a:r>
            <a:r>
              <a:rPr lang="ru-RU" sz="2800" b="1" kern="0"/>
              <a:t>САМОСТОЯТЕЛЬНОГО РЕШЕНИЯ</a:t>
            </a:r>
            <a:endParaRPr lang="ru-RU" sz="28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391 (четные), 395 (четные)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16903</TotalTime>
  <Words>588</Words>
  <Application>Microsoft Macintosh PowerPoint</Application>
  <PresentationFormat>Экран (16:9)</PresentationFormat>
  <Paragraphs>124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1466</cp:revision>
  <dcterms:created xsi:type="dcterms:W3CDTF">2020-04-09T07:32:19Z</dcterms:created>
  <dcterms:modified xsi:type="dcterms:W3CDTF">2021-01-26T06:53:16Z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