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381" r:id="rId2"/>
    <p:sldId id="1687" r:id="rId3"/>
    <p:sldId id="1689" r:id="rId4"/>
    <p:sldId id="1690" r:id="rId5"/>
    <p:sldId id="1691" r:id="rId6"/>
    <p:sldId id="1692" r:id="rId7"/>
    <p:sldId id="1693" r:id="rId8"/>
    <p:sldId id="1639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6023121" cy="9365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ПРИМЕРОВ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9403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389.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blipFill>
                <a:blip r:embed="rId2"/>
                <a:stretch>
                  <a:fillRect l="-1357" t="-14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/>
              <p:nvPr/>
            </p:nvSpPr>
            <p:spPr>
              <a:xfrm>
                <a:off x="2339752" y="2611135"/>
                <a:ext cx="323928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∙1∙4=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611135"/>
                <a:ext cx="3239285" cy="446276"/>
              </a:xfrm>
              <a:prstGeom prst="rect">
                <a:avLst/>
              </a:prstGeom>
              <a:blipFill>
                <a:blip r:embed="rId3"/>
                <a:stretch>
                  <a:fillRect l="-781" t="-2778" r="-781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/>
              <p:nvPr/>
            </p:nvSpPr>
            <p:spPr>
              <a:xfrm>
                <a:off x="5508104" y="2611135"/>
                <a:ext cx="203581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25−16=9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611135"/>
                <a:ext cx="2035814" cy="446276"/>
              </a:xfrm>
              <a:prstGeom prst="rect">
                <a:avLst/>
              </a:prstGeom>
              <a:blipFill>
                <a:blip r:embed="rId4"/>
                <a:stretch>
                  <a:fillRect l="-3704" r="-3086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/>
              <p:nvPr/>
            </p:nvSpPr>
            <p:spPr>
              <a:xfrm>
                <a:off x="2130595" y="3110363"/>
                <a:ext cx="2191241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(−5)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5" y="3110363"/>
                <a:ext cx="2191241" cy="866969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/>
              <p:nvPr/>
            </p:nvSpPr>
            <p:spPr>
              <a:xfrm>
                <a:off x="4074811" y="3110363"/>
                <a:ext cx="127419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11" y="3110363"/>
                <a:ext cx="1274195" cy="79130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/>
              <p:nvPr/>
            </p:nvSpPr>
            <p:spPr>
              <a:xfrm>
                <a:off x="5425664" y="2997733"/>
                <a:ext cx="1433982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664" y="2997733"/>
                <a:ext cx="1433982" cy="1400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/>
              <p:nvPr/>
            </p:nvSpPr>
            <p:spPr>
              <a:xfrm>
                <a:off x="2339752" y="3815922"/>
                <a:ext cx="4572000" cy="1109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15922"/>
                <a:ext cx="4572000" cy="1109984"/>
              </a:xfrm>
              <a:prstGeom prst="rect">
                <a:avLst/>
              </a:prstGeom>
              <a:blipFill>
                <a:blip r:embed="rId8"/>
                <a:stretch>
                  <a:fillRect l="-277"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/>
              <p:nvPr/>
            </p:nvSpPr>
            <p:spPr>
              <a:xfrm>
                <a:off x="5076056" y="3988841"/>
                <a:ext cx="3155159" cy="100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ru-RU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sz="32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3200" b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UZ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88841"/>
                <a:ext cx="3155159" cy="1006494"/>
              </a:xfrm>
              <a:prstGeom prst="rect">
                <a:avLst/>
              </a:prstGeom>
              <a:blipFill>
                <a:blip r:embed="rId9"/>
                <a:stretch>
                  <a:fillRect l="-1205" b="-61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4369277" y="1311009"/>
                <a:ext cx="3284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77" y="1311009"/>
                <a:ext cx="3284682" cy="430887"/>
              </a:xfrm>
              <a:prstGeom prst="rect">
                <a:avLst/>
              </a:prstGeom>
              <a:blipFill>
                <a:blip r:embed="rId10"/>
                <a:stretch>
                  <a:fillRect l="-1158" r="-2317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9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389.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+49=0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𝟒𝟗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blipFill>
                <a:blip r:embed="rId2"/>
                <a:stretch>
                  <a:fillRect l="-1357" t="-14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/>
              <p:nvPr/>
            </p:nvSpPr>
            <p:spPr>
              <a:xfrm>
                <a:off x="2339752" y="2611135"/>
                <a:ext cx="364965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∙1∙49=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611135"/>
                <a:ext cx="3649653" cy="446276"/>
              </a:xfrm>
              <a:prstGeom prst="rect">
                <a:avLst/>
              </a:prstGeom>
              <a:blipFill>
                <a:blip r:embed="rId3"/>
                <a:stretch>
                  <a:fillRect l="-694" t="-2778" r="-694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/>
              <p:nvPr/>
            </p:nvSpPr>
            <p:spPr>
              <a:xfrm>
                <a:off x="5877080" y="2600368"/>
                <a:ext cx="326692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2500−196=2304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0" y="2600368"/>
                <a:ext cx="3266920" cy="446276"/>
              </a:xfrm>
              <a:prstGeom prst="rect">
                <a:avLst/>
              </a:prstGeom>
              <a:blipFill>
                <a:blip r:embed="rId4"/>
                <a:stretch>
                  <a:fillRect l="-2326" r="-2326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/>
              <p:nvPr/>
            </p:nvSpPr>
            <p:spPr>
              <a:xfrm>
                <a:off x="2130595" y="3110363"/>
                <a:ext cx="2531078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(−50)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48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5" y="3110363"/>
                <a:ext cx="2531078" cy="866969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/>
              <p:nvPr/>
            </p:nvSpPr>
            <p:spPr>
              <a:xfrm>
                <a:off x="4474652" y="3176741"/>
                <a:ext cx="161403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52" y="3176741"/>
                <a:ext cx="1614032" cy="791307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/>
              <p:nvPr/>
            </p:nvSpPr>
            <p:spPr>
              <a:xfrm>
                <a:off x="6157090" y="3064407"/>
                <a:ext cx="1509324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𝟒𝟗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90" y="3064407"/>
                <a:ext cx="1509324" cy="1400383"/>
              </a:xfrm>
              <a:prstGeom prst="rect">
                <a:avLst/>
              </a:prstGeom>
              <a:blipFill>
                <a:blip r:embed="rId7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/>
              <p:nvPr/>
            </p:nvSpPr>
            <p:spPr>
              <a:xfrm>
                <a:off x="2339752" y="3815922"/>
                <a:ext cx="4572000" cy="1109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15922"/>
                <a:ext cx="4572000" cy="1109984"/>
              </a:xfrm>
              <a:prstGeom prst="rect">
                <a:avLst/>
              </a:prstGeom>
              <a:blipFill>
                <a:blip r:embed="rId8"/>
                <a:stretch>
                  <a:fillRect l="-277"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/>
              <p:nvPr/>
            </p:nvSpPr>
            <p:spPr>
              <a:xfrm>
                <a:off x="5076056" y="3988841"/>
                <a:ext cx="3155159" cy="100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ru-RU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sz="32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3200" b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UZ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88841"/>
                <a:ext cx="3155159" cy="1006494"/>
              </a:xfrm>
              <a:prstGeom prst="rect">
                <a:avLst/>
              </a:prstGeom>
              <a:blipFill>
                <a:blip r:embed="rId9"/>
                <a:stretch>
                  <a:fillRect l="-1205" b="-61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4369277" y="1311009"/>
                <a:ext cx="3714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77" y="1311009"/>
                <a:ext cx="3714287" cy="430887"/>
              </a:xfrm>
              <a:prstGeom prst="rect">
                <a:avLst/>
              </a:prstGeom>
              <a:blipFill>
                <a:blip r:embed="rId10"/>
                <a:stretch>
                  <a:fillRect l="-1024" r="-1706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5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нет </a:t>
                </a:r>
                <a:r>
                  <a:rPr lang="ru-RU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дейст</a:t>
                </a:r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корней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blipFill>
                <a:blip r:embed="rId2"/>
                <a:stretch>
                  <a:fillRect l="-1357" t="-14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/>
              <p:nvPr/>
            </p:nvSpPr>
            <p:spPr>
              <a:xfrm>
                <a:off x="2339752" y="2611135"/>
                <a:ext cx="340458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∙1∙(−4)=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611135"/>
                <a:ext cx="3404586" cy="446276"/>
              </a:xfrm>
              <a:prstGeom prst="rect">
                <a:avLst/>
              </a:prstGeom>
              <a:blipFill>
                <a:blip r:embed="rId3"/>
                <a:stretch>
                  <a:fillRect l="-743" t="-2778" r="-743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/>
              <p:nvPr/>
            </p:nvSpPr>
            <p:spPr>
              <a:xfrm>
                <a:off x="5657717" y="2631928"/>
                <a:ext cx="203581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9+16=25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717" y="2631928"/>
                <a:ext cx="2035814" cy="446276"/>
              </a:xfrm>
              <a:prstGeom prst="rect">
                <a:avLst/>
              </a:prstGeom>
              <a:blipFill>
                <a:blip r:embed="rId4"/>
                <a:stretch>
                  <a:fillRect l="-3727" r="-372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/>
              <p:nvPr/>
            </p:nvSpPr>
            <p:spPr>
              <a:xfrm>
                <a:off x="2130595" y="3110363"/>
                <a:ext cx="1875450" cy="870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5" y="3110363"/>
                <a:ext cx="1875450" cy="870688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/>
              <p:nvPr/>
            </p:nvSpPr>
            <p:spPr>
              <a:xfrm>
                <a:off x="3874444" y="3189422"/>
                <a:ext cx="150342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44" y="3189422"/>
                <a:ext cx="1503425" cy="791307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/>
              <p:nvPr/>
            </p:nvSpPr>
            <p:spPr>
              <a:xfrm>
                <a:off x="5643493" y="3029271"/>
                <a:ext cx="1538819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93" y="3029271"/>
                <a:ext cx="1538819" cy="1400383"/>
              </a:xfrm>
              <a:prstGeom prst="rect">
                <a:avLst/>
              </a:prstGeom>
              <a:blipFill>
                <a:blip r:embed="rId7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/>
              <p:nvPr/>
            </p:nvSpPr>
            <p:spPr>
              <a:xfrm>
                <a:off x="3080731" y="3829122"/>
                <a:ext cx="4572000" cy="1109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31" y="3829122"/>
                <a:ext cx="4572000" cy="1109984"/>
              </a:xfrm>
              <a:prstGeom prst="rect">
                <a:avLst/>
              </a:prstGeom>
              <a:blipFill>
                <a:blip r:embed="rId8"/>
                <a:stretch>
                  <a:fillRect l="-277"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/>
              <p:nvPr/>
            </p:nvSpPr>
            <p:spPr>
              <a:xfrm>
                <a:off x="5098044" y="4384114"/>
                <a:ext cx="3075009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ru-RU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2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3200" b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           </a:t>
                </a:r>
                <a:endParaRPr lang="ru-UZ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44" y="4384114"/>
                <a:ext cx="3075009" cy="984885"/>
              </a:xfrm>
              <a:prstGeom prst="rect">
                <a:avLst/>
              </a:prstGeom>
              <a:blipFill>
                <a:blip r:embed="rId9"/>
                <a:stretch>
                  <a:fillRect l="-1235" r="-16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4369277" y="1311009"/>
                <a:ext cx="3284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77" y="1311009"/>
                <a:ext cx="3284682" cy="430887"/>
              </a:xfrm>
              <a:prstGeom prst="rect">
                <a:avLst/>
              </a:prstGeom>
              <a:blipFill>
                <a:blip r:embed="rId10"/>
                <a:stretch>
                  <a:fillRect l="-1158" r="-2317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3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527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+24=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5270802"/>
              </a:xfrm>
              <a:prstGeom prst="rect">
                <a:avLst/>
              </a:prstGeom>
              <a:blipFill>
                <a:blip r:embed="rId2"/>
                <a:stretch>
                  <a:fillRect l="-1357" t="-12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2915816" y="1403072"/>
                <a:ext cx="18884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03072"/>
                <a:ext cx="1888402" cy="430887"/>
              </a:xfrm>
              <a:prstGeom prst="rect">
                <a:avLst/>
              </a:prstGeom>
              <a:blipFill>
                <a:blip r:embed="rId3"/>
                <a:stretch>
                  <a:fillRect l="-6000" t="-8571" r="-6000" b="-3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/>
              <p:nvPr/>
            </p:nvSpPr>
            <p:spPr>
              <a:xfrm>
                <a:off x="4804218" y="3198062"/>
                <a:ext cx="3226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18" y="3198062"/>
                <a:ext cx="3226716" cy="369332"/>
              </a:xfrm>
              <a:prstGeom prst="rect">
                <a:avLst/>
              </a:prstGeom>
              <a:blipFill>
                <a:blip r:embed="rId4"/>
                <a:stretch>
                  <a:fillRect l="-1176" r="-1569" b="-10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/>
              <p:nvPr/>
            </p:nvSpPr>
            <p:spPr>
              <a:xfrm>
                <a:off x="2339752" y="3666727"/>
                <a:ext cx="275447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∙(−24)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66727"/>
                <a:ext cx="2754472" cy="446276"/>
              </a:xfrm>
              <a:prstGeom prst="rect">
                <a:avLst/>
              </a:prstGeom>
              <a:blipFill>
                <a:blip r:embed="rId5"/>
                <a:stretch>
                  <a:fillRect l="-917" t="-2778" r="-3670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/>
              <p:nvPr/>
            </p:nvSpPr>
            <p:spPr>
              <a:xfrm>
                <a:off x="5040340" y="3672104"/>
                <a:ext cx="282679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=25+96=121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40" y="3672104"/>
                <a:ext cx="2826799" cy="446276"/>
              </a:xfrm>
              <a:prstGeom prst="rect">
                <a:avLst/>
              </a:prstGeom>
              <a:blipFill>
                <a:blip r:embed="rId6"/>
                <a:stretch>
                  <a:fillRect l="-446" r="-2679" b="-54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/>
              <p:nvPr/>
            </p:nvSpPr>
            <p:spPr>
              <a:xfrm>
                <a:off x="2314212" y="4246384"/>
                <a:ext cx="2227918" cy="7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(−5)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12" y="4246384"/>
                <a:ext cx="2227918" cy="778803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/>
              <p:nvPr/>
            </p:nvSpPr>
            <p:spPr>
              <a:xfrm>
                <a:off x="4382461" y="4288387"/>
                <a:ext cx="1303947" cy="708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1" y="4288387"/>
                <a:ext cx="1303947" cy="708271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/>
              <p:nvPr/>
            </p:nvSpPr>
            <p:spPr>
              <a:xfrm>
                <a:off x="5648166" y="4173357"/>
                <a:ext cx="1594924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66" y="4173357"/>
                <a:ext cx="1594924" cy="14003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6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855113"/>
                <a:ext cx="8477907" cy="484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+60+20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−60+9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55113"/>
                <a:ext cx="8477907" cy="4840299"/>
              </a:xfrm>
              <a:prstGeom prst="rect">
                <a:avLst/>
              </a:prstGeom>
              <a:blipFill>
                <a:blip r:embed="rId2"/>
                <a:stretch>
                  <a:fillRect l="-1497" t="-13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2915816" y="1403072"/>
                <a:ext cx="23180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03072"/>
                <a:ext cx="2318007" cy="430887"/>
              </a:xfrm>
              <a:prstGeom prst="rect">
                <a:avLst/>
              </a:prstGeom>
              <a:blipFill>
                <a:blip r:embed="rId3"/>
                <a:stretch>
                  <a:fillRect l="-4891" t="-8571" r="-4891" b="-3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/>
              <p:nvPr/>
            </p:nvSpPr>
            <p:spPr>
              <a:xfrm>
                <a:off x="4388344" y="2956046"/>
                <a:ext cx="3411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44" y="2956046"/>
                <a:ext cx="3411062" cy="369332"/>
              </a:xfrm>
              <a:prstGeom prst="rect">
                <a:avLst/>
              </a:prstGeom>
              <a:blipFill>
                <a:blip r:embed="rId4"/>
                <a:stretch>
                  <a:fillRect l="-743" r="-1859" b="-64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/>
              <p:nvPr/>
            </p:nvSpPr>
            <p:spPr>
              <a:xfrm>
                <a:off x="2284394" y="3465699"/>
                <a:ext cx="3193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(−60)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94" y="3465699"/>
                <a:ext cx="3193182" cy="369332"/>
              </a:xfrm>
              <a:prstGeom prst="rect">
                <a:avLst/>
              </a:prstGeom>
              <a:blipFill>
                <a:blip r:embed="rId5"/>
                <a:stretch>
                  <a:fillRect l="-794" r="-2778" b="-344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/>
              <p:nvPr/>
            </p:nvSpPr>
            <p:spPr>
              <a:xfrm>
                <a:off x="5419321" y="3427227"/>
                <a:ext cx="344235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=961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321" y="3427227"/>
                <a:ext cx="3442353" cy="446276"/>
              </a:xfrm>
              <a:prstGeom prst="rect">
                <a:avLst/>
              </a:prstGeom>
              <a:blipFill>
                <a:blip r:embed="rId6"/>
                <a:stretch>
                  <a:fillRect l="-735" r="-2206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/>
              <p:nvPr/>
            </p:nvSpPr>
            <p:spPr>
              <a:xfrm>
                <a:off x="2158882" y="4096219"/>
                <a:ext cx="2532488" cy="777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681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82" y="4096219"/>
                <a:ext cx="2532488" cy="777329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/>
              <p:nvPr/>
            </p:nvSpPr>
            <p:spPr>
              <a:xfrm>
                <a:off x="4388344" y="4184040"/>
                <a:ext cx="1456232" cy="708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44" y="4184040"/>
                <a:ext cx="1456232" cy="708271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/>
              <p:nvPr/>
            </p:nvSpPr>
            <p:spPr>
              <a:xfrm>
                <a:off x="6202366" y="3960674"/>
                <a:ext cx="1597040" cy="159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66" y="3960674"/>
                <a:ext cx="1597040" cy="1598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6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745125" cy="523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подобрав соответствующую замену: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745125" cy="5237972"/>
              </a:xfrm>
              <a:prstGeom prst="rect">
                <a:avLst/>
              </a:prstGeom>
              <a:blipFill>
                <a:blip r:embed="rId2"/>
                <a:stretch>
                  <a:fillRect l="-1014" t="-9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/>
              <p:nvPr/>
            </p:nvSpPr>
            <p:spPr>
              <a:xfrm>
                <a:off x="3923928" y="2343499"/>
                <a:ext cx="2813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43499"/>
                <a:ext cx="2813142" cy="369332"/>
              </a:xfrm>
              <a:prstGeom prst="rect">
                <a:avLst/>
              </a:prstGeom>
              <a:blipFill>
                <a:blip r:embed="rId3"/>
                <a:stretch>
                  <a:fillRect l="-1351" r="-1802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/>
              <p:nvPr/>
            </p:nvSpPr>
            <p:spPr>
              <a:xfrm>
                <a:off x="2051720" y="2756416"/>
                <a:ext cx="39903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∙4=25−16=9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56416"/>
                <a:ext cx="3990323" cy="369332"/>
              </a:xfrm>
              <a:prstGeom prst="rect">
                <a:avLst/>
              </a:prstGeom>
              <a:blipFill>
                <a:blip r:embed="rId4"/>
                <a:stretch>
                  <a:fillRect l="-317" r="-1270" b="-32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/>
              <p:nvPr/>
            </p:nvSpPr>
            <p:spPr>
              <a:xfrm>
                <a:off x="1907704" y="3374990"/>
                <a:ext cx="2882712" cy="777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74990"/>
                <a:ext cx="2882712" cy="777649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/>
              <p:nvPr/>
            </p:nvSpPr>
            <p:spPr>
              <a:xfrm>
                <a:off x="5004048" y="3234529"/>
                <a:ext cx="1325812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34529"/>
                <a:ext cx="1325812" cy="1400383"/>
              </a:xfrm>
              <a:prstGeom prst="rect">
                <a:avLst/>
              </a:prstGeom>
              <a:blipFill>
                <a:blip r:embed="rId6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/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02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391 (четные), 395 (четные)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16903</TotalTime>
  <Words>588</Words>
  <Application>Microsoft Macintosh PowerPoint</Application>
  <PresentationFormat>Экран (16:9)</PresentationFormat>
  <Paragraphs>124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1466</cp:revision>
  <dcterms:created xsi:type="dcterms:W3CDTF">2020-04-09T07:32:19Z</dcterms:created>
  <dcterms:modified xsi:type="dcterms:W3CDTF">2021-01-26T06:53:16Z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