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1381" r:id="rId2"/>
    <p:sldId id="1702" r:id="rId3"/>
    <p:sldId id="1704" r:id="rId4"/>
    <p:sldId id="1706" r:id="rId5"/>
    <p:sldId id="1705" r:id="rId6"/>
    <p:sldId id="1707" r:id="rId7"/>
    <p:sldId id="1708" r:id="rId8"/>
    <p:sldId id="1709" r:id="rId9"/>
    <p:sldId id="1639" r:id="rId10"/>
  </p:sldIdLst>
  <p:sldSz cx="9144000" cy="5143500" type="screen16x9"/>
  <p:notesSz cx="5765800" cy="3244850"/>
  <p:custDataLst>
    <p:tags r:id="rId1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902" autoAdjust="0"/>
  </p:normalViewPr>
  <p:slideViewPr>
    <p:cSldViewPr>
      <p:cViewPr varScale="1">
        <p:scale>
          <a:sx n="123" d="100"/>
          <a:sy n="123" d="100"/>
        </p:scale>
        <p:origin x="200" y="40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1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i="0">
                    <a:latin typeface="Cambria Math" panose="02040503050406030204" pitchFamily="18" charset="0"/>
                    <a:cs typeface="Arial" panose="020B0604020202020204" pitchFamily="34" charset="0"/>
                  </a:rPr>
                  <a:t>4/9</a:t>
                </a:r>
                <a:endParaRPr lang="ru-UZ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9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1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i="0">
                    <a:latin typeface="Cambria Math" panose="02040503050406030204" pitchFamily="18" charset="0"/>
                    <a:cs typeface="Arial" panose="020B0604020202020204" pitchFamily="34" charset="0"/>
                  </a:rPr>
                  <a:t>4/9</a:t>
                </a:r>
                <a:endParaRPr lang="ru-UZ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1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i="0">
                    <a:latin typeface="Cambria Math" panose="02040503050406030204" pitchFamily="18" charset="0"/>
                    <a:cs typeface="Arial" panose="020B0604020202020204" pitchFamily="34" charset="0"/>
                  </a:rPr>
                  <a:t>4/9</a:t>
                </a:r>
                <a:endParaRPr lang="ru-UZ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83996" y="2169390"/>
            <a:ext cx="6336704" cy="2065034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БИКВАДРАТНЫЕ УРАВНЕНИЯ. УРАВНЕНИЯ, СВОДЯЩИЕСЯ К КВАДРАТНЫМ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1997" y="2172400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59" y="2172400"/>
            <a:ext cx="1993852" cy="1508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00409"/>
                <a:ext cx="8928992" cy="3877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384.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Сократите дробь: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−12=0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=16+48=64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−6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+6)(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00409"/>
                <a:ext cx="8928992" cy="3877665"/>
              </a:xfrm>
              <a:prstGeom prst="rect">
                <a:avLst/>
              </a:prstGeom>
              <a:blipFill>
                <a:blip r:embed="rId2"/>
                <a:stretch>
                  <a:fillRect l="-1136" t="-1307" b="-4477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DD2B9F-F7F6-6448-9FD2-1FE8441DE625}"/>
                  </a:ext>
                </a:extLst>
              </p:cNvPr>
              <p:cNvSpPr txBox="1"/>
              <p:nvPr/>
            </p:nvSpPr>
            <p:spPr>
              <a:xfrm>
                <a:off x="4283968" y="1532840"/>
                <a:ext cx="4497129" cy="2730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−56=0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=225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fontAlgn="t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−8)(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+7)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ru-UZ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DD2B9F-F7F6-6448-9FD2-1FE8441DE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532840"/>
                <a:ext cx="4497129" cy="2730556"/>
              </a:xfrm>
              <a:prstGeom prst="rect">
                <a:avLst/>
              </a:prstGeom>
              <a:blipFill>
                <a:blip r:embed="rId3"/>
                <a:stretch>
                  <a:fillRect l="-2254" t="-21296" r="-20000" b="-7731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7686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00409"/>
                <a:ext cx="8928992" cy="4020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387.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Сократите дробь: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+9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+8</m:t>
                        </m:r>
                      </m:den>
                    </m:f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−9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(−8)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00409"/>
                <a:ext cx="8928992" cy="4020781"/>
              </a:xfrm>
              <a:prstGeom prst="rect">
                <a:avLst/>
              </a:prstGeom>
              <a:blipFill>
                <a:blip r:embed="rId2"/>
                <a:stretch>
                  <a:fillRect l="-1705" t="-1262" b="-5362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DC6FA84-F88E-A34F-A502-8E3A1E2FE243}"/>
                  </a:ext>
                </a:extLst>
              </p:cNvPr>
              <p:cNvSpPr/>
              <p:nvPr/>
            </p:nvSpPr>
            <p:spPr>
              <a:xfrm>
                <a:off x="5266922" y="2571750"/>
                <a:ext cx="4032448" cy="1652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+9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49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−8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DC6FA84-F88E-A34F-A502-8E3A1E2FE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22" y="2571750"/>
                <a:ext cx="4032448" cy="1652888"/>
              </a:xfrm>
              <a:prstGeom prst="rect">
                <a:avLst/>
              </a:prstGeom>
              <a:blipFill>
                <a:blip r:embed="rId3"/>
                <a:stretch>
                  <a:fillRect l="-314" t="-66412" r="-15723" b="-16106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BF528A-9A86-D942-83D8-CC9BD7891B7C}"/>
                  </a:ext>
                </a:extLst>
              </p:cNvPr>
              <p:cNvSpPr txBox="1"/>
              <p:nvPr/>
            </p:nvSpPr>
            <p:spPr>
              <a:xfrm>
                <a:off x="2267744" y="1733346"/>
                <a:ext cx="2314160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U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BF528A-9A86-D942-83D8-CC9BD7891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733346"/>
                <a:ext cx="2314160" cy="768993"/>
              </a:xfrm>
              <a:prstGeom prst="rect">
                <a:avLst/>
              </a:prstGeom>
              <a:blipFill>
                <a:blip r:embed="rId4"/>
                <a:stretch>
                  <a:fillRect l="-1093" t="-3279" r="-4372" b="-180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4845ADB-2B9E-9448-B5DB-6A05D2986890}"/>
              </a:ext>
            </a:extLst>
          </p:cNvPr>
          <p:cNvCxnSpPr>
            <a:endCxn id="3" idx="0"/>
          </p:cNvCxnSpPr>
          <p:nvPr/>
        </p:nvCxnSpPr>
        <p:spPr>
          <a:xfrm flipV="1">
            <a:off x="2627784" y="1733346"/>
            <a:ext cx="797040" cy="3343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551AF8C-3968-4743-B09B-92088D8503C4}"/>
              </a:ext>
            </a:extLst>
          </p:cNvPr>
          <p:cNvCxnSpPr/>
          <p:nvPr/>
        </p:nvCxnSpPr>
        <p:spPr>
          <a:xfrm flipV="1">
            <a:off x="3635896" y="2167991"/>
            <a:ext cx="797040" cy="3343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92A0E9-2DF9-CE4D-B134-D46EA69A6897}"/>
                  </a:ext>
                </a:extLst>
              </p:cNvPr>
              <p:cNvSpPr txBox="1"/>
              <p:nvPr/>
            </p:nvSpPr>
            <p:spPr>
              <a:xfrm>
                <a:off x="4720715" y="1747812"/>
                <a:ext cx="1092414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U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92A0E9-2DF9-CE4D-B134-D46EA69A6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15" y="1747812"/>
                <a:ext cx="1092414" cy="693908"/>
              </a:xfrm>
              <a:prstGeom prst="rect">
                <a:avLst/>
              </a:prstGeom>
              <a:blipFill>
                <a:blip r:embed="rId5"/>
                <a:stretch>
                  <a:fillRect l="-2299" r="-5747" b="-142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631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00409"/>
                <a:ext cx="8928992" cy="4020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387.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Сократите дробь: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36+5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−20</m:t>
                        </m:r>
                      </m:den>
                    </m:f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−36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169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00409"/>
                <a:ext cx="8928992" cy="4020781"/>
              </a:xfrm>
              <a:prstGeom prst="rect">
                <a:avLst/>
              </a:prstGeom>
              <a:blipFill>
                <a:blip r:embed="rId2"/>
                <a:stretch>
                  <a:fillRect l="-1705" t="-1262" b="-5362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DC6FA84-F88E-A34F-A502-8E3A1E2FE243}"/>
                  </a:ext>
                </a:extLst>
              </p:cNvPr>
              <p:cNvSpPr/>
              <p:nvPr/>
            </p:nvSpPr>
            <p:spPr>
              <a:xfrm>
                <a:off x="4788024" y="2741765"/>
                <a:ext cx="4032448" cy="1652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−20=0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(−1)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(−20)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81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DC6FA84-F88E-A34F-A502-8E3A1E2FE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741765"/>
                <a:ext cx="4032448" cy="1652888"/>
              </a:xfrm>
              <a:prstGeom prst="rect">
                <a:avLst/>
              </a:prstGeom>
              <a:blipFill>
                <a:blip r:embed="rId3"/>
                <a:stretch>
                  <a:fillRect l="-313" t="-66412" r="-11599" b="-1603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BF528A-9A86-D942-83D8-CC9BD7891B7C}"/>
                  </a:ext>
                </a:extLst>
              </p:cNvPr>
              <p:cNvSpPr txBox="1"/>
              <p:nvPr/>
            </p:nvSpPr>
            <p:spPr>
              <a:xfrm>
                <a:off x="2267744" y="1733346"/>
                <a:ext cx="2314160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U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BF528A-9A86-D942-83D8-CC9BD7891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733346"/>
                <a:ext cx="2314160" cy="768993"/>
              </a:xfrm>
              <a:prstGeom prst="rect">
                <a:avLst/>
              </a:prstGeom>
              <a:blipFill>
                <a:blip r:embed="rId4"/>
                <a:stretch>
                  <a:fillRect l="-1093" t="-3279" r="-4372" b="-180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4845ADB-2B9E-9448-B5DB-6A05D2986890}"/>
              </a:ext>
            </a:extLst>
          </p:cNvPr>
          <p:cNvCxnSpPr>
            <a:endCxn id="3" idx="0"/>
          </p:cNvCxnSpPr>
          <p:nvPr/>
        </p:nvCxnSpPr>
        <p:spPr>
          <a:xfrm flipV="1">
            <a:off x="2627784" y="1733346"/>
            <a:ext cx="797040" cy="3343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551AF8C-3968-4743-B09B-92088D8503C4}"/>
              </a:ext>
            </a:extLst>
          </p:cNvPr>
          <p:cNvCxnSpPr/>
          <p:nvPr/>
        </p:nvCxnSpPr>
        <p:spPr>
          <a:xfrm flipV="1">
            <a:off x="3635896" y="2167991"/>
            <a:ext cx="797040" cy="3343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92A0E9-2DF9-CE4D-B134-D46EA69A6897}"/>
                  </a:ext>
                </a:extLst>
              </p:cNvPr>
              <p:cNvSpPr txBox="1"/>
              <p:nvPr/>
            </p:nvSpPr>
            <p:spPr>
              <a:xfrm>
                <a:off x="4720715" y="1747812"/>
                <a:ext cx="1092414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U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92A0E9-2DF9-CE4D-B134-D46EA69A6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15" y="1747812"/>
                <a:ext cx="1092414" cy="693908"/>
              </a:xfrm>
              <a:prstGeom prst="rect">
                <a:avLst/>
              </a:prstGeom>
              <a:blipFill>
                <a:blip r:embed="rId5"/>
                <a:stretch>
                  <a:fillRect l="-2299" r="-6897" b="-142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142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3200" dirty="0" err="1">
                <a:solidFill>
                  <a:schemeClr val="bg1"/>
                </a:solidFill>
              </a:rPr>
              <a:t>Б</a:t>
            </a:r>
            <a:r>
              <a:rPr lang="ru-RU" sz="3200" dirty="0">
                <a:solidFill>
                  <a:schemeClr val="bg1"/>
                </a:solidFill>
              </a:rPr>
              <a:t>ИКВАДРАТНЫЕ УРАВНЕНИЯ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1563638"/>
                <a:ext cx="892899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Уравнения вида</a:t>
                </a:r>
              </a:p>
              <a:p>
                <a:pPr fontAlgn="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ru-RU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en-US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0, </m:t>
                    </m:r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</a:t>
                </a:r>
                <a:r>
                  <a:rPr lang="ru-RU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биквадратным уравнением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1563638"/>
                <a:ext cx="8928992" cy="2554545"/>
              </a:xfrm>
              <a:prstGeom prst="rect">
                <a:avLst/>
              </a:prstGeom>
              <a:blipFill>
                <a:blip r:embed="rId2"/>
                <a:stretch>
                  <a:fillRect l="-1705" t="-2970" b="-643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18185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3200" dirty="0" err="1">
                <a:solidFill>
                  <a:schemeClr val="bg1"/>
                </a:solidFill>
              </a:rPr>
              <a:t>Б</a:t>
            </a:r>
            <a:r>
              <a:rPr lang="ru-RU" sz="3200" dirty="0">
                <a:solidFill>
                  <a:schemeClr val="bg1"/>
                </a:solidFill>
              </a:rPr>
              <a:t>ИКВАДРАТНЫЕ УРАВНЕНИЯ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00409"/>
                <a:ext cx="8928992" cy="4709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биквадратное уравнение: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Обозначим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Решая это квадратное уравнение, находим:</a:t>
                </a:r>
              </a:p>
              <a:p>
                <a:pPr fontAlgn="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=−1</m:t>
                      </m:r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00409"/>
                <a:ext cx="8928992" cy="4709815"/>
              </a:xfrm>
              <a:prstGeom prst="rect">
                <a:avLst/>
              </a:prstGeom>
              <a:blipFill>
                <a:blip r:embed="rId3"/>
                <a:stretch>
                  <a:fillRect l="-1136" t="-10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6D27AEC-476E-B24C-B84E-FC17DA0704CA}"/>
                  </a:ext>
                </a:extLst>
              </p:cNvPr>
              <p:cNvSpPr/>
              <p:nvPr/>
            </p:nvSpPr>
            <p:spPr>
              <a:xfrm>
                <a:off x="2555776" y="3939902"/>
                <a:ext cx="503900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</m:t>
                      </m:r>
                    </m:oMath>
                  </m:oMathPara>
                </a14:m>
                <a:endParaRPr lang="en-US" sz="2400" b="0" dirty="0"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</a:t>
                </a:r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е имеет действительный корней</a:t>
                </a: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6D27AEC-476E-B24C-B84E-FC17DA070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939902"/>
                <a:ext cx="5039008" cy="830997"/>
              </a:xfrm>
              <a:prstGeom prst="rect">
                <a:avLst/>
              </a:prstGeom>
              <a:blipFill>
                <a:blip r:embed="rId4"/>
                <a:stretch>
                  <a:fillRect l="-2010" r="-754"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921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3200" dirty="0" err="1">
                <a:solidFill>
                  <a:schemeClr val="bg1"/>
                </a:solidFill>
              </a:rPr>
              <a:t>Б</a:t>
            </a:r>
            <a:r>
              <a:rPr lang="ru-RU" sz="3200" dirty="0">
                <a:solidFill>
                  <a:schemeClr val="bg1"/>
                </a:solidFill>
              </a:rPr>
              <a:t>ИКВАДРАТНЫЕ УРАВНЕНИЯ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00409"/>
                <a:ext cx="8928992" cy="408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389.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уравнение: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ru-RU" sz="2400" b="0" dirty="0"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−10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+9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+9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(−10)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∙9=100−36=64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±3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00409"/>
                <a:ext cx="8928992" cy="4083682"/>
              </a:xfrm>
              <a:prstGeom prst="rect">
                <a:avLst/>
              </a:prstGeom>
              <a:blipFill>
                <a:blip r:embed="rId3"/>
                <a:stretch>
                  <a:fillRect l="-1136" t="-12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6D27AEC-476E-B24C-B84E-FC17DA0704CA}"/>
                  </a:ext>
                </a:extLst>
              </p:cNvPr>
              <p:cNvSpPr/>
              <p:nvPr/>
            </p:nvSpPr>
            <p:spPr>
              <a:xfrm>
                <a:off x="1979712" y="3651870"/>
                <a:ext cx="1448986" cy="847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US" sz="2400" b="0" dirty="0"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2400" b="0" dirty="0">
                    <a:cs typeface="Arial" panose="020B0604020202020204" pitchFamily="34" charset="0"/>
                  </a:rPr>
                  <a:t>1</a:t>
                </a: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6D27AEC-476E-B24C-B84E-FC17DA070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651870"/>
                <a:ext cx="1448986" cy="847220"/>
              </a:xfrm>
              <a:prstGeom prst="rect">
                <a:avLst/>
              </a:prstGeom>
              <a:blipFill>
                <a:blip r:embed="rId4"/>
                <a:stretch>
                  <a:fillRect r="-6140" b="-1323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D9BBE75-3FB1-E847-8AB2-F7942A6C5C67}"/>
                  </a:ext>
                </a:extLst>
              </p:cNvPr>
              <p:cNvSpPr/>
              <p:nvPr/>
            </p:nvSpPr>
            <p:spPr>
              <a:xfrm>
                <a:off x="4861988" y="1171151"/>
                <a:ext cx="4572000" cy="35912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t"/>
                <a:r>
                  <a:rPr lang="en-US" sz="2400" dirty="0">
                    <a:cs typeface="Arial" panose="020B0604020202020204" pitchFamily="34" charset="0"/>
                  </a:rPr>
                  <a:t>3</a:t>
                </a:r>
                <a:r>
                  <a:rPr lang="ru-RU" sz="2400" dirty="0"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±3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D9BBE75-3FB1-E847-8AB2-F7942A6C5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988" y="1171151"/>
                <a:ext cx="4572000" cy="3591240"/>
              </a:xfrm>
              <a:prstGeom prst="rect">
                <a:avLst/>
              </a:prstGeom>
              <a:blipFill>
                <a:blip r:embed="rId5"/>
                <a:stretch>
                  <a:fillRect l="-2216" t="-141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D21F8090-BD5F-8143-A25C-F1A7B3A4CD5A}"/>
                  </a:ext>
                </a:extLst>
              </p:cNvPr>
              <p:cNvSpPr/>
              <p:nvPr/>
            </p:nvSpPr>
            <p:spPr>
              <a:xfrm>
                <a:off x="6426842" y="3871704"/>
                <a:ext cx="264572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</m:t>
                      </m:r>
                    </m:oMath>
                  </m:oMathPara>
                </a14:m>
                <a:endParaRPr lang="en-US" sz="2400" b="0" dirty="0"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Нет дейст. </m:t>
                    </m:r>
                  </m:oMath>
                </a14:m>
                <a:r>
                  <a:rPr lang="ru-RU" sz="2400" b="0" dirty="0">
                    <a:cs typeface="Arial" panose="020B0604020202020204" pitchFamily="34" charset="0"/>
                  </a:rPr>
                  <a:t>корней</a:t>
                </a:r>
                <a:endParaRPr lang="en-US" sz="2400" b="0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D21F8090-BD5F-8143-A25C-F1A7B3A4C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842" y="3871704"/>
                <a:ext cx="2645724" cy="830997"/>
              </a:xfrm>
              <a:prstGeom prst="rect">
                <a:avLst/>
              </a:prstGeom>
              <a:blipFill>
                <a:blip r:embed="rId6"/>
                <a:stretch>
                  <a:fillRect l="-476" r="-2381" b="-149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322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3200" dirty="0" err="1">
                <a:solidFill>
                  <a:schemeClr val="bg1"/>
                </a:solidFill>
              </a:rPr>
              <a:t>Б</a:t>
            </a:r>
            <a:r>
              <a:rPr lang="ru-RU" sz="3200" dirty="0">
                <a:solidFill>
                  <a:schemeClr val="bg1"/>
                </a:solidFill>
              </a:rPr>
              <a:t>ИКВАДРАТНЫЕ УРАВНЕНИЯ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00409"/>
                <a:ext cx="8928992" cy="408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390.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уравнение: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ru-RU" sz="2400" b="0" dirty="0"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(−4)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00409"/>
                <a:ext cx="8928992" cy="4083682"/>
              </a:xfrm>
              <a:prstGeom prst="rect">
                <a:avLst/>
              </a:prstGeom>
              <a:blipFill>
                <a:blip r:embed="rId3"/>
                <a:stretch>
                  <a:fillRect l="-1136" t="-12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D9BBE75-3FB1-E847-8AB2-F7942A6C5C67}"/>
                  </a:ext>
                </a:extLst>
              </p:cNvPr>
              <p:cNvSpPr/>
              <p:nvPr/>
            </p:nvSpPr>
            <p:spPr>
              <a:xfrm>
                <a:off x="4861988" y="1171151"/>
                <a:ext cx="4572000" cy="35912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t"/>
                <a:r>
                  <a:rPr lang="en-US" sz="2400" dirty="0">
                    <a:cs typeface="Arial" panose="020B0604020202020204" pitchFamily="34" charset="0"/>
                  </a:rPr>
                  <a:t>3</a:t>
                </a:r>
                <a:r>
                  <a:rPr lang="ru-RU" sz="2400" dirty="0"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−20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−20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(−20)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81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D9BBE75-3FB1-E847-8AB2-F7942A6C5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988" y="1171151"/>
                <a:ext cx="4572000" cy="3591240"/>
              </a:xfrm>
              <a:prstGeom prst="rect">
                <a:avLst/>
              </a:prstGeom>
              <a:blipFill>
                <a:blip r:embed="rId4"/>
                <a:stretch>
                  <a:fillRect l="-2216" t="-141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D21F8090-BD5F-8143-A25C-F1A7B3A4CD5A}"/>
                  </a:ext>
                </a:extLst>
              </p:cNvPr>
              <p:cNvSpPr/>
              <p:nvPr/>
            </p:nvSpPr>
            <p:spPr>
              <a:xfrm>
                <a:off x="6426842" y="3871704"/>
                <a:ext cx="264572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en-US" sz="2400" b="0" dirty="0"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Нет дейст. </m:t>
                    </m:r>
                  </m:oMath>
                </a14:m>
                <a:r>
                  <a:rPr lang="ru-RU" sz="2400" b="0" dirty="0">
                    <a:cs typeface="Arial" panose="020B0604020202020204" pitchFamily="34" charset="0"/>
                  </a:rPr>
                  <a:t>корней</a:t>
                </a:r>
                <a:endParaRPr lang="en-US" sz="2400" b="0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D21F8090-BD5F-8143-A25C-F1A7B3A4C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842" y="3871704"/>
                <a:ext cx="2645724" cy="830997"/>
              </a:xfrm>
              <a:prstGeom prst="rect">
                <a:avLst/>
              </a:prstGeom>
              <a:blipFill>
                <a:blip r:embed="rId5"/>
                <a:stretch>
                  <a:fillRect l="-476" r="-2381" b="-149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AEC9A00-DD86-C147-B571-ED559C489472}"/>
                  </a:ext>
                </a:extLst>
              </p:cNvPr>
              <p:cNvSpPr/>
              <p:nvPr/>
            </p:nvSpPr>
            <p:spPr>
              <a:xfrm>
                <a:off x="1675829" y="3740427"/>
                <a:ext cx="264572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</m:t>
                      </m:r>
                    </m:oMath>
                  </m:oMathPara>
                </a14:m>
                <a:endParaRPr lang="en-US" sz="2400" b="0" dirty="0"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Нет дейст. </m:t>
                    </m:r>
                  </m:oMath>
                </a14:m>
                <a:r>
                  <a:rPr lang="ru-RU" sz="2400" b="0" dirty="0">
                    <a:cs typeface="Arial" panose="020B0604020202020204" pitchFamily="34" charset="0"/>
                  </a:rPr>
                  <a:t>корней</a:t>
                </a:r>
                <a:endParaRPr lang="en-US" sz="2400" b="0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AEC9A00-DD86-C147-B571-ED559C489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829" y="3740427"/>
                <a:ext cx="2645724" cy="830997"/>
              </a:xfrm>
              <a:prstGeom prst="rect">
                <a:avLst/>
              </a:prstGeom>
              <a:blipFill>
                <a:blip r:embed="rId6"/>
                <a:stretch>
                  <a:fillRect l="-478" r="-2392" b="-1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253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</a:t>
            </a:r>
            <a:r>
              <a:rPr lang="ru-RU" sz="2800" b="1" kern="0"/>
              <a:t>САМОСТОЯТЕЛЬНОГО РЕШЕНИЯ</a:t>
            </a:r>
            <a:endParaRPr lang="ru-RU" sz="28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389(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чётные),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390(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четные)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16759</TotalTime>
  <Words>532</Words>
  <Application>Microsoft Macintosh PowerPoint</Application>
  <PresentationFormat>Экран (16:9)</PresentationFormat>
  <Paragraphs>119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1479</cp:revision>
  <dcterms:created xsi:type="dcterms:W3CDTF">2020-04-09T07:32:19Z</dcterms:created>
  <dcterms:modified xsi:type="dcterms:W3CDTF">2021-01-23T02:34:49Z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