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381" r:id="rId2"/>
    <p:sldId id="1700" r:id="rId3"/>
    <p:sldId id="1701" r:id="rId4"/>
    <p:sldId id="1702" r:id="rId5"/>
    <p:sldId id="1703" r:id="rId6"/>
    <p:sldId id="1704" r:id="rId7"/>
    <p:sldId id="1705" r:id="rId8"/>
    <p:sldId id="1639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8705" y="2372752"/>
            <a:ext cx="6023121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ПРИМЕРОВ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1997" y="2172400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10" y="1980117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52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376.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 приведенное квадратное уравнение:</a:t>
                </a: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=16+20=36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(−6)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64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6+8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6−8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527650"/>
              </a:xfrm>
              <a:prstGeom prst="rect">
                <a:avLst/>
              </a:prstGeom>
              <a:blipFill>
                <a:blip r:embed="rId2"/>
                <a:stretch>
                  <a:fillRect l="-1136" t="-11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20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58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376.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 приведенное квадратное уравнение:</a:t>
                </a:r>
              </a:p>
              <a:p>
                <a:pPr fontAlgn="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(−8)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=64+36=100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−40=0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=36+160=169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169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−6+14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−6−14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584140"/>
              </a:xfrm>
              <a:prstGeom prst="rect">
                <a:avLst/>
              </a:prstGeom>
              <a:blipFill>
                <a:blip r:embed="rId2"/>
                <a:stretch>
                  <a:fillRect l="-1136" t="-11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3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РЕШЕНИЕ УРАВНЕНИЙ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387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384.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3877665"/>
              </a:xfrm>
              <a:prstGeom prst="rect">
                <a:avLst/>
              </a:prstGeom>
              <a:blipFill>
                <a:blip r:embed="rId2"/>
                <a:stretch>
                  <a:fillRect l="-1136" t="-1307" b="-447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DD2B9F-F7F6-6448-9FD2-1FE8441DE625}"/>
                  </a:ext>
                </a:extLst>
              </p:cNvPr>
              <p:cNvSpPr txBox="1"/>
              <p:nvPr/>
            </p:nvSpPr>
            <p:spPr>
              <a:xfrm>
                <a:off x="4283968" y="1532840"/>
                <a:ext cx="4485074" cy="2734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fontAlgn="t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ru-UZ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DD2B9F-F7F6-6448-9FD2-1FE8441D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32840"/>
                <a:ext cx="4485074" cy="2734338"/>
              </a:xfrm>
              <a:prstGeom prst="rect">
                <a:avLst/>
              </a:prstGeom>
              <a:blipFill>
                <a:blip r:embed="rId3"/>
                <a:stretch>
                  <a:fillRect l="-2260" t="-19444" r="-20904" b="-787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768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РЕШЕНИЕ УРАВНЕНИЙ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382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384.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−(−3)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−2)(2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−1)(2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3826176"/>
              </a:xfrm>
              <a:prstGeom prst="rect">
                <a:avLst/>
              </a:prstGeom>
              <a:blipFill>
                <a:blip r:embed="rId2"/>
                <a:stretch>
                  <a:fillRect l="-1136" t="-3322" b="-621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8CFCDE2-C260-564E-879B-AF3C86D36C65}"/>
              </a:ext>
            </a:extLst>
          </p:cNvPr>
          <p:cNvCxnSpPr>
            <a:cxnSpLocks/>
          </p:cNvCxnSpPr>
          <p:nvPr/>
        </p:nvCxnSpPr>
        <p:spPr>
          <a:xfrm flipV="1">
            <a:off x="2699792" y="4028756"/>
            <a:ext cx="576064" cy="25433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83B764F-A0D1-DD41-86B1-87D1BA6F0A6B}"/>
              </a:ext>
            </a:extLst>
          </p:cNvPr>
          <p:cNvCxnSpPr>
            <a:cxnSpLocks/>
          </p:cNvCxnSpPr>
          <p:nvPr/>
        </p:nvCxnSpPr>
        <p:spPr>
          <a:xfrm flipV="1">
            <a:off x="2051720" y="4371950"/>
            <a:ext cx="576064" cy="25433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95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РЕШЕНИЕ УРАВНЕНИЙ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3898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387.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+6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=36+28=64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3898760"/>
              </a:xfrm>
              <a:prstGeom prst="rect">
                <a:avLst/>
              </a:prstGeom>
              <a:blipFill>
                <a:blip r:embed="rId2"/>
                <a:stretch>
                  <a:fillRect l="-1705" t="-1303" b="-586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/>
              <p:nvPr/>
            </p:nvSpPr>
            <p:spPr>
              <a:xfrm>
                <a:off x="5111552" y="2571750"/>
                <a:ext cx="4032448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(−7)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52" y="2571750"/>
                <a:ext cx="4032448" cy="1652888"/>
              </a:xfrm>
              <a:prstGeom prst="rect">
                <a:avLst/>
              </a:prstGeom>
              <a:blipFill>
                <a:blip r:embed="rId3"/>
                <a:stretch>
                  <a:fillRect l="-314" t="-66412" r="-11635" b="-1610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/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+7)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blipFill>
                <a:blip r:embed="rId4"/>
                <a:stretch>
                  <a:fillRect l="-1093" t="-3279" r="-4372" b="-18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845ADB-2B9E-9448-B5DB-6A05D2986890}"/>
              </a:ext>
            </a:extLst>
          </p:cNvPr>
          <p:cNvCxnSpPr>
            <a:endCxn id="3" idx="0"/>
          </p:cNvCxnSpPr>
          <p:nvPr/>
        </p:nvCxnSpPr>
        <p:spPr>
          <a:xfrm flipV="1">
            <a:off x="2627784" y="1733346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51AF8C-3968-4743-B09B-92088D8503C4}"/>
              </a:ext>
            </a:extLst>
          </p:cNvPr>
          <p:cNvCxnSpPr/>
          <p:nvPr/>
        </p:nvCxnSpPr>
        <p:spPr>
          <a:xfrm flipV="1">
            <a:off x="3635896" y="2167991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/>
              <p:nvPr/>
            </p:nvSpPr>
            <p:spPr>
              <a:xfrm>
                <a:off x="4720715" y="1747812"/>
                <a:ext cx="109241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15" y="1747812"/>
                <a:ext cx="1092414" cy="691471"/>
              </a:xfrm>
              <a:prstGeom prst="rect">
                <a:avLst/>
              </a:prstGeom>
              <a:blipFill>
                <a:blip r:embed="rId5"/>
                <a:stretch>
                  <a:fillRect l="-2299" r="-5747" b="-145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63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РЕШЕНИЕ УРАВНЕНИЙ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02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387.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+15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+15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(−8)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64−60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020460"/>
              </a:xfrm>
              <a:prstGeom prst="rect">
                <a:avLst/>
              </a:prstGeom>
              <a:blipFill>
                <a:blip r:embed="rId2"/>
                <a:stretch>
                  <a:fillRect l="-1705" t="-1262" b="-536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/>
              <p:nvPr/>
            </p:nvSpPr>
            <p:spPr>
              <a:xfrm>
                <a:off x="4932040" y="2571750"/>
                <a:ext cx="4211960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(−1)∙(−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571750"/>
                <a:ext cx="4211960" cy="1652888"/>
              </a:xfrm>
              <a:prstGeom prst="rect">
                <a:avLst/>
              </a:prstGeom>
              <a:blipFill>
                <a:blip r:embed="rId3"/>
                <a:stretch>
                  <a:fillRect l="-301" t="-66412" r="-10843" b="-1610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/>
              <p:nvPr/>
            </p:nvSpPr>
            <p:spPr>
              <a:xfrm>
                <a:off x="2267744" y="1733346"/>
                <a:ext cx="2594685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33346"/>
                <a:ext cx="2594685" cy="768993"/>
              </a:xfrm>
              <a:prstGeom prst="rect">
                <a:avLst/>
              </a:prstGeom>
              <a:blipFill>
                <a:blip r:embed="rId4"/>
                <a:stretch>
                  <a:fillRect l="-485" t="-3279" r="-3398" b="-18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845ADB-2B9E-9448-B5DB-6A05D2986890}"/>
              </a:ext>
            </a:extLst>
          </p:cNvPr>
          <p:cNvCxnSpPr>
            <a:cxnSpLocks/>
          </p:cNvCxnSpPr>
          <p:nvPr/>
        </p:nvCxnSpPr>
        <p:spPr>
          <a:xfrm flipV="1">
            <a:off x="3669973" y="1738562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51AF8C-3968-4743-B09B-92088D8503C4}"/>
              </a:ext>
            </a:extLst>
          </p:cNvPr>
          <p:cNvCxnSpPr/>
          <p:nvPr/>
        </p:nvCxnSpPr>
        <p:spPr>
          <a:xfrm flipV="1">
            <a:off x="2699792" y="2229995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/>
              <p:nvPr/>
            </p:nvSpPr>
            <p:spPr>
              <a:xfrm>
                <a:off x="4932040" y="1800929"/>
                <a:ext cx="1372940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800929"/>
                <a:ext cx="1372940" cy="701410"/>
              </a:xfrm>
              <a:prstGeom prst="rect">
                <a:avLst/>
              </a:prstGeom>
              <a:blipFill>
                <a:blip r:embed="rId5"/>
                <a:stretch>
                  <a:fillRect l="-1835" t="-1786" r="-5505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181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чётные),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387(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16712</TotalTime>
  <Words>427</Words>
  <Application>Microsoft Macintosh PowerPoint</Application>
  <PresentationFormat>Экран (16:9)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1474</cp:revision>
  <dcterms:created xsi:type="dcterms:W3CDTF">2020-04-09T07:32:19Z</dcterms:created>
  <dcterms:modified xsi:type="dcterms:W3CDTF">2021-01-23T01:36:59Z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