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691" r:id="rId3"/>
    <p:sldId id="1692" r:id="rId4"/>
    <p:sldId id="1693" r:id="rId5"/>
    <p:sldId id="1694" r:id="rId6"/>
    <p:sldId id="1695" r:id="rId7"/>
    <p:sldId id="1696" r:id="rId8"/>
    <p:sldId id="1697" r:id="rId9"/>
    <p:sldId id="1698" r:id="rId10"/>
    <p:sldId id="1699" r:id="rId11"/>
    <p:sldId id="1700" r:id="rId12"/>
    <p:sldId id="1639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00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8705" y="2172400"/>
            <a:ext cx="6023121" cy="262929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ТЕОРЕМА ВИЕТА. РАЗЛОЖЕНИЕ КВАДРАТНОГО ТРЕХЧЛЕНА НА ЛИНЕЙНЫЕ МНОЖИТЕЛИ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1997" y="2172400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10" y="1980117"/>
            <a:ext cx="2275453" cy="172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ТЕОРЕМА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3187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−12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имеет корни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4. </m:t>
                    </m:r>
                  </m:oMath>
                </a14:m>
                <a:endParaRPr lang="ru-RU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доказанной теореме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−12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+3)(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−4)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Таким образом,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+5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</m:num>
                        <m:den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−12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−1)(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+3)</m:t>
                          </m:r>
                          <m:r>
                            <m:rPr>
                              <m:nor/>
                            </m:rPr>
                            <a:rPr lang="ru-RU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ru-RU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ru-RU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+3)(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ru-RU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−4)</m:t>
                          </m:r>
                          <m:r>
                            <m:rPr>
                              <m:nor/>
                            </m:rPr>
                            <a:rPr lang="ru-RU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ru-RU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−4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3187796"/>
              </a:xfrm>
              <a:prstGeom prst="rect">
                <a:avLst/>
              </a:prstGeom>
              <a:blipFill>
                <a:blip r:embed="rId2"/>
                <a:stretch>
                  <a:fillRect l="-1420" t="-238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7003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РЕШЕНИЕ УРАВНЕНИЙ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00409"/>
                <a:ext cx="8928992" cy="42936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− 35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+ 50 = 0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Итак, перед нами уравнение, которое не является приведенным, т.к. коэффициент </a:t>
                </a:r>
                <a:r>
                  <a:rPr lang="en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= 5.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Разделим все на 5, получим: </a:t>
                </a:r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− 7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+ 10 = 0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Все коэффициенты квадратного уравнения целочисленные — попробуем решить по теореме Виета. </a:t>
                </a: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Имеем: </a:t>
                </a:r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-25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-25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−(−7) = 7; 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-25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· 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-25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10.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данном случае корни угадываются легко — это 2 и 5. Считать через дискриминант не надо.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00409"/>
                <a:ext cx="8928992" cy="4293676"/>
              </a:xfrm>
              <a:prstGeom prst="rect">
                <a:avLst/>
              </a:prstGeom>
              <a:blipFill>
                <a:blip r:embed="rId2"/>
                <a:stretch>
                  <a:fillRect l="-1136" t="-1183" b="-26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5120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376, 382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4536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0" y="767942"/>
                <a:ext cx="9144000" cy="4170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361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уравнение. </a:t>
                </a:r>
              </a:p>
              <a:p>
                <a:r>
                  <a:rPr lang="ru-RU" sz="2800" dirty="0"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(−10)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400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(−10)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400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67942"/>
                <a:ext cx="9144000" cy="4170885"/>
              </a:xfrm>
              <a:prstGeom prst="rect">
                <a:avLst/>
              </a:prstGeom>
              <a:blipFill>
                <a:blip r:embed="rId2"/>
                <a:stretch>
                  <a:fillRect l="-1528" t="-1520" b="-9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74115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4047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уравнение. </a:t>
                </a:r>
              </a:p>
              <a:p>
                <a:r>
                  <a:rPr lang="ru-RU" sz="2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9+40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49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4047839"/>
              </a:xfrm>
              <a:prstGeom prst="rect">
                <a:avLst/>
              </a:prstGeom>
              <a:blipFill>
                <a:blip r:embed="rId2"/>
                <a:stretch>
                  <a:fillRect l="-1420" t="-1563" r="-426" b="-12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66965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28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4" y="767942"/>
                <a:ext cx="8928992" cy="41703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уравнение. </a:t>
                </a:r>
              </a:p>
              <a:p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5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(−7)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9+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16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(−7)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169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67942"/>
                <a:ext cx="8928992" cy="4170372"/>
              </a:xfrm>
              <a:prstGeom prst="rect">
                <a:avLst/>
              </a:prstGeom>
              <a:blipFill>
                <a:blip r:embed="rId2"/>
                <a:stretch>
                  <a:fillRect l="-1420" t="-1520" b="-9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7648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ТЕОРЕМА ВИЕТА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87574"/>
                <a:ext cx="8928992" cy="3950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вида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приведенным квадратным уравнением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b="1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1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𝒑</m:t>
                                      </m:r>
                                    </m:num>
                                    <m:den>
                                      <m:r>
                                        <a:rPr lang="en-US" sz="2800" b="1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e>
                      </m:rad>
                    </m:oMath>
                  </m:oMathPara>
                </a14:m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Формула корней приведенного квадратного уравнения. </a:t>
                </a:r>
                <a:endParaRPr lang="en-US" sz="2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87574"/>
                <a:ext cx="8928992" cy="3950697"/>
              </a:xfrm>
              <a:prstGeom prst="rect">
                <a:avLst/>
              </a:prstGeom>
              <a:blipFill>
                <a:blip r:embed="rId2"/>
                <a:stretch>
                  <a:fillRect l="-1420" t="-1603" b="-32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4759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ТЕОРЕМА ВИЕТА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783803"/>
                <a:ext cx="8928992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 Виета.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корни уравнения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𝑝𝑥</m:t>
                      </m:r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 имеют место равенства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ru-RU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</m:oMath>
                  </m:oMathPara>
                </a14:m>
                <a:endParaRPr lang="en-US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oMath>
                  </m:oMathPara>
                </a14:m>
                <a:endParaRPr lang="en-US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 есть сумма корней приведенного квадратного уравнения равна второму коэффициенту, взятому с обратным знаком, а произведение корней равно свободному члену.  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783803"/>
                <a:ext cx="8928992" cy="4401205"/>
              </a:xfrm>
              <a:prstGeom prst="rect">
                <a:avLst/>
              </a:prstGeom>
              <a:blipFill>
                <a:blip r:embed="rId2"/>
                <a:stretch>
                  <a:fillRect l="-1420" t="-1437" r="-994" b="-287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92175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ТЕОРЕМА ВИЕТА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987574"/>
                <a:ext cx="8928992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Обратная теорема Виета. </a:t>
                </a:r>
              </a:p>
              <a:p>
                <a:pPr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числа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ru-RU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ru-RU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таковы, что</a:t>
                </a:r>
              </a:p>
              <a:p>
                <a:pPr/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ru-RU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</m:oMath>
                  </m:oMathPara>
                </a14:m>
                <a:endParaRPr lang="en-US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oMath>
                  </m:oMathPara>
                </a14:m>
                <a:endParaRPr lang="ru-RU" sz="2800" i="1" dirty="0">
                  <a:solidFill>
                    <a:schemeClr val="accent2">
                      <a:lumMod val="50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 числа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корни квадратного уравнения</a:t>
                </a:r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𝑝𝑥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987574"/>
                <a:ext cx="8928992" cy="4401205"/>
              </a:xfrm>
              <a:prstGeom prst="rect">
                <a:avLst/>
              </a:prstGeom>
              <a:blipFill>
                <a:blip r:embed="rId2"/>
                <a:stretch>
                  <a:fillRect l="-1420" t="-143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073426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ТЕОРЕМА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783803"/>
                <a:ext cx="8928992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корни квадратного уравнения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2800" b="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 при всех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ru-RU" sz="2800" b="0" i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ru-RU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ru-RU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ru-RU" sz="2800" b="0" i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ru-RU" sz="280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ru-RU" sz="28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ru-RU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ru-RU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ru-RU" sz="280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783803"/>
                <a:ext cx="8928992" cy="3108543"/>
              </a:xfrm>
              <a:prstGeom prst="rect">
                <a:avLst/>
              </a:prstGeom>
              <a:blipFill>
                <a:blip r:embed="rId2"/>
                <a:stretch>
                  <a:fillRect l="-1420" t="-20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40307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651" y="132467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3200" dirty="0">
                <a:solidFill>
                  <a:schemeClr val="bg1"/>
                </a:solidFill>
              </a:rPr>
              <a:t>ТЕОРЕМА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503" y="783803"/>
                <a:ext cx="8928992" cy="4127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Упростите выражение: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lang="ru-RU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+5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sSup>
                          <m:sSupPr>
                            <m:ctrlPr>
                              <a:rPr lang="ru-RU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den>
                    </m:f>
                  </m:oMath>
                </a14:m>
                <a:endParaRPr lang="ru-RU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Разложим на множители числитель и знаменатель дроби.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Уравнение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имеет два корня: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=−3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доказанной теореме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+5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−3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d>
                        <m:d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=(2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−1)(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+3)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3" y="783803"/>
                <a:ext cx="8928992" cy="4127155"/>
              </a:xfrm>
              <a:prstGeom prst="rect">
                <a:avLst/>
              </a:prstGeom>
              <a:blipFill>
                <a:blip r:embed="rId2"/>
                <a:stretch>
                  <a:fillRect l="-14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793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16653</TotalTime>
  <Words>605</Words>
  <Application>Microsoft Macintosh PowerPoint</Application>
  <PresentationFormat>Экран (16:9)</PresentationFormat>
  <Paragraphs>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1467</cp:revision>
  <dcterms:created xsi:type="dcterms:W3CDTF">2020-04-09T07:32:19Z</dcterms:created>
  <dcterms:modified xsi:type="dcterms:W3CDTF">2021-01-21T01:51:37Z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