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86" r:id="rId3"/>
    <p:sldId id="1687" r:id="rId4"/>
    <p:sldId id="1688" r:id="rId5"/>
    <p:sldId id="1689" r:id="rId6"/>
    <p:sldId id="1690" r:id="rId7"/>
    <p:sldId id="1691" r:id="rId8"/>
    <p:sldId id="1692" r:id="rId9"/>
    <p:sldId id="1693" r:id="rId10"/>
    <p:sldId id="1694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00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8705" y="2172400"/>
            <a:ext cx="6023121" cy="262929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ФОРМУЛЫ НАХОЖДЕНИЯ КОРНЕЙ КВАДРАТНОГО УРАВНЕНИЯ. ДИСКРИМИНАНТ.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1997" y="2172400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510" y="1980117"/>
            <a:ext cx="2275453" cy="172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ФОРМУЛЫ НАХОЖДЕНИЯ КОРНЕЙ КВАДРАТНОГО УРАВНЕНИЯ. ДИСКРИМИНАНТ.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4165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квадратное уравнение. 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4165243"/>
              </a:xfrm>
              <a:prstGeom prst="rect">
                <a:avLst/>
              </a:prstGeom>
              <a:blipFill>
                <a:blip r:embed="rId2"/>
                <a:stretch>
                  <a:fillRect l="-1420" t="-1520" r="-426" b="-91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47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361 (2), 362 (2)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2918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356.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2918491"/>
              </a:xfrm>
              <a:prstGeom prst="rect">
                <a:avLst/>
              </a:prstGeom>
              <a:blipFill>
                <a:blip r:embed="rId2"/>
                <a:stretch>
                  <a:fillRect l="-1508" t="-2165" b="-8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704AC9-F775-E845-A0F1-E9DAEBD50610}"/>
                  </a:ext>
                </a:extLst>
              </p:cNvPr>
              <p:cNvSpPr txBox="1"/>
              <p:nvPr/>
            </p:nvSpPr>
            <p:spPr>
              <a:xfrm>
                <a:off x="3059832" y="1519604"/>
                <a:ext cx="2468240" cy="2333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2800" dirty="0"/>
                  <a:t> 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ru-UZ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704AC9-F775-E845-A0F1-E9DAEBD50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519604"/>
                <a:ext cx="2468240" cy="2333203"/>
              </a:xfrm>
              <a:prstGeom prst="rect">
                <a:avLst/>
              </a:prstGeom>
              <a:blipFill>
                <a:blip r:embed="rId3"/>
                <a:stretch>
                  <a:fillRect l="-4592" r="-1020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B6A5F-ADD5-0546-8316-C53758A33228}"/>
                  </a:ext>
                </a:extLst>
              </p:cNvPr>
              <p:cNvSpPr txBox="1"/>
              <p:nvPr/>
            </p:nvSpPr>
            <p:spPr>
              <a:xfrm>
                <a:off x="5868144" y="1707654"/>
                <a:ext cx="1950149" cy="1981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5=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10=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800" dirty="0"/>
                  <a:t> </a:t>
                </a:r>
                <a:endParaRPr lang="ru-UZ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65B6A5F-ADD5-0546-8316-C53758A33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707654"/>
                <a:ext cx="1950149" cy="1981120"/>
              </a:xfrm>
              <a:prstGeom prst="rect">
                <a:avLst/>
              </a:prstGeom>
              <a:blipFill>
                <a:blip r:embed="rId4"/>
                <a:stretch>
                  <a:fillRect l="-6494" r="-1299" b="-25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524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405899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405899" cy="3539430"/>
              </a:xfrm>
              <a:prstGeom prst="rect">
                <a:avLst/>
              </a:prstGeom>
              <a:blipFill>
                <a:blip r:embed="rId2"/>
                <a:stretch>
                  <a:fillRect l="-1508" t="-17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418D45-2613-3942-8E0F-308B099BC25B}"/>
                  </a:ext>
                </a:extLst>
              </p:cNvPr>
              <p:cNvSpPr txBox="1"/>
              <p:nvPr/>
            </p:nvSpPr>
            <p:spPr>
              <a:xfrm>
                <a:off x="4716016" y="1671335"/>
                <a:ext cx="4528547" cy="2528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=−2,5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418D45-2613-3942-8E0F-308B099B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671335"/>
                <a:ext cx="4528547" cy="2528193"/>
              </a:xfrm>
              <a:prstGeom prst="rect">
                <a:avLst/>
              </a:prstGeom>
              <a:blipFill>
                <a:blip r:embed="rId3"/>
                <a:stretch>
                  <a:fillRect l="-3081" t="-1500" r="-28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299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ФОРМУЛЫ НАХОЖДЕНИЯ КОРНЕЙ КВАДРАТНОГО УРАВНЕНИЯ. ДИСКРИМИНАНТ.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квадратное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Преобразуем это уравнение так: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+1=3+1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откуда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=−3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3970318"/>
              </a:xfrm>
              <a:prstGeom prst="rect">
                <a:avLst/>
              </a:prstGeom>
              <a:blipFill>
                <a:blip r:embed="rId2"/>
                <a:stretch>
                  <a:fillRect l="-1420" t="-15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10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ФОРМУЛЫ НАХОЖДЕНИЯ КОРНЕЙ КВАДРАТНОГО УРАВНЕНИЯ. ДИСКРИМИНАНТ.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429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квадратное уравнение в общем виде: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ru-RU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где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ru-RU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ru-RU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𝒂𝒄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𝒂𝒄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называют </a:t>
                </a:r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дискриминантом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квадратного уравнения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𝒃𝒙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формулы следует, что квадратное уравнение:</a:t>
                </a: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имеет два корня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имеет два равных корня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имеет действительных корней,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ru-R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4298036"/>
              </a:xfrm>
              <a:prstGeom prst="rect">
                <a:avLst/>
              </a:prstGeom>
              <a:blipFill>
                <a:blip r:embed="rId2"/>
                <a:stretch>
                  <a:fillRect l="-1136" t="-1180" b="-20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451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ФОРМУЛЫ НАХОЖДЕНИЯ КОРНЕЙ КВАДРАТНОГО УРАВНЕНИЯ. ДИСКРИМИНАНТ.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4024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уравнение.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Здесь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Найдем дискриминант: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𝒂𝒄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∙6∙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=49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4024692"/>
              </a:xfrm>
              <a:prstGeom prst="rect">
                <a:avLst/>
              </a:prstGeom>
              <a:blipFill>
                <a:blip r:embed="rId2"/>
                <a:stretch>
                  <a:fillRect l="-1136" t="-1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404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ФОРМУЛЫ НАХОЖДЕНИЯ КОРНЕЙ КВАДРАТНОГО УРАВНЕНИЯ. ДИСКРИМИНАНТ.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4159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361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уравнение. 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∙9∙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=36+288=324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324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4159985"/>
              </a:xfrm>
              <a:prstGeom prst="rect">
                <a:avLst/>
              </a:prstGeom>
              <a:blipFill>
                <a:blip r:embed="rId2"/>
                <a:stretch>
                  <a:fillRect l="-1420" t="-1524" b="-12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41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ФОРМУЛЫ НАХОЖДЕНИЯ КОРНЕЙ КВАДРАТНОГО УРАВНЕНИЯ. ДИСКРИМИНАНТ.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398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уравнение. 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25−16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(−5)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3981988"/>
              </a:xfrm>
              <a:prstGeom prst="rect">
                <a:avLst/>
              </a:prstGeom>
              <a:blipFill>
                <a:blip r:embed="rId2"/>
                <a:stretch>
                  <a:fillRect l="-1420" t="-1592" r="-426" b="-35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696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2852"/>
            <a:ext cx="9144000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ru-RU" sz="2400" dirty="0">
                <a:solidFill>
                  <a:schemeClr val="bg1"/>
                </a:solidFill>
              </a:rPr>
              <a:t>ФОРМУЛЫ НАХОЖДЕНИЯ КОРНЕЙ КВАДРАТНОГО УРАВНЕНИЯ. ДИСКРИМИНАНТ.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767942"/>
                <a:ext cx="8928992" cy="404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уравнение. 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9+49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49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49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=−2,5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ru-RU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28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7942"/>
                <a:ext cx="8928992" cy="4047839"/>
              </a:xfrm>
              <a:prstGeom prst="rect">
                <a:avLst/>
              </a:prstGeom>
              <a:blipFill>
                <a:blip r:embed="rId2"/>
                <a:stretch>
                  <a:fillRect l="-1420" t="-1563" r="-426" b="-15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64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16609</TotalTime>
  <Words>699</Words>
  <Application>Microsoft Macintosh PowerPoint</Application>
  <PresentationFormat>Экран (16:9)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1462</cp:revision>
  <dcterms:created xsi:type="dcterms:W3CDTF">2020-04-09T07:32:19Z</dcterms:created>
  <dcterms:modified xsi:type="dcterms:W3CDTF">2021-01-21T01:07:06Z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