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57" r:id="rId2"/>
    <p:sldId id="294" r:id="rId3"/>
    <p:sldId id="458" r:id="rId4"/>
    <p:sldId id="468" r:id="rId5"/>
    <p:sldId id="469" r:id="rId6"/>
    <p:sldId id="470" r:id="rId7"/>
    <p:sldId id="471" r:id="rId8"/>
    <p:sldId id="472" r:id="rId9"/>
    <p:sldId id="473" r:id="rId10"/>
    <p:sldId id="460" r:id="rId11"/>
    <p:sldId id="474" r:id="rId12"/>
    <p:sldId id="475" r:id="rId13"/>
    <p:sldId id="327" r:id="rId14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29" autoAdjust="0"/>
    <p:restoredTop sz="94660"/>
  </p:normalViewPr>
  <p:slideViewPr>
    <p:cSldViewPr>
      <p:cViewPr varScale="1">
        <p:scale>
          <a:sx n="71" d="100"/>
          <a:sy n="71" d="100"/>
        </p:scale>
        <p:origin x="-66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2764721"/>
            <a:ext cx="8072494" cy="4749054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Практическая 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Получение кислорода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ru-RU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09" y="3796508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5808872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11430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3553" name="Picture 1" descr="C:\Users\Windows 7\Desktop\Новая папка (7)\opyt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85217" y="3010690"/>
            <a:ext cx="3309946" cy="3144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942804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84161" y="1724806"/>
            <a:ext cx="107157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 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→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CO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H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617" y="1724806"/>
            <a:ext cx="52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5203" y="1724806"/>
            <a:ext cx="52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7631" y="1724806"/>
            <a:ext cx="52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35005" y="1724806"/>
            <a:ext cx="52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69846" y="2724938"/>
            <a:ext cx="11501519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CS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→ CO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 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27499" y="2724938"/>
            <a:ext cx="52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12855" y="2724938"/>
            <a:ext cx="52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4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build="p" animBg="1"/>
      <p:bldP spid="9" grpId="0" build="p"/>
      <p:bldP spid="10" grpId="0" build="p"/>
      <p:bldP spid="11" grpId="0" build="p"/>
      <p:bldP spid="13" grpId="0" build="p"/>
      <p:bldP spid="18434" grpId="0" build="p" animBg="1"/>
      <p:bldP spid="14" grpId="0" build="p"/>
      <p:bldP spid="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942804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369847" y="1796244"/>
            <a:ext cx="11501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3,3 г вещества содержится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4,53*10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молекул. Исходя из этих данных, рассчитайте молекулярную массу вещества.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942804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369847" y="1766312"/>
            <a:ext cx="2321469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Дано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 = 3,3 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 =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4,53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Calibri" pitchFamily="34" charset="0"/>
                <a:cs typeface="Arial" pitchFamily="34" charset="0"/>
              </a:rPr>
              <a:t>·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10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2084359" y="3082128"/>
            <a:ext cx="171451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98409" y="3510756"/>
            <a:ext cx="264320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227368" y="1724806"/>
            <a:ext cx="65722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Решение: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 =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Georgia"/>
                <a:ea typeface="Calibri" pitchFamily="34" charset="0"/>
                <a:cs typeface="Arial" pitchFamily="34" charset="0"/>
              </a:rPr>
              <a:t>·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N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 = 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6,02*10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 = n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Georgia"/>
                <a:ea typeface="Calibri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Calibri" pitchFamily="34" charset="0"/>
                <a:cs typeface="Arial" pitchFamily="34" charset="0"/>
              </a:rPr>
              <a:t>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7104" y="1653369"/>
            <a:ext cx="10501386" cy="175432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практическую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работу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65 - 66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Оформить практическую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работу (стр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Решить задачи 1-6 (стр.66)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409" y="367488"/>
            <a:ext cx="11644394" cy="66103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 4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2224872"/>
            <a:ext cx="11144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Тема: «ПОЛУЧЕНИЕ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КИСЛОРОДА И ЗНАКОМСТВО С ЕГО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СВОЙСТВАМИ»</a:t>
            </a:r>
            <a:endParaRPr lang="ru-RU" sz="32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№4 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581931"/>
            <a:ext cx="11572956" cy="4690298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Цель работы: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1. Познакомится со способами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получения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кислорода.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Ознакомится с горением различных веществ в кислороде.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№4 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2010558"/>
            <a:ext cx="114300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Необходимые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приборы и реагенты: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пробирки, газоотводная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стеклянная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резиновая трубки, вата, спиртовая лампа или сухое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горючее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стеклянная банка, вода,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железная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ложечка,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сера.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№4 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№4 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367616"/>
            <a:ext cx="111443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Получение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сбор кислорода.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Пробирку на 1/4 заполняют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перманганатом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калия и закрывают пробкой с газоотводной трубкой. Прибор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устанавливают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 железный штатив, как показано 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рисунке.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Затем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проверяют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прочность и герметичность установки. Часть пробирки,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которую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занимает перманганат калия, нагревают спиртовой лампой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Выделяющийся кислород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собирают путем вытеснения воды.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image1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98739" y="4510888"/>
            <a:ext cx="6858048" cy="217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№4 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796244"/>
            <a:ext cx="114300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Горение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угля в кислороде.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Взяли тлеющую лучину. Опустили ее в пробирку с кислородом, который получили  из предыдущего опыта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(объясните происходящее явление).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0309" y="3653632"/>
            <a:ext cx="4664075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№4 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285" y="1796244"/>
            <a:ext cx="114300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Горение серы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кислороде.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 железную ложечку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положили немного серы и нагрели  ее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пламени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спиртовой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лампы до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появления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дыма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Далее опустили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сосуд с кислородом (объясните происходящее явление).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55863" y="3867946"/>
            <a:ext cx="6180170" cy="281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132846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 №4 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847" y="1601749"/>
            <a:ext cx="115729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Отчет о проделанной работе записывается в следующем порядке:</a:t>
            </a:r>
          </a:p>
          <a:p>
            <a:pPr marL="514350" lvl="0" indent="-514350" algn="just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цель работы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lvl="0" indent="-51435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Перечень необходимых приборов и реактивов;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marL="514350" lvl="0" indent="-51435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Название каждой отдельной части работы, краткое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описание</a:t>
            </a:r>
          </a:p>
          <a:p>
            <a:pPr marL="514350" lvl="0" indent="-51435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порядка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выполнения работы.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Изображение приборов,</a:t>
            </a:r>
          </a:p>
          <a:p>
            <a:pPr marL="514350" lvl="0" indent="-51435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используемых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работе. Выводы на основе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наблюдаемых</a:t>
            </a:r>
          </a:p>
          <a:p>
            <a:pPr marL="514350" lvl="0" indent="-51435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явлений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4. Написание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уравнений реакций;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Изложение заключительных выводов на основе всей работы.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2741</TotalTime>
  <Words>438</Words>
  <PresentationFormat>Произвольный</PresentationFormat>
  <Paragraphs>91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121</cp:revision>
  <dcterms:created xsi:type="dcterms:W3CDTF">2020-05-06T17:43:33Z</dcterms:created>
  <dcterms:modified xsi:type="dcterms:W3CDTF">2020-11-01T18:20:04Z</dcterms:modified>
</cp:coreProperties>
</file>