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57" r:id="rId2"/>
    <p:sldId id="648" r:id="rId3"/>
    <p:sldId id="687" r:id="rId4"/>
    <p:sldId id="712" r:id="rId5"/>
    <p:sldId id="711" r:id="rId6"/>
    <p:sldId id="688" r:id="rId7"/>
    <p:sldId id="690" r:id="rId8"/>
    <p:sldId id="691" r:id="rId9"/>
    <p:sldId id="692" r:id="rId10"/>
    <p:sldId id="693" r:id="rId11"/>
    <p:sldId id="694" r:id="rId12"/>
    <p:sldId id="695" r:id="rId13"/>
    <p:sldId id="697" r:id="rId14"/>
    <p:sldId id="696" r:id="rId15"/>
    <p:sldId id="700" r:id="rId16"/>
    <p:sldId id="698" r:id="rId17"/>
    <p:sldId id="702" r:id="rId18"/>
    <p:sldId id="704" r:id="rId19"/>
    <p:sldId id="705" r:id="rId20"/>
    <p:sldId id="708" r:id="rId21"/>
    <p:sldId id="706" r:id="rId22"/>
    <p:sldId id="709" r:id="rId23"/>
    <p:sldId id="710" r:id="rId24"/>
  </p:sldIdLst>
  <p:sldSz cx="12169775" cy="7021513"/>
  <p:notesSz cx="6858000" cy="9144000"/>
  <p:defaultTextStyle>
    <a:defPPr>
      <a:defRPr lang="ru-RU"/>
    </a:defPPr>
    <a:lvl1pPr marL="0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270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536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805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074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341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608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879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145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24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92F0C-0FE3-4A81-B7D3-94FCF176D104}" type="doc">
      <dgm:prSet loTypeId="urn:microsoft.com/office/officeart/2005/8/layout/radial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6C38FF-F769-4F9D-9470-067D15FFBBBF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Общие признаки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495DEF2E-D155-43B5-BB90-640FDBE67835}" type="parTrans" cxnId="{F24C8B1E-0053-427B-96BA-7E4E41DEF890}">
      <dgm:prSet/>
      <dgm:spPr/>
      <dgm:t>
        <a:bodyPr/>
        <a:lstStyle/>
        <a:p>
          <a:endParaRPr lang="ru-RU"/>
        </a:p>
      </dgm:t>
    </dgm:pt>
    <dgm:pt modelId="{CE8B5083-9352-4FA2-AEC2-254BE83ED6C7}" type="sibTrans" cxnId="{F24C8B1E-0053-427B-96BA-7E4E41DEF890}">
      <dgm:prSet/>
      <dgm:spPr/>
      <dgm:t>
        <a:bodyPr/>
        <a:lstStyle/>
        <a:p>
          <a:endParaRPr lang="ru-RU"/>
        </a:p>
      </dgm:t>
    </dgm:pt>
    <dgm:pt modelId="{4A57AF9D-CEC1-4DA2-AA89-77BF96E0BF46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Простые вещества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5243AEAD-53CD-4D37-9DCC-DC5B5A0BD37A}" type="parTrans" cxnId="{81977021-5946-4567-A358-FFF49B87D585}">
      <dgm:prSet/>
      <dgm:spPr/>
      <dgm:t>
        <a:bodyPr/>
        <a:lstStyle/>
        <a:p>
          <a:endParaRPr lang="ru-RU"/>
        </a:p>
      </dgm:t>
    </dgm:pt>
    <dgm:pt modelId="{9A00C588-8088-4384-ADC1-688A23EFB181}" type="sibTrans" cxnId="{81977021-5946-4567-A358-FFF49B87D585}">
      <dgm:prSet/>
      <dgm:spPr/>
      <dgm:t>
        <a:bodyPr/>
        <a:lstStyle/>
        <a:p>
          <a:endParaRPr lang="ru-RU"/>
        </a:p>
      </dgm:t>
    </dgm:pt>
    <dgm:pt modelId="{666F09AD-2A1D-46E9-9F1F-CA5BFCCF8AD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Агрегатное состояние - газ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51CECFD8-0A51-43C2-B940-B8EFA7F198EE}" type="parTrans" cxnId="{6E1154E6-370F-4432-AEBD-1509935B1177}">
      <dgm:prSet/>
      <dgm:spPr/>
      <dgm:t>
        <a:bodyPr/>
        <a:lstStyle/>
        <a:p>
          <a:endParaRPr lang="ru-RU"/>
        </a:p>
      </dgm:t>
    </dgm:pt>
    <dgm:pt modelId="{BC003253-1C1C-48B0-8851-F723256D3BC9}" type="sibTrans" cxnId="{6E1154E6-370F-4432-AEBD-1509935B1177}">
      <dgm:prSet/>
      <dgm:spPr/>
      <dgm:t>
        <a:bodyPr/>
        <a:lstStyle/>
        <a:p>
          <a:endParaRPr lang="ru-RU"/>
        </a:p>
      </dgm:t>
    </dgm:pt>
    <dgm:pt modelId="{1FA56B1A-E057-4410-84E0-0A95CDF36A6C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Без вкуса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8A735618-E3AA-4B76-87E2-71C43CA17B7B}" type="parTrans" cxnId="{2E07FC50-07AB-47E6-A1F2-820C6319763E}">
      <dgm:prSet/>
      <dgm:spPr/>
      <dgm:t>
        <a:bodyPr/>
        <a:lstStyle/>
        <a:p>
          <a:endParaRPr lang="ru-RU"/>
        </a:p>
      </dgm:t>
    </dgm:pt>
    <dgm:pt modelId="{0C90D161-B803-4EB2-806F-ECF013126D5C}" type="sibTrans" cxnId="{2E07FC50-07AB-47E6-A1F2-820C6319763E}">
      <dgm:prSet/>
      <dgm:spPr/>
      <dgm:t>
        <a:bodyPr/>
        <a:lstStyle/>
        <a:p>
          <a:endParaRPr lang="ru-RU"/>
        </a:p>
      </dgm:t>
    </dgm:pt>
    <dgm:pt modelId="{A831FCA7-846E-4DC1-B91E-4BBA0E9EE707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Сильные окислители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6B1DEE2A-AA5D-4CC6-A893-CEB5F80CE608}" type="parTrans" cxnId="{FB81B296-D5E4-4F17-8DA5-988EC22560B4}">
      <dgm:prSet/>
      <dgm:spPr/>
      <dgm:t>
        <a:bodyPr/>
        <a:lstStyle/>
        <a:p>
          <a:endParaRPr lang="ru-RU"/>
        </a:p>
      </dgm:t>
    </dgm:pt>
    <dgm:pt modelId="{7E0091A7-AF7D-4CB1-A935-FA1286548CAB}" type="sibTrans" cxnId="{FB81B296-D5E4-4F17-8DA5-988EC22560B4}">
      <dgm:prSet/>
      <dgm:spPr/>
      <dgm:t>
        <a:bodyPr/>
        <a:lstStyle/>
        <a:p>
          <a:endParaRPr lang="ru-RU"/>
        </a:p>
      </dgm:t>
    </dgm:pt>
    <dgm:pt modelId="{191E1256-F930-4FF4-933E-4C1158B1C924}" type="pres">
      <dgm:prSet presAssocID="{74792F0C-0FE3-4A81-B7D3-94FCF176D1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8541D9-BE2C-4697-9FF4-504BB80CBDE1}" type="pres">
      <dgm:prSet presAssocID="{74792F0C-0FE3-4A81-B7D3-94FCF176D104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20AF8E86-3AEE-4AA4-A55A-4B78F874B96F}" type="pres">
      <dgm:prSet presAssocID="{3E6C38FF-F769-4F9D-9470-067D15FFBBBF}" presName="centerShape" presStyleLbl="vennNode1" presStyleIdx="0" presStyleCnt="5" custScaleX="101446" custScaleY="86913"/>
      <dgm:spPr/>
      <dgm:t>
        <a:bodyPr/>
        <a:lstStyle/>
        <a:p>
          <a:endParaRPr lang="ru-RU"/>
        </a:p>
      </dgm:t>
    </dgm:pt>
    <dgm:pt modelId="{5F6A0633-AE5D-46E8-A54C-D6040A7521AE}" type="pres">
      <dgm:prSet presAssocID="{4A57AF9D-CEC1-4DA2-AA89-77BF96E0BF46}" presName="node" presStyleLbl="vennNode1" presStyleIdx="1" presStyleCnt="5" custScaleX="201735" custScaleY="138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3CFF0-0E75-48C6-8459-904F4BF2940C}" type="pres">
      <dgm:prSet presAssocID="{666F09AD-2A1D-46E9-9F1F-CA5BFCCF8ADC}" presName="node" presStyleLbl="vennNode1" presStyleIdx="2" presStyleCnt="5" custScaleX="193252" custScaleY="138440" custRadScaleRad="127294" custRadScaleInc="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774C0-3D79-4423-9806-FA26EAE34126}" type="pres">
      <dgm:prSet presAssocID="{1FA56B1A-E057-4410-84E0-0A95CDF36A6C}" presName="node" presStyleLbl="vennNode1" presStyleIdx="3" presStyleCnt="5" custScaleX="205919" custScaleY="138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35611-373D-4D0A-BF1A-8FAB96D1E0FC}" type="pres">
      <dgm:prSet presAssocID="{A831FCA7-846E-4DC1-B91E-4BBA0E9EE707}" presName="node" presStyleLbl="vennNode1" presStyleIdx="4" presStyleCnt="5" custScaleX="210666" custScaleY="138440" custRadScaleRad="142430" custRadScaleInc="1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7FC50-07AB-47E6-A1F2-820C6319763E}" srcId="{3E6C38FF-F769-4F9D-9470-067D15FFBBBF}" destId="{1FA56B1A-E057-4410-84E0-0A95CDF36A6C}" srcOrd="2" destOrd="0" parTransId="{8A735618-E3AA-4B76-87E2-71C43CA17B7B}" sibTransId="{0C90D161-B803-4EB2-806F-ECF013126D5C}"/>
    <dgm:cxn modelId="{F24C8B1E-0053-427B-96BA-7E4E41DEF890}" srcId="{74792F0C-0FE3-4A81-B7D3-94FCF176D104}" destId="{3E6C38FF-F769-4F9D-9470-067D15FFBBBF}" srcOrd="0" destOrd="0" parTransId="{495DEF2E-D155-43B5-BB90-640FDBE67835}" sibTransId="{CE8B5083-9352-4FA2-AEC2-254BE83ED6C7}"/>
    <dgm:cxn modelId="{65F5E24D-4328-473D-B4B8-747BC53C1398}" type="presOf" srcId="{666F09AD-2A1D-46E9-9F1F-CA5BFCCF8ADC}" destId="{B843CFF0-0E75-48C6-8459-904F4BF2940C}" srcOrd="0" destOrd="0" presId="urn:microsoft.com/office/officeart/2005/8/layout/radial3"/>
    <dgm:cxn modelId="{DA21A2EF-FD80-41CA-A140-E418C8D77660}" type="presOf" srcId="{74792F0C-0FE3-4A81-B7D3-94FCF176D104}" destId="{191E1256-F930-4FF4-933E-4C1158B1C924}" srcOrd="0" destOrd="0" presId="urn:microsoft.com/office/officeart/2005/8/layout/radial3"/>
    <dgm:cxn modelId="{8ABEB9CC-EB25-4EC4-A51A-3C712AA9CDE3}" type="presOf" srcId="{3E6C38FF-F769-4F9D-9470-067D15FFBBBF}" destId="{20AF8E86-3AEE-4AA4-A55A-4B78F874B96F}" srcOrd="0" destOrd="0" presId="urn:microsoft.com/office/officeart/2005/8/layout/radial3"/>
    <dgm:cxn modelId="{256AC42C-A8F0-48CF-8248-5B20817AA415}" type="presOf" srcId="{A831FCA7-846E-4DC1-B91E-4BBA0E9EE707}" destId="{1C035611-373D-4D0A-BF1A-8FAB96D1E0FC}" srcOrd="0" destOrd="0" presId="urn:microsoft.com/office/officeart/2005/8/layout/radial3"/>
    <dgm:cxn modelId="{11887ECD-B3DE-4D9C-B879-0EEF9CD7BE54}" type="presOf" srcId="{4A57AF9D-CEC1-4DA2-AA89-77BF96E0BF46}" destId="{5F6A0633-AE5D-46E8-A54C-D6040A7521AE}" srcOrd="0" destOrd="0" presId="urn:microsoft.com/office/officeart/2005/8/layout/radial3"/>
    <dgm:cxn modelId="{81977021-5946-4567-A358-FFF49B87D585}" srcId="{3E6C38FF-F769-4F9D-9470-067D15FFBBBF}" destId="{4A57AF9D-CEC1-4DA2-AA89-77BF96E0BF46}" srcOrd="0" destOrd="0" parTransId="{5243AEAD-53CD-4D37-9DCC-DC5B5A0BD37A}" sibTransId="{9A00C588-8088-4384-ADC1-688A23EFB181}"/>
    <dgm:cxn modelId="{6E1154E6-370F-4432-AEBD-1509935B1177}" srcId="{3E6C38FF-F769-4F9D-9470-067D15FFBBBF}" destId="{666F09AD-2A1D-46E9-9F1F-CA5BFCCF8ADC}" srcOrd="1" destOrd="0" parTransId="{51CECFD8-0A51-43C2-B940-B8EFA7F198EE}" sibTransId="{BC003253-1C1C-48B0-8851-F723256D3BC9}"/>
    <dgm:cxn modelId="{FB81B296-D5E4-4F17-8DA5-988EC22560B4}" srcId="{3E6C38FF-F769-4F9D-9470-067D15FFBBBF}" destId="{A831FCA7-846E-4DC1-B91E-4BBA0E9EE707}" srcOrd="3" destOrd="0" parTransId="{6B1DEE2A-AA5D-4CC6-A893-CEB5F80CE608}" sibTransId="{7E0091A7-AF7D-4CB1-A935-FA1286548CAB}"/>
    <dgm:cxn modelId="{D29641A7-E335-4CB0-811F-D764F82E8D99}" type="presOf" srcId="{1FA56B1A-E057-4410-84E0-0A95CDF36A6C}" destId="{0D5774C0-3D79-4423-9806-FA26EAE34126}" srcOrd="0" destOrd="0" presId="urn:microsoft.com/office/officeart/2005/8/layout/radial3"/>
    <dgm:cxn modelId="{74E6F038-140C-482D-B747-12D8FCD83403}" type="presParOf" srcId="{191E1256-F930-4FF4-933E-4C1158B1C924}" destId="{EF8541D9-BE2C-4697-9FF4-504BB80CBDE1}" srcOrd="0" destOrd="0" presId="urn:microsoft.com/office/officeart/2005/8/layout/radial3"/>
    <dgm:cxn modelId="{35F0B693-A3A6-46EA-B888-DA57E57BA06C}" type="presParOf" srcId="{EF8541D9-BE2C-4697-9FF4-504BB80CBDE1}" destId="{20AF8E86-3AEE-4AA4-A55A-4B78F874B96F}" srcOrd="0" destOrd="0" presId="urn:microsoft.com/office/officeart/2005/8/layout/radial3"/>
    <dgm:cxn modelId="{7B956AE6-DAE5-4149-B290-B5AF2FA1FBE7}" type="presParOf" srcId="{EF8541D9-BE2C-4697-9FF4-504BB80CBDE1}" destId="{5F6A0633-AE5D-46E8-A54C-D6040A7521AE}" srcOrd="1" destOrd="0" presId="urn:microsoft.com/office/officeart/2005/8/layout/radial3"/>
    <dgm:cxn modelId="{38921B4C-C7D9-461D-87A7-3BFB9EA55EE2}" type="presParOf" srcId="{EF8541D9-BE2C-4697-9FF4-504BB80CBDE1}" destId="{B843CFF0-0E75-48C6-8459-904F4BF2940C}" srcOrd="2" destOrd="0" presId="urn:microsoft.com/office/officeart/2005/8/layout/radial3"/>
    <dgm:cxn modelId="{1F7D5D2C-CB79-4C85-A953-342D3CB2DB48}" type="presParOf" srcId="{EF8541D9-BE2C-4697-9FF4-504BB80CBDE1}" destId="{0D5774C0-3D79-4423-9806-FA26EAE34126}" srcOrd="3" destOrd="0" presId="urn:microsoft.com/office/officeart/2005/8/layout/radial3"/>
    <dgm:cxn modelId="{0D653B6F-D822-458B-8A5B-9DD065B6173D}" type="presParOf" srcId="{EF8541D9-BE2C-4697-9FF4-504BB80CBDE1}" destId="{1C035611-373D-4D0A-BF1A-8FAB96D1E0FC}" srcOrd="4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9AF8DE-8BFE-4461-A791-72FE36E06455}" type="doc">
      <dgm:prSet loTypeId="urn:microsoft.com/office/officeart/2005/8/layout/radial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2E7356-8486-4EB2-90CC-D09503F8B4C2}">
      <dgm:prSet phldrT="[Текст]"/>
      <dgm:spPr/>
      <dgm:t>
        <a:bodyPr/>
        <a:lstStyle/>
        <a:p>
          <a:r>
            <a: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</a:t>
          </a:r>
          <a:r>
            <a:rPr lang="ru-RU" b="1" spc="50" baseline="-2500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2</a:t>
          </a:r>
          <a:endParaRPr lang="ru-RU" dirty="0"/>
        </a:p>
      </dgm:t>
    </dgm:pt>
    <dgm:pt modelId="{F4FE8041-5307-48DE-B4C5-60EFF3825484}" type="parTrans" cxnId="{42BB3993-10C6-4BEB-8998-B00911ECC662}">
      <dgm:prSet/>
      <dgm:spPr/>
      <dgm:t>
        <a:bodyPr/>
        <a:lstStyle/>
        <a:p>
          <a:endParaRPr lang="ru-RU"/>
        </a:p>
      </dgm:t>
    </dgm:pt>
    <dgm:pt modelId="{90A39637-304F-40EE-9E6F-2CDFA4408608}" type="sibTrans" cxnId="{42BB3993-10C6-4BEB-8998-B00911ECC662}">
      <dgm:prSet/>
      <dgm:spPr/>
      <dgm:t>
        <a:bodyPr/>
        <a:lstStyle/>
        <a:p>
          <a:endParaRPr lang="ru-RU"/>
        </a:p>
      </dgm:t>
    </dgm:pt>
    <dgm:pt modelId="{761FBF67-7F5A-42E4-9CFB-788420D0DBAE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М</a:t>
          </a:r>
          <a:r>
            <a:rPr lang="en-US" sz="2800" b="1" dirty="0" smtClean="0">
              <a:latin typeface="Arial" pitchFamily="34" charset="0"/>
              <a:cs typeface="Arial" pitchFamily="34" charset="0"/>
            </a:rPr>
            <a:t>r=32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98335A51-E046-4C67-BA72-A2A111E69658}" type="parTrans" cxnId="{87422BFA-8450-445A-BCB4-4737686DD9FE}">
      <dgm:prSet/>
      <dgm:spPr/>
      <dgm:t>
        <a:bodyPr/>
        <a:lstStyle/>
        <a:p>
          <a:endParaRPr lang="ru-RU"/>
        </a:p>
      </dgm:t>
    </dgm:pt>
    <dgm:pt modelId="{F889EC69-8DB5-41F4-B5FD-972F13E50C57}" type="sibTrans" cxnId="{87422BFA-8450-445A-BCB4-4737686DD9FE}">
      <dgm:prSet/>
      <dgm:spPr/>
      <dgm:t>
        <a:bodyPr/>
        <a:lstStyle/>
        <a:p>
          <a:endParaRPr lang="ru-RU"/>
        </a:p>
      </dgm:t>
    </dgm:pt>
    <dgm:pt modelId="{FE59146C-3AF0-477A-BF36-2800AC283EF7}">
      <dgm:prSet phldrT="[Текст]"/>
      <dgm:spPr/>
      <dgm:t>
        <a:bodyPr/>
        <a:lstStyle/>
        <a:p>
          <a:r>
            <a:rPr lang="uk-UA" b="1" dirty="0" err="1" smtClean="0"/>
            <a:t>Т</a:t>
          </a:r>
          <a:r>
            <a:rPr lang="uk-UA" b="1" baseline="-25000" dirty="0" err="1" smtClean="0"/>
            <a:t>пл</a:t>
          </a:r>
          <a:r>
            <a:rPr lang="uk-UA" b="1" baseline="-25000" dirty="0" smtClean="0"/>
            <a:t>. </a:t>
          </a:r>
          <a:r>
            <a:rPr lang="uk-UA" b="1" dirty="0" smtClean="0"/>
            <a:t>=</a:t>
          </a:r>
          <a:r>
            <a:rPr lang="uk-UA" b="1" baseline="-25000" dirty="0" smtClean="0"/>
            <a:t> </a:t>
          </a:r>
        </a:p>
        <a:p>
          <a:r>
            <a:rPr lang="uk-UA" b="1" dirty="0" smtClean="0"/>
            <a:t>-218 °С</a:t>
          </a:r>
          <a:endParaRPr lang="ru-RU" b="1" dirty="0"/>
        </a:p>
      </dgm:t>
    </dgm:pt>
    <dgm:pt modelId="{29B6CBE7-5BF8-43ED-827E-B51ADF71168E}" type="parTrans" cxnId="{DA729FAA-1A32-4B4F-8CF2-71BDB48451A2}">
      <dgm:prSet/>
      <dgm:spPr/>
      <dgm:t>
        <a:bodyPr/>
        <a:lstStyle/>
        <a:p>
          <a:endParaRPr lang="ru-RU"/>
        </a:p>
      </dgm:t>
    </dgm:pt>
    <dgm:pt modelId="{C8937CA5-73A8-4D23-B3FB-AB71CDA50964}" type="sibTrans" cxnId="{DA729FAA-1A32-4B4F-8CF2-71BDB48451A2}">
      <dgm:prSet/>
      <dgm:spPr/>
      <dgm:t>
        <a:bodyPr/>
        <a:lstStyle/>
        <a:p>
          <a:endParaRPr lang="ru-RU"/>
        </a:p>
      </dgm:t>
    </dgm:pt>
    <dgm:pt modelId="{35BA1108-1E76-43CA-BDEE-5E47AC5ADDEE}">
      <dgm:prSet phldrT="[Текст]"/>
      <dgm:spPr/>
      <dgm:t>
        <a:bodyPr/>
        <a:lstStyle/>
        <a:p>
          <a:pPr algn="ctr"/>
          <a:r>
            <a:rPr lang="uk-UA" b="1" dirty="0" err="1" smtClean="0"/>
            <a:t>Т</a:t>
          </a:r>
          <a:r>
            <a:rPr lang="uk-UA" b="1" baseline="-25000" dirty="0" err="1" smtClean="0"/>
            <a:t>кип</a:t>
          </a:r>
          <a:r>
            <a:rPr lang="uk-UA" b="1" baseline="-25000" dirty="0" smtClean="0"/>
            <a:t>. </a:t>
          </a:r>
          <a:r>
            <a:rPr lang="uk-UA" b="1" dirty="0" smtClean="0"/>
            <a:t>=</a:t>
          </a:r>
        </a:p>
        <a:p>
          <a:pPr algn="ctr"/>
          <a:r>
            <a:rPr lang="uk-UA" b="1" baseline="-25000" dirty="0" smtClean="0"/>
            <a:t> </a:t>
          </a:r>
          <a:r>
            <a:rPr lang="uk-UA" b="1" dirty="0" smtClean="0"/>
            <a:t>-183°С</a:t>
          </a:r>
          <a:r>
            <a:rPr lang="uk-UA" b="1" baseline="-25000" dirty="0" smtClean="0"/>
            <a:t> </a:t>
          </a:r>
          <a:endParaRPr lang="ru-RU" b="1" dirty="0"/>
        </a:p>
      </dgm:t>
    </dgm:pt>
    <dgm:pt modelId="{D3C936B9-DB1A-406D-8656-694FA8390C49}" type="parTrans" cxnId="{59CB87FD-BE99-48DF-85C7-F3A3C0B24A2E}">
      <dgm:prSet/>
      <dgm:spPr/>
      <dgm:t>
        <a:bodyPr/>
        <a:lstStyle/>
        <a:p>
          <a:endParaRPr lang="ru-RU"/>
        </a:p>
      </dgm:t>
    </dgm:pt>
    <dgm:pt modelId="{986271E9-A3D2-4AA1-A62F-0656EFC06E63}" type="sibTrans" cxnId="{59CB87FD-BE99-48DF-85C7-F3A3C0B24A2E}">
      <dgm:prSet/>
      <dgm:spPr/>
      <dgm:t>
        <a:bodyPr/>
        <a:lstStyle/>
        <a:p>
          <a:endParaRPr lang="ru-RU"/>
        </a:p>
      </dgm:t>
    </dgm:pt>
    <dgm:pt modelId="{5D38879F-41E8-414B-9F2E-7ECA0A1F82CD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Без цвета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F479FCA5-EEA7-48E9-A2C5-29635F69D0D2}" type="parTrans" cxnId="{E72D97B1-572E-42C8-9C78-5258CA30ADD1}">
      <dgm:prSet/>
      <dgm:spPr/>
      <dgm:t>
        <a:bodyPr/>
        <a:lstStyle/>
        <a:p>
          <a:endParaRPr lang="ru-RU"/>
        </a:p>
      </dgm:t>
    </dgm:pt>
    <dgm:pt modelId="{EC46C80C-EF49-4E24-BA54-46AE4E3C5F48}" type="sibTrans" cxnId="{E72D97B1-572E-42C8-9C78-5258CA30ADD1}">
      <dgm:prSet/>
      <dgm:spPr/>
      <dgm:t>
        <a:bodyPr/>
        <a:lstStyle/>
        <a:p>
          <a:endParaRPr lang="ru-RU"/>
        </a:p>
      </dgm:t>
    </dgm:pt>
    <dgm:pt modelId="{4DF429B5-E3E9-4031-8D65-94C4D57530AB}">
      <dgm:prSet phldrT="[Текст]" custT="1"/>
      <dgm:spPr/>
      <dgm:t>
        <a:bodyPr/>
        <a:lstStyle/>
        <a:p>
          <a:r>
            <a:rPr lang="ru-RU" sz="2800" b="0" dirty="0" smtClean="0">
              <a:latin typeface="Arial" pitchFamily="34" charset="0"/>
              <a:cs typeface="Arial" pitchFamily="34" charset="0"/>
            </a:rPr>
            <a:t>Без запаха</a:t>
          </a:r>
          <a:endParaRPr lang="ru-RU" sz="2800" b="0" dirty="0">
            <a:latin typeface="Arial" pitchFamily="34" charset="0"/>
            <a:cs typeface="Arial" pitchFamily="34" charset="0"/>
          </a:endParaRPr>
        </a:p>
      </dgm:t>
    </dgm:pt>
    <dgm:pt modelId="{957D9665-33F3-43CC-907C-1901C7E49B4B}" type="parTrans" cxnId="{17D8EFDB-9BCC-4C62-8817-4C878E396C35}">
      <dgm:prSet/>
      <dgm:spPr/>
      <dgm:t>
        <a:bodyPr/>
        <a:lstStyle/>
        <a:p>
          <a:endParaRPr lang="ru-RU"/>
        </a:p>
      </dgm:t>
    </dgm:pt>
    <dgm:pt modelId="{704F371F-3876-4494-846A-366307A9C64E}" type="sibTrans" cxnId="{17D8EFDB-9BCC-4C62-8817-4C878E396C35}">
      <dgm:prSet/>
      <dgm:spPr/>
      <dgm:t>
        <a:bodyPr/>
        <a:lstStyle/>
        <a:p>
          <a:endParaRPr lang="ru-RU"/>
        </a:p>
      </dgm:t>
    </dgm:pt>
    <dgm:pt modelId="{CDAB2A67-B8AD-4B7A-B4CD-99F372D9EAEF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Плохо растворим в воде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494A5520-B142-478C-8F5D-C09105C80A89}" type="parTrans" cxnId="{E67CC37E-A02B-4CF2-A591-A729A853D17C}">
      <dgm:prSet/>
      <dgm:spPr/>
      <dgm:t>
        <a:bodyPr/>
        <a:lstStyle/>
        <a:p>
          <a:endParaRPr lang="ru-RU"/>
        </a:p>
      </dgm:t>
    </dgm:pt>
    <dgm:pt modelId="{F5AC3E65-D1E9-4EBA-8E33-4F5CA265455B}" type="sibTrans" cxnId="{E67CC37E-A02B-4CF2-A591-A729A853D17C}">
      <dgm:prSet/>
      <dgm:spPr/>
      <dgm:t>
        <a:bodyPr/>
        <a:lstStyle/>
        <a:p>
          <a:endParaRPr lang="ru-RU"/>
        </a:p>
      </dgm:t>
    </dgm:pt>
    <dgm:pt modelId="{0E88CCFA-A115-4902-93D0-2B49C5FD3F2D}">
      <dgm:prSet phldrT="[Текст]" custT="1"/>
      <dgm:spPr/>
      <dgm:t>
        <a:bodyPr/>
        <a:lstStyle/>
        <a:p>
          <a:r>
            <a:rPr lang="ru-RU" sz="2000" b="1" dirty="0" err="1" smtClean="0">
              <a:latin typeface="Arial" pitchFamily="34" charset="0"/>
              <a:cs typeface="Arial" pitchFamily="34" charset="0"/>
            </a:rPr>
            <a:t>Нетокси-чен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38777C92-19B3-4941-A9CB-AA761930F3B6}" type="parTrans" cxnId="{2A9FDA8F-841D-4469-B024-257413C2BBD6}">
      <dgm:prSet/>
      <dgm:spPr/>
      <dgm:t>
        <a:bodyPr/>
        <a:lstStyle/>
        <a:p>
          <a:endParaRPr lang="ru-RU"/>
        </a:p>
      </dgm:t>
    </dgm:pt>
    <dgm:pt modelId="{18288248-E11E-4FEC-9674-B18BB787C52D}" type="sibTrans" cxnId="{2A9FDA8F-841D-4469-B024-257413C2BBD6}">
      <dgm:prSet/>
      <dgm:spPr/>
      <dgm:t>
        <a:bodyPr/>
        <a:lstStyle/>
        <a:p>
          <a:endParaRPr lang="ru-RU"/>
        </a:p>
      </dgm:t>
    </dgm:pt>
    <dgm:pt modelId="{E07517B0-664D-466B-8D33-B681AF741A78}">
      <dgm:prSet phldrT="[Текст]"/>
      <dgm:spPr/>
      <dgm:t>
        <a:bodyPr/>
        <a:lstStyle/>
        <a:p>
          <a:r>
            <a:rPr lang="el-GR" b="1" i="0" dirty="0" smtClean="0"/>
            <a:t>ρ</a:t>
          </a:r>
          <a:r>
            <a:rPr lang="ru-RU" b="1" i="0" dirty="0" smtClean="0"/>
            <a:t> = 1,43 г/л</a:t>
          </a:r>
          <a:endParaRPr lang="ru-RU" b="1" dirty="0"/>
        </a:p>
      </dgm:t>
    </dgm:pt>
    <dgm:pt modelId="{D3174D04-B026-42FC-A65C-3F555345BE52}" type="parTrans" cxnId="{4A5A86E5-ED2C-47C7-9619-6945E50F033C}">
      <dgm:prSet/>
      <dgm:spPr/>
      <dgm:t>
        <a:bodyPr/>
        <a:lstStyle/>
        <a:p>
          <a:endParaRPr lang="ru-RU"/>
        </a:p>
      </dgm:t>
    </dgm:pt>
    <dgm:pt modelId="{C643685A-E614-46A1-968E-CFF8EB843C02}" type="sibTrans" cxnId="{4A5A86E5-ED2C-47C7-9619-6945E50F033C}">
      <dgm:prSet/>
      <dgm:spPr/>
      <dgm:t>
        <a:bodyPr/>
        <a:lstStyle/>
        <a:p>
          <a:endParaRPr lang="ru-RU"/>
        </a:p>
      </dgm:t>
    </dgm:pt>
    <dgm:pt modelId="{BE90B86B-C991-4A40-9C07-F8F214004DEF}" type="pres">
      <dgm:prSet presAssocID="{D89AF8DE-8BFE-4461-A791-72FE36E064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F7A41F-80C7-45BE-B41E-2BCC51DD56FB}" type="pres">
      <dgm:prSet presAssocID="{D89AF8DE-8BFE-4461-A791-72FE36E06455}" presName="radial" presStyleCnt="0">
        <dgm:presLayoutVars>
          <dgm:animLvl val="ctr"/>
        </dgm:presLayoutVars>
      </dgm:prSet>
      <dgm:spPr/>
    </dgm:pt>
    <dgm:pt modelId="{E6972D5E-740B-46F1-9ECA-CF4CE2F80582}" type="pres">
      <dgm:prSet presAssocID="{8F2E7356-8486-4EB2-90CC-D09503F8B4C2}" presName="centerShape" presStyleLbl="vennNode1" presStyleIdx="0" presStyleCnt="9" custScaleX="85744" custScaleY="92339"/>
      <dgm:spPr/>
      <dgm:t>
        <a:bodyPr/>
        <a:lstStyle/>
        <a:p>
          <a:endParaRPr lang="ru-RU"/>
        </a:p>
      </dgm:t>
    </dgm:pt>
    <dgm:pt modelId="{4BA746BD-FF5A-4633-83AD-4253E390A0B0}" type="pres">
      <dgm:prSet presAssocID="{761FBF67-7F5A-42E4-9CFB-788420D0DBAE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4893F-2E8E-4031-A927-91F5EC52CA49}" type="pres">
      <dgm:prSet presAssocID="{5D38879F-41E8-414B-9F2E-7ECA0A1F82CD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9B3D7-5224-4358-ABB0-57F9F4169F97}" type="pres">
      <dgm:prSet presAssocID="{4DF429B5-E3E9-4031-8D65-94C4D57530AB}" presName="node" presStyleLbl="vennNode1" presStyleIdx="3" presStyleCnt="9" custScaleX="108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3D4CD-1BD1-43BF-923A-94E6FAAE1142}" type="pres">
      <dgm:prSet presAssocID="{CDAB2A67-B8AD-4B7A-B4CD-99F372D9EAEF}" presName="node" presStyleLbl="vennNode1" presStyleIdx="4" presStyleCnt="9" custScaleX="128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A76F1-19A3-48F2-B615-ACC00F40778A}" type="pres">
      <dgm:prSet presAssocID="{0E88CCFA-A115-4902-93D0-2B49C5FD3F2D}" presName="node" presStyleLbl="vennNode1" presStyleIdx="5" presStyleCnt="9" custScaleX="109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E808E-1A8E-49F7-8E10-E2F1E553B219}" type="pres">
      <dgm:prSet presAssocID="{E07517B0-664D-466B-8D33-B681AF741A78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3DACB-3983-475B-A6D6-C3AE859EB792}" type="pres">
      <dgm:prSet presAssocID="{FE59146C-3AF0-477A-BF36-2800AC283EF7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2E23C-17FC-4D3E-83CF-8B8E72F16D50}" type="pres">
      <dgm:prSet presAssocID="{35BA1108-1E76-43CA-BDEE-5E47AC5ADDEE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2D97B1-572E-42C8-9C78-5258CA30ADD1}" srcId="{8F2E7356-8486-4EB2-90CC-D09503F8B4C2}" destId="{5D38879F-41E8-414B-9F2E-7ECA0A1F82CD}" srcOrd="1" destOrd="0" parTransId="{F479FCA5-EEA7-48E9-A2C5-29635F69D0D2}" sibTransId="{EC46C80C-EF49-4E24-BA54-46AE4E3C5F48}"/>
    <dgm:cxn modelId="{DA729FAA-1A32-4B4F-8CF2-71BDB48451A2}" srcId="{8F2E7356-8486-4EB2-90CC-D09503F8B4C2}" destId="{FE59146C-3AF0-477A-BF36-2800AC283EF7}" srcOrd="6" destOrd="0" parTransId="{29B6CBE7-5BF8-43ED-827E-B51ADF71168E}" sibTransId="{C8937CA5-73A8-4D23-B3FB-AB71CDA50964}"/>
    <dgm:cxn modelId="{01DE7C7A-E055-424A-8780-F3AC33791CCD}" type="presOf" srcId="{8F2E7356-8486-4EB2-90CC-D09503F8B4C2}" destId="{E6972D5E-740B-46F1-9ECA-CF4CE2F80582}" srcOrd="0" destOrd="0" presId="urn:microsoft.com/office/officeart/2005/8/layout/radial3"/>
    <dgm:cxn modelId="{87422BFA-8450-445A-BCB4-4737686DD9FE}" srcId="{8F2E7356-8486-4EB2-90CC-D09503F8B4C2}" destId="{761FBF67-7F5A-42E4-9CFB-788420D0DBAE}" srcOrd="0" destOrd="0" parTransId="{98335A51-E046-4C67-BA72-A2A111E69658}" sibTransId="{F889EC69-8DB5-41F4-B5FD-972F13E50C57}"/>
    <dgm:cxn modelId="{42BB3993-10C6-4BEB-8998-B00911ECC662}" srcId="{D89AF8DE-8BFE-4461-A791-72FE36E06455}" destId="{8F2E7356-8486-4EB2-90CC-D09503F8B4C2}" srcOrd="0" destOrd="0" parTransId="{F4FE8041-5307-48DE-B4C5-60EFF3825484}" sibTransId="{90A39637-304F-40EE-9E6F-2CDFA4408608}"/>
    <dgm:cxn modelId="{D53D0B4A-7A7C-4282-A1A3-1A00997AF38D}" type="presOf" srcId="{CDAB2A67-B8AD-4B7A-B4CD-99F372D9EAEF}" destId="{32B3D4CD-1BD1-43BF-923A-94E6FAAE1142}" srcOrd="0" destOrd="0" presId="urn:microsoft.com/office/officeart/2005/8/layout/radial3"/>
    <dgm:cxn modelId="{17D8EFDB-9BCC-4C62-8817-4C878E396C35}" srcId="{8F2E7356-8486-4EB2-90CC-D09503F8B4C2}" destId="{4DF429B5-E3E9-4031-8D65-94C4D57530AB}" srcOrd="2" destOrd="0" parTransId="{957D9665-33F3-43CC-907C-1901C7E49B4B}" sibTransId="{704F371F-3876-4494-846A-366307A9C64E}"/>
    <dgm:cxn modelId="{B5E59431-D6D8-43A8-A848-A5B93A8681D4}" type="presOf" srcId="{D89AF8DE-8BFE-4461-A791-72FE36E06455}" destId="{BE90B86B-C991-4A40-9C07-F8F214004DEF}" srcOrd="0" destOrd="0" presId="urn:microsoft.com/office/officeart/2005/8/layout/radial3"/>
    <dgm:cxn modelId="{B7F42CAE-4848-4374-9673-84D54EB74E61}" type="presOf" srcId="{E07517B0-664D-466B-8D33-B681AF741A78}" destId="{4C1E808E-1A8E-49F7-8E10-E2F1E553B219}" srcOrd="0" destOrd="0" presId="urn:microsoft.com/office/officeart/2005/8/layout/radial3"/>
    <dgm:cxn modelId="{DAF91037-2BB5-4241-884B-3013686B1D7A}" type="presOf" srcId="{4DF429B5-E3E9-4031-8D65-94C4D57530AB}" destId="{9489B3D7-5224-4358-ABB0-57F9F4169F97}" srcOrd="0" destOrd="0" presId="urn:microsoft.com/office/officeart/2005/8/layout/radial3"/>
    <dgm:cxn modelId="{4A5A86E5-ED2C-47C7-9619-6945E50F033C}" srcId="{8F2E7356-8486-4EB2-90CC-D09503F8B4C2}" destId="{E07517B0-664D-466B-8D33-B681AF741A78}" srcOrd="5" destOrd="0" parTransId="{D3174D04-B026-42FC-A65C-3F555345BE52}" sibTransId="{C643685A-E614-46A1-968E-CFF8EB843C02}"/>
    <dgm:cxn modelId="{FB0CC258-4407-4DB9-B656-342450D85AC0}" type="presOf" srcId="{5D38879F-41E8-414B-9F2E-7ECA0A1F82CD}" destId="{9124893F-2E8E-4031-A927-91F5EC52CA49}" srcOrd="0" destOrd="0" presId="urn:microsoft.com/office/officeart/2005/8/layout/radial3"/>
    <dgm:cxn modelId="{EA026F92-5A98-41A2-8433-DFF9D84E20D1}" type="presOf" srcId="{35BA1108-1E76-43CA-BDEE-5E47AC5ADDEE}" destId="{7472E23C-17FC-4D3E-83CF-8B8E72F16D50}" srcOrd="0" destOrd="0" presId="urn:microsoft.com/office/officeart/2005/8/layout/radial3"/>
    <dgm:cxn modelId="{E67CC37E-A02B-4CF2-A591-A729A853D17C}" srcId="{8F2E7356-8486-4EB2-90CC-D09503F8B4C2}" destId="{CDAB2A67-B8AD-4B7A-B4CD-99F372D9EAEF}" srcOrd="3" destOrd="0" parTransId="{494A5520-B142-478C-8F5D-C09105C80A89}" sibTransId="{F5AC3E65-D1E9-4EBA-8E33-4F5CA265455B}"/>
    <dgm:cxn modelId="{2A9FDA8F-841D-4469-B024-257413C2BBD6}" srcId="{8F2E7356-8486-4EB2-90CC-D09503F8B4C2}" destId="{0E88CCFA-A115-4902-93D0-2B49C5FD3F2D}" srcOrd="4" destOrd="0" parTransId="{38777C92-19B3-4941-A9CB-AA761930F3B6}" sibTransId="{18288248-E11E-4FEC-9674-B18BB787C52D}"/>
    <dgm:cxn modelId="{8A344C45-764E-4C1A-B7D5-A742B1025F2B}" type="presOf" srcId="{0E88CCFA-A115-4902-93D0-2B49C5FD3F2D}" destId="{AC9A76F1-19A3-48F2-B615-ACC00F40778A}" srcOrd="0" destOrd="0" presId="urn:microsoft.com/office/officeart/2005/8/layout/radial3"/>
    <dgm:cxn modelId="{53B09577-0D07-4D57-8A3F-DE5588D6180D}" type="presOf" srcId="{761FBF67-7F5A-42E4-9CFB-788420D0DBAE}" destId="{4BA746BD-FF5A-4633-83AD-4253E390A0B0}" srcOrd="0" destOrd="0" presId="urn:microsoft.com/office/officeart/2005/8/layout/radial3"/>
    <dgm:cxn modelId="{59CB87FD-BE99-48DF-85C7-F3A3C0B24A2E}" srcId="{8F2E7356-8486-4EB2-90CC-D09503F8B4C2}" destId="{35BA1108-1E76-43CA-BDEE-5E47AC5ADDEE}" srcOrd="7" destOrd="0" parTransId="{D3C936B9-DB1A-406D-8656-694FA8390C49}" sibTransId="{986271E9-A3D2-4AA1-A62F-0656EFC06E63}"/>
    <dgm:cxn modelId="{5D40391C-B4E0-4E4D-94D0-54AB5F50ADED}" type="presOf" srcId="{FE59146C-3AF0-477A-BF36-2800AC283EF7}" destId="{9AA3DACB-3983-475B-A6D6-C3AE859EB792}" srcOrd="0" destOrd="0" presId="urn:microsoft.com/office/officeart/2005/8/layout/radial3"/>
    <dgm:cxn modelId="{63D7D38B-8461-4A69-9FCC-0946AF05FCD3}" type="presParOf" srcId="{BE90B86B-C991-4A40-9C07-F8F214004DEF}" destId="{61F7A41F-80C7-45BE-B41E-2BCC51DD56FB}" srcOrd="0" destOrd="0" presId="urn:microsoft.com/office/officeart/2005/8/layout/radial3"/>
    <dgm:cxn modelId="{C894C42B-C93C-4C04-B61F-FD9CD4032711}" type="presParOf" srcId="{61F7A41F-80C7-45BE-B41E-2BCC51DD56FB}" destId="{E6972D5E-740B-46F1-9ECA-CF4CE2F80582}" srcOrd="0" destOrd="0" presId="urn:microsoft.com/office/officeart/2005/8/layout/radial3"/>
    <dgm:cxn modelId="{8DA9627B-44CC-4B6B-B013-7A68CE0B282A}" type="presParOf" srcId="{61F7A41F-80C7-45BE-B41E-2BCC51DD56FB}" destId="{4BA746BD-FF5A-4633-83AD-4253E390A0B0}" srcOrd="1" destOrd="0" presId="urn:microsoft.com/office/officeart/2005/8/layout/radial3"/>
    <dgm:cxn modelId="{4D8E4641-3707-4614-B20B-FA52C1C884E0}" type="presParOf" srcId="{61F7A41F-80C7-45BE-B41E-2BCC51DD56FB}" destId="{9124893F-2E8E-4031-A927-91F5EC52CA49}" srcOrd="2" destOrd="0" presId="urn:microsoft.com/office/officeart/2005/8/layout/radial3"/>
    <dgm:cxn modelId="{B1BD3BB2-6E1B-40B1-82F6-39CF8ADCC1E9}" type="presParOf" srcId="{61F7A41F-80C7-45BE-B41E-2BCC51DD56FB}" destId="{9489B3D7-5224-4358-ABB0-57F9F4169F97}" srcOrd="3" destOrd="0" presId="urn:microsoft.com/office/officeart/2005/8/layout/radial3"/>
    <dgm:cxn modelId="{C35AF7C7-326F-4EA0-85EA-941049B7A329}" type="presParOf" srcId="{61F7A41F-80C7-45BE-B41E-2BCC51DD56FB}" destId="{32B3D4CD-1BD1-43BF-923A-94E6FAAE1142}" srcOrd="4" destOrd="0" presId="urn:microsoft.com/office/officeart/2005/8/layout/radial3"/>
    <dgm:cxn modelId="{7F4DC331-8B5E-459D-BC57-536DCB33014A}" type="presParOf" srcId="{61F7A41F-80C7-45BE-B41E-2BCC51DD56FB}" destId="{AC9A76F1-19A3-48F2-B615-ACC00F40778A}" srcOrd="5" destOrd="0" presId="urn:microsoft.com/office/officeart/2005/8/layout/radial3"/>
    <dgm:cxn modelId="{0BC7F863-0962-4767-B2B8-845188BDF821}" type="presParOf" srcId="{61F7A41F-80C7-45BE-B41E-2BCC51DD56FB}" destId="{4C1E808E-1A8E-49F7-8E10-E2F1E553B219}" srcOrd="6" destOrd="0" presId="urn:microsoft.com/office/officeart/2005/8/layout/radial3"/>
    <dgm:cxn modelId="{F5E19947-BF4E-4288-98EC-70DF98B7EF5D}" type="presParOf" srcId="{61F7A41F-80C7-45BE-B41E-2BCC51DD56FB}" destId="{9AA3DACB-3983-475B-A6D6-C3AE859EB792}" srcOrd="7" destOrd="0" presId="urn:microsoft.com/office/officeart/2005/8/layout/radial3"/>
    <dgm:cxn modelId="{5B0EBAEF-EEAE-4086-9EF1-D5E59CFF5E33}" type="presParOf" srcId="{61F7A41F-80C7-45BE-B41E-2BCC51DD56FB}" destId="{7472E23C-17FC-4D3E-83CF-8B8E72F16D50}" srcOrd="8" destOrd="0" presId="urn:microsoft.com/office/officeart/2005/8/layout/radial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9AF8DE-8BFE-4461-A791-72FE36E06455}" type="doc">
      <dgm:prSet loTypeId="urn:microsoft.com/office/officeart/2005/8/layout/radial3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2E7356-8486-4EB2-90CC-D09503F8B4C2}">
      <dgm:prSet phldrT="[Текст]" custT="1"/>
      <dgm:spPr/>
      <dgm:t>
        <a:bodyPr/>
        <a:lstStyle/>
        <a:p>
          <a:r>
            <a:rPr lang="ru-RU" sz="6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rPr>
            <a:t>О</a:t>
          </a:r>
          <a:r>
            <a:rPr lang="ru-RU" sz="6000" b="1" spc="50" baseline="-2500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rPr>
            <a:t>3</a:t>
          </a:r>
          <a:endParaRPr lang="ru-RU" sz="6000" dirty="0">
            <a:latin typeface="Arial" pitchFamily="34" charset="0"/>
            <a:cs typeface="Arial" pitchFamily="34" charset="0"/>
          </a:endParaRPr>
        </a:p>
      </dgm:t>
    </dgm:pt>
    <dgm:pt modelId="{F4FE8041-5307-48DE-B4C5-60EFF3825484}" type="parTrans" cxnId="{42BB3993-10C6-4BEB-8998-B00911ECC662}">
      <dgm:prSet/>
      <dgm:spPr/>
      <dgm:t>
        <a:bodyPr/>
        <a:lstStyle/>
        <a:p>
          <a:endParaRPr lang="ru-RU"/>
        </a:p>
      </dgm:t>
    </dgm:pt>
    <dgm:pt modelId="{90A39637-304F-40EE-9E6F-2CDFA4408608}" type="sibTrans" cxnId="{42BB3993-10C6-4BEB-8998-B00911ECC662}">
      <dgm:prSet/>
      <dgm:spPr/>
      <dgm:t>
        <a:bodyPr/>
        <a:lstStyle/>
        <a:p>
          <a:endParaRPr lang="ru-RU"/>
        </a:p>
      </dgm:t>
    </dgm:pt>
    <dgm:pt modelId="{761FBF67-7F5A-42E4-9CFB-788420D0DBAE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М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r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b="1" dirty="0" smtClean="0">
              <a:latin typeface="Arial" pitchFamily="34" charset="0"/>
              <a:cs typeface="Arial" pitchFamily="34" charset="0"/>
            </a:rPr>
            <a:t>=</a:t>
          </a:r>
          <a:r>
            <a:rPr lang="ru-RU" sz="2400" b="1" dirty="0" smtClean="0">
              <a:latin typeface="Arial" pitchFamily="34" charset="0"/>
              <a:cs typeface="Arial" pitchFamily="34" charset="0"/>
            </a:rPr>
            <a:t> 48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98335A51-E046-4C67-BA72-A2A111E69658}" type="parTrans" cxnId="{87422BFA-8450-445A-BCB4-4737686DD9FE}">
      <dgm:prSet/>
      <dgm:spPr/>
      <dgm:t>
        <a:bodyPr/>
        <a:lstStyle/>
        <a:p>
          <a:endParaRPr lang="ru-RU"/>
        </a:p>
      </dgm:t>
    </dgm:pt>
    <dgm:pt modelId="{F889EC69-8DB5-41F4-B5FD-972F13E50C57}" type="sibTrans" cxnId="{87422BFA-8450-445A-BCB4-4737686DD9FE}">
      <dgm:prSet/>
      <dgm:spPr/>
      <dgm:t>
        <a:bodyPr/>
        <a:lstStyle/>
        <a:p>
          <a:endParaRPr lang="ru-RU"/>
        </a:p>
      </dgm:t>
    </dgm:pt>
    <dgm:pt modelId="{FE59146C-3AF0-477A-BF36-2800AC283EF7}">
      <dgm:prSet phldrT="[Текст]" custT="1"/>
      <dgm:spPr/>
      <dgm:t>
        <a:bodyPr/>
        <a:lstStyle/>
        <a:p>
          <a:r>
            <a:rPr lang="uk-UA" sz="2200" b="1" dirty="0" err="1" smtClean="0">
              <a:latin typeface="Arial" pitchFamily="34" charset="0"/>
              <a:cs typeface="Arial" pitchFamily="34" charset="0"/>
            </a:rPr>
            <a:t>Т</a:t>
          </a:r>
          <a:r>
            <a:rPr lang="uk-UA" sz="2200" b="1" baseline="-25000" dirty="0" err="1" smtClean="0">
              <a:latin typeface="Arial" pitchFamily="34" charset="0"/>
              <a:cs typeface="Arial" pitchFamily="34" charset="0"/>
            </a:rPr>
            <a:t>пл</a:t>
          </a:r>
          <a:r>
            <a:rPr lang="uk-UA" sz="2200" b="1" baseline="-25000" dirty="0" smtClean="0">
              <a:latin typeface="Arial" pitchFamily="34" charset="0"/>
              <a:cs typeface="Arial" pitchFamily="34" charset="0"/>
            </a:rPr>
            <a:t>. </a:t>
          </a:r>
          <a:r>
            <a:rPr lang="uk-UA" sz="2200" b="1" dirty="0" smtClean="0">
              <a:latin typeface="Arial" pitchFamily="34" charset="0"/>
              <a:cs typeface="Arial" pitchFamily="34" charset="0"/>
            </a:rPr>
            <a:t>=</a:t>
          </a:r>
          <a:r>
            <a:rPr lang="uk-UA" sz="2200" b="1" baseline="-25000" dirty="0" smtClean="0">
              <a:latin typeface="Arial" pitchFamily="34" charset="0"/>
              <a:cs typeface="Arial" pitchFamily="34" charset="0"/>
            </a:rPr>
            <a:t> </a:t>
          </a:r>
        </a:p>
        <a:p>
          <a:r>
            <a:rPr lang="uk-UA" sz="2200" b="1" dirty="0" smtClean="0">
              <a:latin typeface="Arial" pitchFamily="34" charset="0"/>
              <a:cs typeface="Arial" pitchFamily="34" charset="0"/>
            </a:rPr>
            <a:t>-193 °С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29B6CBE7-5BF8-43ED-827E-B51ADF71168E}" type="parTrans" cxnId="{DA729FAA-1A32-4B4F-8CF2-71BDB48451A2}">
      <dgm:prSet/>
      <dgm:spPr/>
      <dgm:t>
        <a:bodyPr/>
        <a:lstStyle/>
        <a:p>
          <a:endParaRPr lang="ru-RU"/>
        </a:p>
      </dgm:t>
    </dgm:pt>
    <dgm:pt modelId="{C8937CA5-73A8-4D23-B3FB-AB71CDA50964}" type="sibTrans" cxnId="{DA729FAA-1A32-4B4F-8CF2-71BDB48451A2}">
      <dgm:prSet/>
      <dgm:spPr/>
      <dgm:t>
        <a:bodyPr/>
        <a:lstStyle/>
        <a:p>
          <a:endParaRPr lang="ru-RU"/>
        </a:p>
      </dgm:t>
    </dgm:pt>
    <dgm:pt modelId="{35BA1108-1E76-43CA-BDEE-5E47AC5ADDEE}">
      <dgm:prSet phldrT="[Текст]" custT="1"/>
      <dgm:spPr/>
      <dgm:t>
        <a:bodyPr/>
        <a:lstStyle/>
        <a:p>
          <a:pPr algn="ctr"/>
          <a:r>
            <a:rPr lang="uk-UA" sz="2200" b="1" dirty="0" err="1" smtClean="0">
              <a:latin typeface="Arial" pitchFamily="34" charset="0"/>
              <a:cs typeface="Arial" pitchFamily="34" charset="0"/>
            </a:rPr>
            <a:t>Т</a:t>
          </a:r>
          <a:r>
            <a:rPr lang="uk-UA" sz="2200" b="1" baseline="-25000" dirty="0" err="1" smtClean="0">
              <a:latin typeface="Arial" pitchFamily="34" charset="0"/>
              <a:cs typeface="Arial" pitchFamily="34" charset="0"/>
            </a:rPr>
            <a:t>кип</a:t>
          </a:r>
          <a:r>
            <a:rPr lang="uk-UA" sz="2200" b="1" baseline="-25000" dirty="0" smtClean="0">
              <a:latin typeface="Arial" pitchFamily="34" charset="0"/>
              <a:cs typeface="Arial" pitchFamily="34" charset="0"/>
            </a:rPr>
            <a:t>. </a:t>
          </a:r>
          <a:r>
            <a:rPr lang="uk-UA" sz="2200" b="1" dirty="0" smtClean="0">
              <a:latin typeface="Arial" pitchFamily="34" charset="0"/>
              <a:cs typeface="Arial" pitchFamily="34" charset="0"/>
            </a:rPr>
            <a:t>=</a:t>
          </a:r>
        </a:p>
        <a:p>
          <a:pPr algn="ctr"/>
          <a:r>
            <a:rPr lang="uk-UA" sz="2200" b="1" baseline="-25000" dirty="0" smtClean="0">
              <a:latin typeface="Arial" pitchFamily="34" charset="0"/>
              <a:cs typeface="Arial" pitchFamily="34" charset="0"/>
            </a:rPr>
            <a:t> </a:t>
          </a:r>
          <a:r>
            <a:rPr lang="uk-UA" sz="2200" b="1" dirty="0" smtClean="0">
              <a:latin typeface="Arial" pitchFamily="34" charset="0"/>
              <a:cs typeface="Arial" pitchFamily="34" charset="0"/>
            </a:rPr>
            <a:t>-112°С</a:t>
          </a:r>
          <a:r>
            <a:rPr lang="uk-UA" sz="2200" b="1" baseline="-25000" dirty="0" smtClean="0">
              <a:latin typeface="Arial" pitchFamily="34" charset="0"/>
              <a:cs typeface="Arial" pitchFamily="34" charset="0"/>
            </a:rPr>
            <a:t> 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D3C936B9-DB1A-406D-8656-694FA8390C49}" type="parTrans" cxnId="{59CB87FD-BE99-48DF-85C7-F3A3C0B24A2E}">
      <dgm:prSet/>
      <dgm:spPr/>
      <dgm:t>
        <a:bodyPr/>
        <a:lstStyle/>
        <a:p>
          <a:endParaRPr lang="ru-RU"/>
        </a:p>
      </dgm:t>
    </dgm:pt>
    <dgm:pt modelId="{986271E9-A3D2-4AA1-A62F-0656EFC06E63}" type="sibTrans" cxnId="{59CB87FD-BE99-48DF-85C7-F3A3C0B24A2E}">
      <dgm:prSet/>
      <dgm:spPr/>
      <dgm:t>
        <a:bodyPr/>
        <a:lstStyle/>
        <a:p>
          <a:endParaRPr lang="ru-RU"/>
        </a:p>
      </dgm:t>
    </dgm:pt>
    <dgm:pt modelId="{5D38879F-41E8-414B-9F2E-7ECA0A1F82CD}">
      <dgm:prSet phldrT="[Текст]" custT="1"/>
      <dgm:spPr/>
      <dgm:t>
        <a:bodyPr/>
        <a:lstStyle/>
        <a:p>
          <a:r>
            <a:rPr lang="ru-RU" sz="2000" b="1" dirty="0" err="1" smtClean="0">
              <a:latin typeface="Arial" pitchFamily="34" charset="0"/>
              <a:cs typeface="Arial" pitchFamily="34" charset="0"/>
            </a:rPr>
            <a:t>Голубой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газ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F479FCA5-EEA7-48E9-A2C5-29635F69D0D2}" type="parTrans" cxnId="{E72D97B1-572E-42C8-9C78-5258CA30ADD1}">
      <dgm:prSet/>
      <dgm:spPr/>
      <dgm:t>
        <a:bodyPr/>
        <a:lstStyle/>
        <a:p>
          <a:endParaRPr lang="ru-RU"/>
        </a:p>
      </dgm:t>
    </dgm:pt>
    <dgm:pt modelId="{EC46C80C-EF49-4E24-BA54-46AE4E3C5F48}" type="sibTrans" cxnId="{E72D97B1-572E-42C8-9C78-5258CA30ADD1}">
      <dgm:prSet/>
      <dgm:spPr/>
      <dgm:t>
        <a:bodyPr/>
        <a:lstStyle/>
        <a:p>
          <a:endParaRPr lang="ru-RU"/>
        </a:p>
      </dgm:t>
    </dgm:pt>
    <dgm:pt modelId="{4DF429B5-E3E9-4031-8D65-94C4D57530AB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Запах свежести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957D9665-33F3-43CC-907C-1901C7E49B4B}" type="parTrans" cxnId="{17D8EFDB-9BCC-4C62-8817-4C878E396C35}">
      <dgm:prSet/>
      <dgm:spPr/>
      <dgm:t>
        <a:bodyPr/>
        <a:lstStyle/>
        <a:p>
          <a:endParaRPr lang="ru-RU"/>
        </a:p>
      </dgm:t>
    </dgm:pt>
    <dgm:pt modelId="{704F371F-3876-4494-846A-366307A9C64E}" type="sibTrans" cxnId="{17D8EFDB-9BCC-4C62-8817-4C878E396C35}">
      <dgm:prSet/>
      <dgm:spPr/>
      <dgm:t>
        <a:bodyPr/>
        <a:lstStyle/>
        <a:p>
          <a:endParaRPr lang="ru-RU"/>
        </a:p>
      </dgm:t>
    </dgm:pt>
    <dgm:pt modelId="{CDAB2A67-B8AD-4B7A-B4CD-99F372D9EAEF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Лучше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растворя-ется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в воде чем </a:t>
          </a:r>
          <a:r>
            <a: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rPr>
            <a:t>О</a:t>
          </a:r>
          <a:r>
            <a:rPr lang="ru-RU" sz="2000" b="1" spc="50" baseline="-2500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rPr>
            <a:t>2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494A5520-B142-478C-8F5D-C09105C80A89}" type="parTrans" cxnId="{E67CC37E-A02B-4CF2-A591-A729A853D17C}">
      <dgm:prSet/>
      <dgm:spPr/>
      <dgm:t>
        <a:bodyPr/>
        <a:lstStyle/>
        <a:p>
          <a:endParaRPr lang="ru-RU"/>
        </a:p>
      </dgm:t>
    </dgm:pt>
    <dgm:pt modelId="{F5AC3E65-D1E9-4EBA-8E33-4F5CA265455B}" type="sibTrans" cxnId="{E67CC37E-A02B-4CF2-A591-A729A853D17C}">
      <dgm:prSet/>
      <dgm:spPr/>
      <dgm:t>
        <a:bodyPr/>
        <a:lstStyle/>
        <a:p>
          <a:endParaRPr lang="ru-RU"/>
        </a:p>
      </dgm:t>
    </dgm:pt>
    <dgm:pt modelId="{0E88CCFA-A115-4902-93D0-2B49C5FD3F2D}">
      <dgm:prSet phldrT="[Текст]" custT="1"/>
      <dgm:spPr/>
      <dgm:t>
        <a:bodyPr/>
        <a:lstStyle/>
        <a:p>
          <a:r>
            <a:rPr lang="ru-RU" sz="2200" b="1" dirty="0" smtClean="0">
              <a:latin typeface="Arial" pitchFamily="34" charset="0"/>
              <a:cs typeface="Arial" pitchFamily="34" charset="0"/>
            </a:rPr>
            <a:t>Токсичен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38777C92-19B3-4941-A9CB-AA761930F3B6}" type="parTrans" cxnId="{2A9FDA8F-841D-4469-B024-257413C2BBD6}">
      <dgm:prSet/>
      <dgm:spPr/>
      <dgm:t>
        <a:bodyPr/>
        <a:lstStyle/>
        <a:p>
          <a:endParaRPr lang="ru-RU"/>
        </a:p>
      </dgm:t>
    </dgm:pt>
    <dgm:pt modelId="{18288248-E11E-4FEC-9674-B18BB787C52D}" type="sibTrans" cxnId="{2A9FDA8F-841D-4469-B024-257413C2BBD6}">
      <dgm:prSet/>
      <dgm:spPr/>
      <dgm:t>
        <a:bodyPr/>
        <a:lstStyle/>
        <a:p>
          <a:endParaRPr lang="ru-RU"/>
        </a:p>
      </dgm:t>
    </dgm:pt>
    <dgm:pt modelId="{E07517B0-664D-466B-8D33-B681AF741A78}">
      <dgm:prSet phldrT="[Текст]" custT="1"/>
      <dgm:spPr/>
      <dgm:t>
        <a:bodyPr/>
        <a:lstStyle/>
        <a:p>
          <a:r>
            <a:rPr lang="el-GR" sz="2200" b="1" i="0" dirty="0" smtClean="0">
              <a:latin typeface="Arial" pitchFamily="34" charset="0"/>
              <a:cs typeface="Arial" pitchFamily="34" charset="0"/>
            </a:rPr>
            <a:t>ρ</a:t>
          </a:r>
          <a:r>
            <a:rPr lang="ru-RU" sz="2200" b="1" i="0" dirty="0" smtClean="0">
              <a:latin typeface="Arial" pitchFamily="34" charset="0"/>
              <a:cs typeface="Arial" pitchFamily="34" charset="0"/>
            </a:rPr>
            <a:t> = 2,14 г/л</a:t>
          </a:r>
          <a:endParaRPr lang="ru-RU" sz="2200" b="1" dirty="0">
            <a:latin typeface="Arial" pitchFamily="34" charset="0"/>
            <a:cs typeface="Arial" pitchFamily="34" charset="0"/>
          </a:endParaRPr>
        </a:p>
      </dgm:t>
    </dgm:pt>
    <dgm:pt modelId="{D3174D04-B026-42FC-A65C-3F555345BE52}" type="parTrans" cxnId="{4A5A86E5-ED2C-47C7-9619-6945E50F033C}">
      <dgm:prSet/>
      <dgm:spPr/>
      <dgm:t>
        <a:bodyPr/>
        <a:lstStyle/>
        <a:p>
          <a:endParaRPr lang="ru-RU"/>
        </a:p>
      </dgm:t>
    </dgm:pt>
    <dgm:pt modelId="{C643685A-E614-46A1-968E-CFF8EB843C02}" type="sibTrans" cxnId="{4A5A86E5-ED2C-47C7-9619-6945E50F033C}">
      <dgm:prSet/>
      <dgm:spPr/>
      <dgm:t>
        <a:bodyPr/>
        <a:lstStyle/>
        <a:p>
          <a:endParaRPr lang="ru-RU"/>
        </a:p>
      </dgm:t>
    </dgm:pt>
    <dgm:pt modelId="{BE90B86B-C991-4A40-9C07-F8F214004DEF}" type="pres">
      <dgm:prSet presAssocID="{D89AF8DE-8BFE-4461-A791-72FE36E064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F7A41F-80C7-45BE-B41E-2BCC51DD56FB}" type="pres">
      <dgm:prSet presAssocID="{D89AF8DE-8BFE-4461-A791-72FE36E06455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E6972D5E-740B-46F1-9ECA-CF4CE2F80582}" type="pres">
      <dgm:prSet presAssocID="{8F2E7356-8486-4EB2-90CC-D09503F8B4C2}" presName="centerShape" presStyleLbl="vennNode1" presStyleIdx="0" presStyleCnt="9" custScaleX="85744" custScaleY="92339"/>
      <dgm:spPr/>
      <dgm:t>
        <a:bodyPr/>
        <a:lstStyle/>
        <a:p>
          <a:endParaRPr lang="ru-RU"/>
        </a:p>
      </dgm:t>
    </dgm:pt>
    <dgm:pt modelId="{4BA746BD-FF5A-4633-83AD-4253E390A0B0}" type="pres">
      <dgm:prSet presAssocID="{761FBF67-7F5A-42E4-9CFB-788420D0DBAE}" presName="node" presStyleLbl="vennNode1" presStyleIdx="1" presStyleCnt="9" custScaleX="142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4893F-2E8E-4031-A927-91F5EC52CA49}" type="pres">
      <dgm:prSet presAssocID="{5D38879F-41E8-414B-9F2E-7ECA0A1F82CD}" presName="node" presStyleLbl="vennNode1" presStyleIdx="2" presStyleCnt="9" custScaleX="134495" custRadScaleRad="106624" custRadScaleInc="11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9B3D7-5224-4358-ABB0-57F9F4169F97}" type="pres">
      <dgm:prSet presAssocID="{4DF429B5-E3E9-4031-8D65-94C4D57530AB}" presName="node" presStyleLbl="vennNode1" presStyleIdx="3" presStyleCnt="9" custScaleX="142415" custRadScaleRad="96698" custRadScaleInc="-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3D4CD-1BD1-43BF-923A-94E6FAAE1142}" type="pres">
      <dgm:prSet presAssocID="{CDAB2A67-B8AD-4B7A-B4CD-99F372D9EAEF}" presName="node" presStyleLbl="vennNode1" presStyleIdx="4" presStyleCnt="9" custScaleX="152626" custScaleY="109262" custRadScaleRad="117800" custRadScaleInc="-8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A76F1-19A3-48F2-B615-ACC00F40778A}" type="pres">
      <dgm:prSet presAssocID="{0E88CCFA-A115-4902-93D0-2B49C5FD3F2D}" presName="node" presStyleLbl="vennNode1" presStyleIdx="5" presStyleCnt="9" custScaleX="125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E808E-1A8E-49F7-8E10-E2F1E553B219}" type="pres">
      <dgm:prSet presAssocID="{E07517B0-664D-466B-8D33-B681AF741A78}" presName="node" presStyleLbl="vennNode1" presStyleIdx="6" presStyleCnt="9" custScaleX="143969" custRadScaleRad="112556" custRadScaleInc="2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3DACB-3983-475B-A6D6-C3AE859EB792}" type="pres">
      <dgm:prSet presAssocID="{FE59146C-3AF0-477A-BF36-2800AC283EF7}" presName="node" presStyleLbl="vennNode1" presStyleIdx="7" presStyleCnt="9" custScaleX="134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2E23C-17FC-4D3E-83CF-8B8E72F16D50}" type="pres">
      <dgm:prSet presAssocID="{35BA1108-1E76-43CA-BDEE-5E47AC5ADDEE}" presName="node" presStyleLbl="vennNode1" presStyleIdx="8" presStyleCnt="9" custScaleX="145484" custRadScaleRad="113816" custRadScaleInc="-13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2D97B1-572E-42C8-9C78-5258CA30ADD1}" srcId="{8F2E7356-8486-4EB2-90CC-D09503F8B4C2}" destId="{5D38879F-41E8-414B-9F2E-7ECA0A1F82CD}" srcOrd="1" destOrd="0" parTransId="{F479FCA5-EEA7-48E9-A2C5-29635F69D0D2}" sibTransId="{EC46C80C-EF49-4E24-BA54-46AE4E3C5F48}"/>
    <dgm:cxn modelId="{DA729FAA-1A32-4B4F-8CF2-71BDB48451A2}" srcId="{8F2E7356-8486-4EB2-90CC-D09503F8B4C2}" destId="{FE59146C-3AF0-477A-BF36-2800AC283EF7}" srcOrd="6" destOrd="0" parTransId="{29B6CBE7-5BF8-43ED-827E-B51ADF71168E}" sibTransId="{C8937CA5-73A8-4D23-B3FB-AB71CDA50964}"/>
    <dgm:cxn modelId="{87422BFA-8450-445A-BCB4-4737686DD9FE}" srcId="{8F2E7356-8486-4EB2-90CC-D09503F8B4C2}" destId="{761FBF67-7F5A-42E4-9CFB-788420D0DBAE}" srcOrd="0" destOrd="0" parTransId="{98335A51-E046-4C67-BA72-A2A111E69658}" sibTransId="{F889EC69-8DB5-41F4-B5FD-972F13E50C57}"/>
    <dgm:cxn modelId="{1FE317F1-EB76-461C-9284-0CD8ED11C9D6}" type="presOf" srcId="{4DF429B5-E3E9-4031-8D65-94C4D57530AB}" destId="{9489B3D7-5224-4358-ABB0-57F9F4169F97}" srcOrd="0" destOrd="0" presId="urn:microsoft.com/office/officeart/2005/8/layout/radial3"/>
    <dgm:cxn modelId="{F300CFA5-37BC-426F-A840-A379FCA8F8B3}" type="presOf" srcId="{8F2E7356-8486-4EB2-90CC-D09503F8B4C2}" destId="{E6972D5E-740B-46F1-9ECA-CF4CE2F80582}" srcOrd="0" destOrd="0" presId="urn:microsoft.com/office/officeart/2005/8/layout/radial3"/>
    <dgm:cxn modelId="{9B3B674B-5406-4E20-871B-3BA1CA817CB3}" type="presOf" srcId="{35BA1108-1E76-43CA-BDEE-5E47AC5ADDEE}" destId="{7472E23C-17FC-4D3E-83CF-8B8E72F16D50}" srcOrd="0" destOrd="0" presId="urn:microsoft.com/office/officeart/2005/8/layout/radial3"/>
    <dgm:cxn modelId="{42BB3993-10C6-4BEB-8998-B00911ECC662}" srcId="{D89AF8DE-8BFE-4461-A791-72FE36E06455}" destId="{8F2E7356-8486-4EB2-90CC-D09503F8B4C2}" srcOrd="0" destOrd="0" parTransId="{F4FE8041-5307-48DE-B4C5-60EFF3825484}" sibTransId="{90A39637-304F-40EE-9E6F-2CDFA4408608}"/>
    <dgm:cxn modelId="{17D8EFDB-9BCC-4C62-8817-4C878E396C35}" srcId="{8F2E7356-8486-4EB2-90CC-D09503F8B4C2}" destId="{4DF429B5-E3E9-4031-8D65-94C4D57530AB}" srcOrd="2" destOrd="0" parTransId="{957D9665-33F3-43CC-907C-1901C7E49B4B}" sibTransId="{704F371F-3876-4494-846A-366307A9C64E}"/>
    <dgm:cxn modelId="{ACE757EC-8272-4517-8AF3-77F8094E0A35}" type="presOf" srcId="{761FBF67-7F5A-42E4-9CFB-788420D0DBAE}" destId="{4BA746BD-FF5A-4633-83AD-4253E390A0B0}" srcOrd="0" destOrd="0" presId="urn:microsoft.com/office/officeart/2005/8/layout/radial3"/>
    <dgm:cxn modelId="{4A5A86E5-ED2C-47C7-9619-6945E50F033C}" srcId="{8F2E7356-8486-4EB2-90CC-D09503F8B4C2}" destId="{E07517B0-664D-466B-8D33-B681AF741A78}" srcOrd="5" destOrd="0" parTransId="{D3174D04-B026-42FC-A65C-3F555345BE52}" sibTransId="{C643685A-E614-46A1-968E-CFF8EB843C02}"/>
    <dgm:cxn modelId="{B8E887D1-D42F-47B2-814D-9D58BA9B9042}" type="presOf" srcId="{0E88CCFA-A115-4902-93D0-2B49C5FD3F2D}" destId="{AC9A76F1-19A3-48F2-B615-ACC00F40778A}" srcOrd="0" destOrd="0" presId="urn:microsoft.com/office/officeart/2005/8/layout/radial3"/>
    <dgm:cxn modelId="{1C77888A-503C-4018-ACB2-F7C287B8D4C3}" type="presOf" srcId="{FE59146C-3AF0-477A-BF36-2800AC283EF7}" destId="{9AA3DACB-3983-475B-A6D6-C3AE859EB792}" srcOrd="0" destOrd="0" presId="urn:microsoft.com/office/officeart/2005/8/layout/radial3"/>
    <dgm:cxn modelId="{AB5C2F83-F3BF-4D4D-9F68-D683B30F379E}" type="presOf" srcId="{D89AF8DE-8BFE-4461-A791-72FE36E06455}" destId="{BE90B86B-C991-4A40-9C07-F8F214004DEF}" srcOrd="0" destOrd="0" presId="urn:microsoft.com/office/officeart/2005/8/layout/radial3"/>
    <dgm:cxn modelId="{E67CC37E-A02B-4CF2-A591-A729A853D17C}" srcId="{8F2E7356-8486-4EB2-90CC-D09503F8B4C2}" destId="{CDAB2A67-B8AD-4B7A-B4CD-99F372D9EAEF}" srcOrd="3" destOrd="0" parTransId="{494A5520-B142-478C-8F5D-C09105C80A89}" sibTransId="{F5AC3E65-D1E9-4EBA-8E33-4F5CA265455B}"/>
    <dgm:cxn modelId="{2A9FDA8F-841D-4469-B024-257413C2BBD6}" srcId="{8F2E7356-8486-4EB2-90CC-D09503F8B4C2}" destId="{0E88CCFA-A115-4902-93D0-2B49C5FD3F2D}" srcOrd="4" destOrd="0" parTransId="{38777C92-19B3-4941-A9CB-AA761930F3B6}" sibTransId="{18288248-E11E-4FEC-9674-B18BB787C52D}"/>
    <dgm:cxn modelId="{B5753A9B-DD41-42BC-A4B9-9CD6E3CBFB5D}" type="presOf" srcId="{E07517B0-664D-466B-8D33-B681AF741A78}" destId="{4C1E808E-1A8E-49F7-8E10-E2F1E553B219}" srcOrd="0" destOrd="0" presId="urn:microsoft.com/office/officeart/2005/8/layout/radial3"/>
    <dgm:cxn modelId="{041C40E0-93E3-471B-A0E2-141B8A8490FD}" type="presOf" srcId="{5D38879F-41E8-414B-9F2E-7ECA0A1F82CD}" destId="{9124893F-2E8E-4031-A927-91F5EC52CA49}" srcOrd="0" destOrd="0" presId="urn:microsoft.com/office/officeart/2005/8/layout/radial3"/>
    <dgm:cxn modelId="{59CB87FD-BE99-48DF-85C7-F3A3C0B24A2E}" srcId="{8F2E7356-8486-4EB2-90CC-D09503F8B4C2}" destId="{35BA1108-1E76-43CA-BDEE-5E47AC5ADDEE}" srcOrd="7" destOrd="0" parTransId="{D3C936B9-DB1A-406D-8656-694FA8390C49}" sibTransId="{986271E9-A3D2-4AA1-A62F-0656EFC06E63}"/>
    <dgm:cxn modelId="{BB740E6D-6533-4283-9990-7E89C69AFAAA}" type="presOf" srcId="{CDAB2A67-B8AD-4B7A-B4CD-99F372D9EAEF}" destId="{32B3D4CD-1BD1-43BF-923A-94E6FAAE1142}" srcOrd="0" destOrd="0" presId="urn:microsoft.com/office/officeart/2005/8/layout/radial3"/>
    <dgm:cxn modelId="{15E7CDE4-EA5B-41AF-824D-EDEE220CAC50}" type="presParOf" srcId="{BE90B86B-C991-4A40-9C07-F8F214004DEF}" destId="{61F7A41F-80C7-45BE-B41E-2BCC51DD56FB}" srcOrd="0" destOrd="0" presId="urn:microsoft.com/office/officeart/2005/8/layout/radial3"/>
    <dgm:cxn modelId="{C6F0F7C9-8DDA-418F-98A4-BCD938586D03}" type="presParOf" srcId="{61F7A41F-80C7-45BE-B41E-2BCC51DD56FB}" destId="{E6972D5E-740B-46F1-9ECA-CF4CE2F80582}" srcOrd="0" destOrd="0" presId="urn:microsoft.com/office/officeart/2005/8/layout/radial3"/>
    <dgm:cxn modelId="{5DCE9152-5C27-4974-A3B1-2FD7F0EC82C1}" type="presParOf" srcId="{61F7A41F-80C7-45BE-B41E-2BCC51DD56FB}" destId="{4BA746BD-FF5A-4633-83AD-4253E390A0B0}" srcOrd="1" destOrd="0" presId="urn:microsoft.com/office/officeart/2005/8/layout/radial3"/>
    <dgm:cxn modelId="{04866799-1530-46CE-8DBA-719963EA1F70}" type="presParOf" srcId="{61F7A41F-80C7-45BE-B41E-2BCC51DD56FB}" destId="{9124893F-2E8E-4031-A927-91F5EC52CA49}" srcOrd="2" destOrd="0" presId="urn:microsoft.com/office/officeart/2005/8/layout/radial3"/>
    <dgm:cxn modelId="{29E7BEA0-66EF-49A3-9A2E-868EF86BB9BA}" type="presParOf" srcId="{61F7A41F-80C7-45BE-B41E-2BCC51DD56FB}" destId="{9489B3D7-5224-4358-ABB0-57F9F4169F97}" srcOrd="3" destOrd="0" presId="urn:microsoft.com/office/officeart/2005/8/layout/radial3"/>
    <dgm:cxn modelId="{B48BBA04-FF39-49CF-9707-FAD74E035AA4}" type="presParOf" srcId="{61F7A41F-80C7-45BE-B41E-2BCC51DD56FB}" destId="{32B3D4CD-1BD1-43BF-923A-94E6FAAE1142}" srcOrd="4" destOrd="0" presId="urn:microsoft.com/office/officeart/2005/8/layout/radial3"/>
    <dgm:cxn modelId="{BCC7B790-0B4A-4604-B1E4-5432A29F61A4}" type="presParOf" srcId="{61F7A41F-80C7-45BE-B41E-2BCC51DD56FB}" destId="{AC9A76F1-19A3-48F2-B615-ACC00F40778A}" srcOrd="5" destOrd="0" presId="urn:microsoft.com/office/officeart/2005/8/layout/radial3"/>
    <dgm:cxn modelId="{8EC288EE-31D0-41D4-89E0-9AE86F937D00}" type="presParOf" srcId="{61F7A41F-80C7-45BE-B41E-2BCC51DD56FB}" destId="{4C1E808E-1A8E-49F7-8E10-E2F1E553B219}" srcOrd="6" destOrd="0" presId="urn:microsoft.com/office/officeart/2005/8/layout/radial3"/>
    <dgm:cxn modelId="{40E09006-9DEE-4124-914C-D073876F16E5}" type="presParOf" srcId="{61F7A41F-80C7-45BE-B41E-2BCC51DD56FB}" destId="{9AA3DACB-3983-475B-A6D6-C3AE859EB792}" srcOrd="7" destOrd="0" presId="urn:microsoft.com/office/officeart/2005/8/layout/radial3"/>
    <dgm:cxn modelId="{08E8AD30-2B37-4EF6-B7B4-CAFC75EC3E5F}" type="presParOf" srcId="{61F7A41F-80C7-45BE-B41E-2BCC51DD56FB}" destId="{7472E23C-17FC-4D3E-83CF-8B8E72F16D50}" srcOrd="8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7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5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91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91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5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4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4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5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50" y="1614952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22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2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8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0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3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6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8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1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8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8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70" indent="0">
              <a:buNone/>
              <a:defRPr sz="2400" b="1"/>
            </a:lvl2pPr>
            <a:lvl3pPr marL="1096536" indent="0">
              <a:buNone/>
              <a:defRPr sz="2200" b="1"/>
            </a:lvl3pPr>
            <a:lvl4pPr marL="1644805" indent="0">
              <a:buNone/>
              <a:defRPr sz="1900" b="1"/>
            </a:lvl4pPr>
            <a:lvl5pPr marL="2193074" indent="0">
              <a:buNone/>
              <a:defRPr sz="1900" b="1"/>
            </a:lvl5pPr>
            <a:lvl6pPr marL="2741341" indent="0">
              <a:buNone/>
              <a:defRPr sz="1900" b="1"/>
            </a:lvl6pPr>
            <a:lvl7pPr marL="3289608" indent="0">
              <a:buNone/>
              <a:defRPr sz="1900" b="1"/>
            </a:lvl7pPr>
            <a:lvl8pPr marL="3837879" indent="0">
              <a:buNone/>
              <a:defRPr sz="1900" b="1"/>
            </a:lvl8pPr>
            <a:lvl9pPr marL="43861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3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70" indent="0">
              <a:buNone/>
              <a:defRPr sz="2400" b="1"/>
            </a:lvl2pPr>
            <a:lvl3pPr marL="1096536" indent="0">
              <a:buNone/>
              <a:defRPr sz="2200" b="1"/>
            </a:lvl3pPr>
            <a:lvl4pPr marL="1644805" indent="0">
              <a:buNone/>
              <a:defRPr sz="1900" b="1"/>
            </a:lvl4pPr>
            <a:lvl5pPr marL="2193074" indent="0">
              <a:buNone/>
              <a:defRPr sz="1900" b="1"/>
            </a:lvl5pPr>
            <a:lvl6pPr marL="2741341" indent="0">
              <a:buNone/>
              <a:defRPr sz="1900" b="1"/>
            </a:lvl6pPr>
            <a:lvl7pPr marL="3289608" indent="0">
              <a:buNone/>
              <a:defRPr sz="1900" b="1"/>
            </a:lvl7pPr>
            <a:lvl8pPr marL="3837879" indent="0">
              <a:buNone/>
              <a:defRPr sz="1900" b="1"/>
            </a:lvl8pPr>
            <a:lvl9pPr marL="43861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3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5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270" indent="0">
              <a:buNone/>
              <a:defRPr sz="1400"/>
            </a:lvl2pPr>
            <a:lvl3pPr marL="1096536" indent="0">
              <a:buNone/>
              <a:defRPr sz="1200"/>
            </a:lvl3pPr>
            <a:lvl4pPr marL="1644805" indent="0">
              <a:buNone/>
              <a:defRPr sz="1100"/>
            </a:lvl4pPr>
            <a:lvl5pPr marL="2193074" indent="0">
              <a:buNone/>
              <a:defRPr sz="1100"/>
            </a:lvl5pPr>
            <a:lvl6pPr marL="2741341" indent="0">
              <a:buNone/>
              <a:defRPr sz="1100"/>
            </a:lvl6pPr>
            <a:lvl7pPr marL="3289608" indent="0">
              <a:buNone/>
              <a:defRPr sz="1100"/>
            </a:lvl7pPr>
            <a:lvl8pPr marL="3837879" indent="0">
              <a:buNone/>
              <a:defRPr sz="1100"/>
            </a:lvl8pPr>
            <a:lvl9pPr marL="43861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3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270" indent="0">
              <a:buNone/>
              <a:defRPr sz="3400"/>
            </a:lvl2pPr>
            <a:lvl3pPr marL="1096536" indent="0">
              <a:buNone/>
              <a:defRPr sz="2900"/>
            </a:lvl3pPr>
            <a:lvl4pPr marL="1644805" indent="0">
              <a:buNone/>
              <a:defRPr sz="2400"/>
            </a:lvl4pPr>
            <a:lvl5pPr marL="2193074" indent="0">
              <a:buNone/>
              <a:defRPr sz="2400"/>
            </a:lvl5pPr>
            <a:lvl6pPr marL="2741341" indent="0">
              <a:buNone/>
              <a:defRPr sz="2400"/>
            </a:lvl6pPr>
            <a:lvl7pPr marL="3289608" indent="0">
              <a:buNone/>
              <a:defRPr sz="2400"/>
            </a:lvl7pPr>
            <a:lvl8pPr marL="3837879" indent="0">
              <a:buNone/>
              <a:defRPr sz="2400"/>
            </a:lvl8pPr>
            <a:lvl9pPr marL="4386145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270" indent="0">
              <a:buNone/>
              <a:defRPr sz="1400"/>
            </a:lvl2pPr>
            <a:lvl3pPr marL="1096536" indent="0">
              <a:buNone/>
              <a:defRPr sz="1200"/>
            </a:lvl3pPr>
            <a:lvl4pPr marL="1644805" indent="0">
              <a:buNone/>
              <a:defRPr sz="1100"/>
            </a:lvl4pPr>
            <a:lvl5pPr marL="2193074" indent="0">
              <a:buNone/>
              <a:defRPr sz="1100"/>
            </a:lvl5pPr>
            <a:lvl6pPr marL="2741341" indent="0">
              <a:buNone/>
              <a:defRPr sz="1100"/>
            </a:lvl6pPr>
            <a:lvl7pPr marL="3289608" indent="0">
              <a:buNone/>
              <a:defRPr sz="1100"/>
            </a:lvl7pPr>
            <a:lvl8pPr marL="3837879" indent="0">
              <a:buNone/>
              <a:defRPr sz="1100"/>
            </a:lvl8pPr>
            <a:lvl9pPr marL="43861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54" tIns="54827" rIns="109654" bIns="5482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8"/>
            <a:ext cx="10952798" cy="4633874"/>
          </a:xfrm>
          <a:prstGeom prst="rect">
            <a:avLst/>
          </a:prstGeom>
        </p:spPr>
        <p:txBody>
          <a:bodyPr vert="horz" lIns="109654" tIns="54827" rIns="109654" bIns="548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7"/>
            <a:ext cx="2839614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7"/>
            <a:ext cx="3853762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7"/>
            <a:ext cx="2839614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53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02" indent="-411202" algn="l" defTabSz="109653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35" indent="-342668" algn="l" defTabSz="109653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670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38" indent="-274136" algn="l" defTabSz="109653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206" indent="-274136" algn="l" defTabSz="109653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473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744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011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278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270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536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805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074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341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608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879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145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hyperlink" Target="http://rds.yahoo.com/_ylt=A9ibyiEqF4lFQfwAWhyJzbkF;_ylu=X3oDMTBlM2QxbXVnBHBvcwM2MTQEc2VjA3Ny/SIG=1l98mhugi/EXP=1166698666/**http:/images.search.yahoo.com/search/images/view?back=http%3A%2F%2Fimages.search.yahoo.com%2Fsearch%2Fimages%3Fp%3D%25D0%259A%25D0%25B8%25D1%2581%25D0%25BB%25D0%25BE%25D1%2580%25D0%25BE%25D0%25B4%26ei%3DUTF-8%26b%3D601&amp;w=150&amp;h=83&amp;imgurl=www.inrost.ru%2Fcondition%2Fwallsplit%2Fpanasonic%2Fpictures-2005%2Fo2Air-logo.jpg&amp;rurl=http%3A%2F%2Fwww.inrost.ru%2Flibrary%2Fglossary%2Fo2shower.html&amp;size=4.3kB&amp;name=o2Air-logo.jpg&amp;p=%D0%9A%D0%B8%D1%81%D0%BB%D0%BE%D1%80%D0%BE%D0%B4&amp;type=jpeg&amp;no=614&amp;tt=1,591&amp;oid=5d09f1112f59be9a&amp;ei=UTF-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0" y="29260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12792" y="2764723"/>
            <a:ext cx="7286673" cy="4672107"/>
          </a:xfrm>
          <a:prstGeom prst="rect">
            <a:avLst/>
          </a:prstGeom>
        </p:spPr>
        <p:txBody>
          <a:bodyPr wrap="square" lIns="0" tIns="29522" rIns="0" bIns="0">
            <a:spAutoFit/>
          </a:bodyPr>
          <a:lstStyle/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Кислород. Кислород – простое вещество. Получение кислорода.</a:t>
            </a: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36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40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655599" y="3010690"/>
            <a:ext cx="725751" cy="25717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3" y="487606"/>
            <a:ext cx="6109444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0" defTabSz="1935282">
              <a:spcBef>
                <a:spcPts val="241"/>
              </a:spcBef>
              <a:defRPr/>
            </a:pPr>
            <a:r>
              <a:rPr lang="uz-Cyrl-UZ" sz="8000" kern="0" spc="22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Химия </a:t>
            </a:r>
            <a:endParaRPr lang="uz-Cyrl-UZ" sz="8000" kern="0" spc="22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31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7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400" y="918323"/>
            <a:ext cx="473797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4" y="1207639"/>
            <a:ext cx="364458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9" y="493598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5" y="538864"/>
            <a:ext cx="365764" cy="772988"/>
          </a:xfrm>
          <a:prstGeom prst="rect">
            <a:avLst/>
          </a:prstGeom>
        </p:spPr>
        <p:txBody>
          <a:bodyPr vert="horz" wrap="square" lIns="0" tIns="33992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2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23029" y="1253584"/>
            <a:ext cx="1274142" cy="456972"/>
          </a:xfrm>
          <a:prstGeom prst="rect">
            <a:avLst/>
          </a:prstGeom>
        </p:spPr>
        <p:txBody>
          <a:bodyPr vert="horz" wrap="square" lIns="0" tIns="25833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17" name="Рисунок 16" descr="C:\Users\Windows 7\Desktop\college-e15506821691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0837" y="2867814"/>
            <a:ext cx="382639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КИСЛОРОД – ПРОСТОЕ ВЕЩЕСТВО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313427251"/>
              </p:ext>
            </p:extLst>
          </p:nvPr>
        </p:nvGraphicFramePr>
        <p:xfrm>
          <a:off x="4084623" y="1224740"/>
          <a:ext cx="7727993" cy="556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s://ui-ex.com/images/drawing-lightning-strom-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9847" y="1439054"/>
            <a:ext cx="4227499" cy="3575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ОТКРЫТИЯ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png.pngtree.com/png_detail/18/09/10/pngtree-chinese-medicine-san-li-png-clipart_2660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4623" y="1367616"/>
            <a:ext cx="3619482" cy="3339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8595" y="5072074"/>
            <a:ext cx="1144276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Китайский ученый  </a:t>
            </a: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Мао </a:t>
            </a:r>
            <a:r>
              <a:rPr lang="ru-RU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Хоа</a:t>
            </a: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VIII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в. установил наличие в составе воздуха двух газов, один из которых имел способность  поддерживать дыхание и горение.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voka.me/wp-content/uploads/2017/07/2-6-768x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161" y="1367616"/>
            <a:ext cx="2286016" cy="2588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27367" y="1296178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Карл Вильгельм </a:t>
            </a:r>
            <a:r>
              <a:rPr lang="ru-RU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Шeеле</a:t>
            </a: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(шведский ученый)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Получил кислород в 1771 г., назвав его «огненным воздухом». Его трактат «О воздухе и огне», содержавший информацию о кислороде, был опубликован в 1777 г.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2.bp.blogspot.com/-oIR8e_aZXZc/WAUmrgk21yI/AAAAAAAAAPI/hW3V5OTVwC8p4YnCsADFVG6XkMioDR5pwCEw/s1600/%25D0%2594%25D0%25B6%25D0%25BE%25D0%25B7%25D0%25B5%25D1%2584%2B%25D0%25BF%25D1%2580%25D0%25B8%25D1%2581%25D1%2582%25D0%25BB%25D0%25B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161" y="4082260"/>
            <a:ext cx="2309337" cy="2540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155930" y="4653764"/>
            <a:ext cx="864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Джозеф Пристли  (английский ученый)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Откpыл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кислород 1 августа 1774 г. путём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разлoжения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окcида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ртyти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геpметично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закpытом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сосyде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ОТКРЫТИЯ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voka.me/wp-content/uploads/2017/07/4-3-768x1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12" y="1653368"/>
            <a:ext cx="3006231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98937" y="1724806"/>
            <a:ext cx="75009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Антyан</a:t>
            </a: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Лоpан</a:t>
            </a:r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Лавyазье</a:t>
            </a:r>
            <a:endParaRPr lang="ru-RU" sz="28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(французский ученый)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Дал современное название кислороду. Выяснил роль кислорода в процессах горения, окисления и дыхания (1772-1777), чем опроверг  теорию Флогистона.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0375" y="4653764"/>
            <a:ext cx="24384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7299333" y="4082260"/>
            <a:ext cx="4267200" cy="2667000"/>
          </a:xfrm>
          <a:prstGeom prst="rect">
            <a:avLst/>
          </a:prstGeom>
        </p:spPr>
        <p:txBody>
          <a:bodyPr/>
          <a:lstStyle/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оксюс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11CD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«кислый»</a:t>
            </a: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генао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11CD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«рождаю»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ОТКРЫТИЯ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5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 ОТКРЫТИЯ ОЗОНА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openi.nlm.nih.gov/imgs/512/54/101430999/HMD101430999_B0251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23" y="1439054"/>
            <a:ext cx="3302494" cy="2803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227499" y="1367616"/>
            <a:ext cx="7643866" cy="2511392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just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Ван </a:t>
            </a:r>
            <a:r>
              <a:rPr lang="ru-RU" sz="2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Марум</a:t>
            </a:r>
            <a:r>
              <a:rPr lang="ru-RU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(голландский физик)</a:t>
            </a:r>
          </a:p>
          <a:p>
            <a:pPr algn="just"/>
            <a:r>
              <a:rPr lang="ru-RU" sz="2600" dirty="0" smtClean="0">
                <a:latin typeface="Arial" pitchFamily="34" charset="0"/>
                <a:cs typeface="Arial" pitchFamily="34" charset="0"/>
              </a:rPr>
              <a:t>В 1785 г. проводя опыты с электричеством, обратил внимание на запах при образовании искр в электрической машине и на окислительные способности воздуха после пропускания через него электрических искр.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s://upload.wikimedia.org/wikipedia/commons/thumb/d/d0/Christian_Friedrich_Sch%C3%B6nbein_Litho.jpg/1200px-Christian_Friedrich_Sch%C3%B6nbein_Lith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285" y="4117703"/>
            <a:ext cx="3500462" cy="2607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227499" y="4153698"/>
            <a:ext cx="7572428" cy="2511392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just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Шейнбейн</a:t>
            </a:r>
            <a:r>
              <a:rPr lang="ru-RU" sz="2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(немецкий ученый)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в  1840 г. занимаясь гидролизом воды пытался с помощью электрической дуги разложить её на кислород и водород. И тогда он обнаружил, что образовался новый, доселе не известный науке газ со специфическим запахом.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РАСПРОСТРАНЕНИЕ ОЗОНА В ПРИРОДЕ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4145" y="1296178"/>
            <a:ext cx="77856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лесу, у реки, возле водопада, после дождя все чувствуют приятную свежесть, источник которой является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озон.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Появляется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 воздухе во время разряда молнии, как источника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энергии.</a:t>
            </a:r>
          </a:p>
        </p:txBody>
      </p:sp>
      <p:pic>
        <p:nvPicPr>
          <p:cNvPr id="9" name="Picture 2" descr="https://avatars.mds.yandex.net/get-pdb/49816/a9a822e6-09b6-40e1-891e-11ce42e110d1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61" y="4225136"/>
            <a:ext cx="3744415" cy="2592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avatars.mds.yandex.net/get-pdb/938499/f7fad0e1-8986-4f23-96ae-3de55b8c478a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9509" y="1350668"/>
            <a:ext cx="3774531" cy="2513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971" y="4082260"/>
            <a:ext cx="74190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Появляется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под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действием иных ультрафиолетовых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лучей.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оявляется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благодаря выбросам выхлопных газов автомобилей, заводов, испарениям бензина, действию тепловых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электростанций.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ЗНАЧЕНИЕ ОЗОНА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www.theallineed.com/wp-content/uploads/2018/05/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86" y="3475660"/>
            <a:ext cx="7200450" cy="3262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409" y="1372735"/>
            <a:ext cx="11644394" cy="189583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just"/>
            <a:r>
              <a:rPr lang="ru-RU" sz="2900" dirty="0" smtClean="0">
                <a:latin typeface="Arial" pitchFamily="34" charset="0"/>
                <a:cs typeface="Arial" pitchFamily="34" charset="0"/>
              </a:rPr>
              <a:t>     Озоновый слой расположен на высоте примерно 30 км от поверхности земли. Он защищает нашу планету от 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мощной солнечной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радиации, задерживает ультрафиолетовые лучи, которые разрушительно действуют на клетки живых организмов.</a:t>
            </a:r>
            <a:endParaRPr lang="ru-RU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КИСЛОРОД – ПРОСТОЕ ВЕЩЕСТВО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Picture 4" descr="http://s2.travelask.ru/system/images/files/000/387/602/wysiwyg/55c06fb211ece_o_size_1068x623_q_71_h_1f6774.jpg?15089468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21" y="3582194"/>
            <a:ext cx="2430730" cy="1090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aem-group.ru/static/images/sudostroenie/Napravleniya/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25" y="2081996"/>
            <a:ext cx="2084826" cy="995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5103728" y="3005556"/>
            <a:ext cx="2012549" cy="1474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lvl="0" algn="ctr"/>
            <a:r>
              <a:rPr lang="ru-RU" sz="7900" b="1" spc="6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7900" b="1" spc="60" baseline="-2500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7900" dirty="0"/>
          </a:p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658810" y="4483216"/>
            <a:ext cx="851798" cy="810973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021416">
            <a:off x="6994549" y="4080712"/>
            <a:ext cx="851798" cy="12277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7744403">
            <a:off x="4384542" y="2147789"/>
            <a:ext cx="655275" cy="151483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5400000">
            <a:off x="4129829" y="3151603"/>
            <a:ext cx="655275" cy="12925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5684105" y="2205918"/>
            <a:ext cx="851798" cy="8109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3665661">
            <a:off x="7166365" y="2056852"/>
            <a:ext cx="655275" cy="159742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454309">
            <a:off x="4509624" y="4110174"/>
            <a:ext cx="851798" cy="10732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7363960" y="3221864"/>
            <a:ext cx="655275" cy="116884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870441" y="1224740"/>
            <a:ext cx="2587562" cy="44928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19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Для дыхания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70837" y="1367616"/>
            <a:ext cx="3653484" cy="787843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2. В тепловой энергетике и металлургии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99531" y="3153566"/>
            <a:ext cx="2610393" cy="44928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3. В нефтедобыче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https://athleticpharma.top/forum/uploads/monthly_01_2016/post-1-0-21177500-14526043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55" y="5368144"/>
            <a:ext cx="2383484" cy="115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656655" y="4868078"/>
            <a:ext cx="2619713" cy="44928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4. В медицине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" descr="http://cvetochki.net/sites/default/files/u132/dyhanie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27" y="5653896"/>
            <a:ext cx="2917386" cy="1132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47146" y="5294189"/>
            <a:ext cx="2675123" cy="44928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5. В экологии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6" descr="https://i.sunhome.ru/journal/207/nasa-pereneslo-na-sutki-zapusk-shattla-discovery.or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27" y="5439582"/>
            <a:ext cx="2588444" cy="1230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55599" y="4939516"/>
            <a:ext cx="3482557" cy="44928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6. В военной технике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8" descr="http://coolzachet.narod.ru/0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13" y="3582194"/>
            <a:ext cx="2462236" cy="1249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69847" y="2939252"/>
            <a:ext cx="3961736" cy="44928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7. Баллоны для дыхания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10" descr="https://sb.agronomu.com/media/res/1/7/9/3/2/17932.okn8dc.79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75" y="1867682"/>
            <a:ext cx="2334149" cy="1000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2723" y="1439054"/>
            <a:ext cx="3407022" cy="449289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8. В сельском хозяйстве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www.all4women.co.za/wp-content/uploads/2017/07/18/25363589_l-750x458.jpg?x218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69" y="1510492"/>
            <a:ext cx="1857388" cy="837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ПОЛУЧЕНИЕ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1675458" y="1446562"/>
            <a:ext cx="576796" cy="125314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9247762" y="1446562"/>
            <a:ext cx="862026" cy="125314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5656259" y="1653368"/>
            <a:ext cx="0" cy="303329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8409" y="2724938"/>
            <a:ext cx="3737558" cy="10320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/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В ПРИРОДЕ</a:t>
            </a:r>
            <a:r>
              <a:rPr lang="ru-RU" altLang="ru-RU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155929" y="4653764"/>
            <a:ext cx="5429288" cy="11068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/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В ПРОМЫШЛЕННОСТИ</a:t>
            </a:r>
            <a:r>
              <a:rPr lang="ru-RU" altLang="ru-RU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851837" y="2699707"/>
            <a:ext cx="5271456" cy="10320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/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В ЛАБОРАТОРИИ</a:t>
            </a:r>
            <a:r>
              <a:rPr lang="ru-RU" altLang="ru-RU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2723" y="3796508"/>
            <a:ext cx="3257622" cy="10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 anchor="ctr">
            <a:spAutoFit/>
          </a:bodyPr>
          <a:lstStyle/>
          <a:p>
            <a:pPr algn="ctr"/>
            <a:r>
              <a:rPr lang="ru-RU" altLang="ru-RU" sz="2900" dirty="0">
                <a:latin typeface="Arial" pitchFamily="34" charset="0"/>
                <a:cs typeface="Arial" pitchFamily="34" charset="0"/>
              </a:rPr>
              <a:t>при фотосинтезе </a:t>
            </a:r>
          </a:p>
          <a:p>
            <a:pPr algn="ctr"/>
            <a:r>
              <a:rPr lang="ru-RU" altLang="ru-RU" sz="2900" dirty="0">
                <a:latin typeface="Arial" pitchFamily="34" charset="0"/>
                <a:cs typeface="Arial" pitchFamily="34" charset="0"/>
              </a:rPr>
              <a:t>в растениях</a:t>
            </a:r>
          </a:p>
        </p:txBody>
      </p:sp>
      <p:sp>
        <p:nvSpPr>
          <p:cNvPr id="17" name="Rectangl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13053" y="5796772"/>
            <a:ext cx="5260892" cy="10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 anchor="ctr">
            <a:spAutoFit/>
          </a:bodyPr>
          <a:lstStyle/>
          <a:p>
            <a:pPr algn="ctr"/>
            <a:r>
              <a:rPr lang="ru-RU" altLang="ru-RU" sz="2900" dirty="0">
                <a:latin typeface="Arial" pitchFamily="34" charset="0"/>
                <a:cs typeface="Arial" pitchFamily="34" charset="0"/>
              </a:rPr>
              <a:t>из жидкого воздуха  </a:t>
            </a:r>
          </a:p>
          <a:p>
            <a:pPr algn="ctr"/>
            <a:r>
              <a:rPr lang="ru-RU" altLang="ru-RU" sz="2900" dirty="0">
                <a:latin typeface="Arial" pitchFamily="34" charset="0"/>
                <a:cs typeface="Arial" pitchFamily="34" charset="0"/>
              </a:rPr>
              <a:t>при действии тока на воду</a:t>
            </a:r>
          </a:p>
        </p:txBody>
      </p:sp>
      <p:sp>
        <p:nvSpPr>
          <p:cNvPr id="18" name="Rectangl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977323" y="3726929"/>
            <a:ext cx="2683811" cy="14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 anchor="ctr">
            <a:spAutoFit/>
          </a:bodyPr>
          <a:lstStyle/>
          <a:p>
            <a:pPr algn="ctr"/>
            <a:r>
              <a:rPr lang="ru-RU" altLang="ru-RU" sz="2900" dirty="0">
                <a:latin typeface="Arial" pitchFamily="34" charset="0"/>
                <a:cs typeface="Arial" pitchFamily="34" charset="0"/>
              </a:rPr>
              <a:t>Разложением </a:t>
            </a:r>
          </a:p>
          <a:p>
            <a:pPr algn="ctr"/>
            <a:r>
              <a:rPr lang="ru-RU" altLang="ru-RU" sz="2900" dirty="0">
                <a:latin typeface="Arial" pitchFamily="34" charset="0"/>
                <a:cs typeface="Arial" pitchFamily="34" charset="0"/>
              </a:rPr>
              <a:t>Н</a:t>
            </a:r>
            <a:r>
              <a:rPr lang="en-US" altLang="ru-RU" sz="2900" dirty="0" err="1">
                <a:latin typeface="Arial" pitchFamily="34" charset="0"/>
                <a:cs typeface="Arial" pitchFamily="34" charset="0"/>
              </a:rPr>
              <a:t>gO</a:t>
            </a:r>
            <a:endParaRPr lang="ru-RU" altLang="ru-RU" sz="29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ru-RU" sz="29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2900" dirty="0">
                <a:latin typeface="Arial" pitchFamily="34" charset="0"/>
                <a:cs typeface="Arial" pitchFamily="34" charset="0"/>
              </a:rPr>
              <a:t>KNO</a:t>
            </a:r>
            <a:r>
              <a:rPr lang="en-US" altLang="ru-RU" sz="2900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Rectangl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228159" y="5010954"/>
            <a:ext cx="2324089" cy="14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 anchor="ctr">
            <a:spAutoFit/>
          </a:bodyPr>
          <a:lstStyle/>
          <a:p>
            <a:pPr algn="ctr"/>
            <a:r>
              <a:rPr lang="en-US" altLang="ru-RU" sz="2900" dirty="0">
                <a:latin typeface="Arial" pitchFamily="34" charset="0"/>
                <a:cs typeface="Arial" pitchFamily="34" charset="0"/>
              </a:rPr>
              <a:t>H</a:t>
            </a:r>
            <a:r>
              <a:rPr lang="en-US" altLang="ru-RU" sz="29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2900" dirty="0">
                <a:latin typeface="Arial" pitchFamily="34" charset="0"/>
                <a:cs typeface="Arial" pitchFamily="34" charset="0"/>
              </a:rPr>
              <a:t>O</a:t>
            </a:r>
            <a:r>
              <a:rPr lang="en-US" altLang="ru-RU" sz="2900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altLang="ru-RU" sz="2900" baseline="-25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ru-RU" sz="29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ru-RU" sz="2900" dirty="0">
                <a:latin typeface="Arial" pitchFamily="34" charset="0"/>
                <a:cs typeface="Arial" pitchFamily="34" charset="0"/>
              </a:rPr>
              <a:t>KMnO</a:t>
            </a:r>
            <a:r>
              <a:rPr lang="en-US" altLang="ru-RU" sz="2900" baseline="-25000" dirty="0">
                <a:latin typeface="Arial" pitchFamily="34" charset="0"/>
                <a:cs typeface="Arial" pitchFamily="34" charset="0"/>
              </a:rPr>
              <a:t>4</a:t>
            </a:r>
            <a:endParaRPr lang="ru-RU" altLang="ru-RU" sz="2900" baseline="-25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ru-RU" sz="2900" dirty="0">
                <a:latin typeface="Arial" pitchFamily="34" charset="0"/>
                <a:cs typeface="Arial" pitchFamily="34" charset="0"/>
              </a:rPr>
              <a:t>   KClO</a:t>
            </a:r>
            <a:r>
              <a:rPr lang="en-US" altLang="ru-RU" sz="2900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27169" y="1367616"/>
            <a:ext cx="8429684" cy="8841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 anchor="ctr"/>
          <a:lstStyle/>
          <a:p>
            <a:pPr algn="ctr"/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ПОЛУЧЕНИЕ КИСЛОРОДА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ПОЛУЧЕНИЕ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748" y="1004466"/>
            <a:ext cx="11931027" cy="3157723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>
              <a:defRPr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400" b="1" dirty="0">
                <a:latin typeface="Arial" pitchFamily="34" charset="0"/>
                <a:cs typeface="Arial" pitchFamily="34" charset="0"/>
              </a:rPr>
              <a:t>I.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Промышленные способы:</a:t>
            </a:r>
          </a:p>
          <a:p>
            <a:pPr>
              <a:defRPr/>
            </a:pP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616860" indent="-616860">
              <a:buFontTx/>
              <a:buAutoNum type="arabicPeriod"/>
              <a:defRPr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Разделение воздуха на составные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части.</a:t>
            </a:r>
          </a:p>
          <a:p>
            <a:pPr marL="616860" indent="-616860">
              <a:buFontTx/>
              <a:buAutoNum type="arabicPeriod"/>
              <a:defRPr/>
            </a:pP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616860" indent="-616860">
              <a:buFontTx/>
              <a:buAutoNum type="arabicPeriod"/>
              <a:defRPr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Электролиз воды: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9003" y="3225004"/>
            <a:ext cx="5941217" cy="849399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 = </a:t>
            </a:r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↑ + O</a:t>
            </a:r>
            <a:r>
              <a:rPr lang="en-US" sz="2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7367" y="4296574"/>
            <a:ext cx="5392764" cy="238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КИСЛОРОД – ПРОСТОЕ ВЕЩЕСТВО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1549" y="1439054"/>
            <a:ext cx="75724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состоянии свободном</a:t>
            </a:r>
          </a:p>
          <a:p>
            <a:pPr algn="ctr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Газом он бывает,</a:t>
            </a:r>
          </a:p>
          <a:p>
            <a:pPr algn="ctr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 водородом и азотом</a:t>
            </a:r>
          </a:p>
          <a:p>
            <a:pPr algn="ctr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Воздух составляет.</a:t>
            </a:r>
          </a:p>
          <a:p>
            <a:pPr algn="ctr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Дышат птицы им и звери,</a:t>
            </a:r>
          </a:p>
          <a:p>
            <a:pPr algn="ctr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Люди и растения.</a:t>
            </a:r>
          </a:p>
          <a:p>
            <a:pPr algn="ctr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Его много в атмосфере,</a:t>
            </a:r>
          </a:p>
          <a:p>
            <a:pPr algn="ctr" fontAlgn="base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этом нет сомнения.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3581" y="5010954"/>
            <a:ext cx="2993127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4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КИСЛОРОД</a:t>
            </a:r>
            <a:endParaRPr lang="ru-RU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4" descr="http://1.bp.blogspot.com/-MPqfkTc60pg/UpvIHIo0zdI/AAAAAAAAALg/mI3amwRkY5E/s1600/Oxigen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4227" y="4225136"/>
            <a:ext cx="2085953" cy="2432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ПОЛУЧЕНИЕ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841" y="1224740"/>
            <a:ext cx="11931028" cy="4573495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>
              <a:defRPr/>
            </a:pPr>
            <a:r>
              <a:rPr lang="en-US" sz="3800" b="1" dirty="0">
                <a:latin typeface="Arial" pitchFamily="34" charset="0"/>
                <a:cs typeface="Arial" pitchFamily="34" charset="0"/>
              </a:rPr>
              <a:t>II.</a:t>
            </a:r>
            <a:r>
              <a:rPr lang="ru-RU" sz="3800" b="1" dirty="0">
                <a:latin typeface="Arial" pitchFamily="34" charset="0"/>
                <a:cs typeface="Arial" pitchFamily="34" charset="0"/>
              </a:rPr>
              <a:t>Лабораторные способы:</a:t>
            </a:r>
          </a:p>
          <a:p>
            <a:pPr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616860" indent="-616860">
              <a:buFontTx/>
              <a:buAutoNum type="arabicPeriod"/>
              <a:defRPr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Разложение </a:t>
            </a:r>
            <a:r>
              <a:rPr lang="ru-RU" sz="3400" dirty="0" err="1">
                <a:latin typeface="Arial" pitchFamily="34" charset="0"/>
                <a:cs typeface="Arial" pitchFamily="34" charset="0"/>
              </a:rPr>
              <a:t>пероксида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 водорода:</a:t>
            </a:r>
          </a:p>
          <a:p>
            <a:pPr marL="616860" indent="-616860">
              <a:defRPr/>
            </a:pP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marL="616860" indent="-616860">
              <a:defRPr/>
            </a:pP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616860" indent="-616860">
              <a:defRPr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2. Разложение перманганата калия:</a:t>
            </a:r>
          </a:p>
          <a:p>
            <a:pPr marL="616860" indent="-616860">
              <a:defRPr/>
            </a:pPr>
            <a:endParaRPr lang="ru-RU" sz="3400" b="1" dirty="0" smtClean="0">
              <a:latin typeface="Arial" pitchFamily="34" charset="0"/>
              <a:cs typeface="Arial" pitchFamily="34" charset="0"/>
            </a:endParaRPr>
          </a:p>
          <a:p>
            <a:pPr marL="616860" indent="-616860">
              <a:defRPr/>
            </a:pPr>
            <a:endParaRPr lang="ru-RU" sz="3400" b="1" dirty="0">
              <a:latin typeface="Arial" pitchFamily="34" charset="0"/>
              <a:cs typeface="Arial" pitchFamily="34" charset="0"/>
            </a:endParaRPr>
          </a:p>
          <a:p>
            <a:pPr marL="616860" indent="-616860">
              <a:defRPr/>
            </a:pPr>
            <a:r>
              <a:rPr lang="ru-RU" sz="3400" dirty="0">
                <a:latin typeface="Arial" pitchFamily="34" charset="0"/>
                <a:cs typeface="Arial" pitchFamily="34" charset="0"/>
              </a:rPr>
              <a:t>3. Разложение хлората калия (бертолетовой соли):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789" y="2653500"/>
            <a:ext cx="5943329" cy="849399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+ 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789" y="4296574"/>
            <a:ext cx="8958307" cy="849399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K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MnO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789" y="5653896"/>
            <a:ext cx="8960420" cy="849399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>
              <a:defRPr/>
            </a:pPr>
            <a:r>
              <a:rPr lang="en-US" sz="3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KClO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KCl + </a:t>
            </a:r>
            <a:r>
              <a:rPr lang="en-US" sz="3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ПОЛУЧЕНИЕ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84161" y="1439054"/>
            <a:ext cx="3786214" cy="4070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727565" y="1312524"/>
            <a:ext cx="7000924" cy="22370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07937" tIns="56127" rIns="107937" bIns="56127">
            <a:spAutoFit/>
          </a:bodyPr>
          <a:lstStyle/>
          <a:p>
            <a:pPr>
              <a:spcBef>
                <a:spcPts val="2399"/>
              </a:spcBef>
              <a:tabLst>
                <a:tab pos="0" algn="l"/>
                <a:tab pos="536897" algn="l"/>
                <a:tab pos="1075698" algn="l"/>
                <a:tab pos="1614498" algn="l"/>
                <a:tab pos="2153299" algn="l"/>
                <a:tab pos="2692099" algn="l"/>
                <a:tab pos="3230900" algn="l"/>
                <a:tab pos="3769700" algn="l"/>
                <a:tab pos="4308501" algn="l"/>
                <a:tab pos="4847301" algn="l"/>
                <a:tab pos="5386102" algn="l"/>
                <a:tab pos="5924902" algn="l"/>
                <a:tab pos="6463703" algn="l"/>
                <a:tab pos="7002503" algn="l"/>
                <a:tab pos="7541304" algn="l"/>
                <a:tab pos="8080104" algn="l"/>
                <a:tab pos="8618905" algn="l"/>
                <a:tab pos="9157705" algn="l"/>
                <a:tab pos="9696506" algn="l"/>
                <a:tab pos="10235306" algn="l"/>
                <a:tab pos="10774107" algn="l"/>
              </a:tabLst>
            </a:pPr>
            <a:r>
              <a:rPr lang="ru-RU" altLang="ru-RU" sz="4800" b="1" baseline="-25000" dirty="0">
                <a:solidFill>
                  <a:srgbClr val="0000FF"/>
                </a:solidFill>
                <a:latin typeface="Arial" pitchFamily="34" charset="0"/>
                <a:ea typeface="DejaVu Sans"/>
                <a:cs typeface="Arial" pitchFamily="34" charset="0"/>
              </a:rPr>
              <a:t>Джозеф Пристли </a:t>
            </a:r>
          </a:p>
          <a:p>
            <a:pPr>
              <a:spcBef>
                <a:spcPts val="2399"/>
              </a:spcBef>
              <a:tabLst>
                <a:tab pos="0" algn="l"/>
                <a:tab pos="536897" algn="l"/>
                <a:tab pos="1075698" algn="l"/>
                <a:tab pos="1614498" algn="l"/>
                <a:tab pos="2153299" algn="l"/>
                <a:tab pos="2692099" algn="l"/>
                <a:tab pos="3230900" algn="l"/>
                <a:tab pos="3769700" algn="l"/>
                <a:tab pos="4308501" algn="l"/>
                <a:tab pos="4847301" algn="l"/>
                <a:tab pos="5386102" algn="l"/>
                <a:tab pos="5924902" algn="l"/>
                <a:tab pos="6463703" algn="l"/>
                <a:tab pos="7002503" algn="l"/>
                <a:tab pos="7541304" algn="l"/>
                <a:tab pos="8080104" algn="l"/>
                <a:tab pos="8618905" algn="l"/>
                <a:tab pos="9157705" algn="l"/>
                <a:tab pos="9696506" algn="l"/>
                <a:tab pos="10235306" algn="l"/>
                <a:tab pos="10774107" algn="l"/>
              </a:tabLst>
            </a:pPr>
            <a:r>
              <a:rPr lang="ru-RU" altLang="ru-RU" sz="4300" baseline="-25000" dirty="0" smtClean="0">
                <a:latin typeface="Arial" pitchFamily="34" charset="0"/>
                <a:ea typeface="DejaVu Sans"/>
                <a:cs typeface="Arial" pitchFamily="34" charset="0"/>
              </a:rPr>
              <a:t>В </a:t>
            </a:r>
            <a:r>
              <a:rPr lang="ru-RU" altLang="ru-RU" sz="4300" baseline="-25000" dirty="0">
                <a:latin typeface="Arial" pitchFamily="34" charset="0"/>
                <a:ea typeface="DejaVu Sans"/>
                <a:cs typeface="Arial" pitchFamily="34" charset="0"/>
              </a:rPr>
              <a:t>1774 году разложением оксида ртути </a:t>
            </a:r>
            <a:r>
              <a:rPr lang="en-US" altLang="ru-RU" sz="4300" baseline="-25000" dirty="0">
                <a:latin typeface="Arial" pitchFamily="34" charset="0"/>
                <a:ea typeface="DejaVu Sans"/>
                <a:cs typeface="Arial" pitchFamily="34" charset="0"/>
              </a:rPr>
              <a:t>(II)</a:t>
            </a:r>
            <a:r>
              <a:rPr lang="ru-RU" altLang="ru-RU" sz="4300" baseline="-25000" dirty="0">
                <a:latin typeface="Arial" pitchFamily="34" charset="0"/>
                <a:ea typeface="DejaVu Sans"/>
                <a:cs typeface="Arial" pitchFamily="34" charset="0"/>
              </a:rPr>
              <a:t> открыл кислород и изучил его свойства.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27631" y="4248666"/>
            <a:ext cx="6715172" cy="191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7937" tIns="53969" rIns="107937" bIns="53969"/>
          <a:lstStyle/>
          <a:p>
            <a:pPr marL="411240" indent="-411240">
              <a:spcBef>
                <a:spcPct val="20000"/>
              </a:spcBef>
            </a:pPr>
            <a:r>
              <a:rPr lang="ru-RU" alt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4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HgO</a:t>
            </a:r>
            <a:r>
              <a:rPr lang="ru-RU" altLang="ru-RU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 </a:t>
            </a:r>
            <a:r>
              <a:rPr lang="ru-RU" alt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Hg</a:t>
            </a:r>
            <a:r>
              <a:rPr lang="ru-RU" altLang="ru-RU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altLang="ru-RU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altLang="ru-RU" sz="40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11240" indent="-411240">
              <a:spcBef>
                <a:spcPct val="20000"/>
              </a:spcBef>
            </a:pPr>
            <a:r>
              <a:rPr lang="ru-RU" altLang="ru-RU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оксид          </a:t>
            </a:r>
            <a:r>
              <a:rPr lang="ru-RU" altLang="ru-RU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ртуть       кислород</a:t>
            </a:r>
            <a:endParaRPr lang="ru-RU" altLang="ru-RU" sz="3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11240" indent="-411240">
              <a:spcBef>
                <a:spcPct val="20000"/>
              </a:spcBef>
            </a:pPr>
            <a:r>
              <a:rPr lang="ru-RU" altLang="ru-RU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ртути</a:t>
            </a:r>
            <a:endParaRPr lang="ru-RU" altLang="ru-RU" sz="3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ПОЛУЧЕНИЕ КИСЛОРОДА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04253" y="1529663"/>
            <a:ext cx="10952798" cy="980961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lang="ru-RU" alt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</a:t>
            </a:r>
            <a:r>
              <a:rPr lang="en-US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MnO</a:t>
            </a:r>
            <a:r>
              <a:rPr lang="en-US" altLang="ru-RU" sz="2800" b="1" baseline="-30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2 Н</a:t>
            </a:r>
            <a:r>
              <a:rPr lang="ru-RU" altLang="ru-RU" sz="2800" b="1" baseline="-30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</a:t>
            </a:r>
            <a:r>
              <a:rPr lang="ru-RU" altLang="ru-RU" sz="2800" b="1" baseline="-30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 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----------&gt;</a:t>
            </a:r>
            <a:r>
              <a:rPr lang="en-US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2 Н</a:t>
            </a:r>
            <a:r>
              <a:rPr lang="ru-RU" altLang="ru-RU" sz="2800" b="1" baseline="-30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   +   О</a:t>
            </a:r>
            <a:r>
              <a:rPr lang="ru-RU" altLang="ru-RU" sz="2800" b="1" baseline="-30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↑</a:t>
            </a:r>
            <a:b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sz="28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пероксид</a:t>
            </a:r>
            <a:r>
              <a:rPr lang="ru-RU" alt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вода      кислород</a:t>
            </a:r>
            <a:br>
              <a:rPr lang="ru-RU" alt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водорода</a:t>
            </a:r>
            <a:br>
              <a:rPr lang="ru-RU" alt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alt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718355" y="2939252"/>
            <a:ext cx="10952798" cy="329884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</a:t>
            </a:r>
            <a:r>
              <a:rPr lang="en-US" altLang="ru-RU" sz="2800" b="1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MnO</a:t>
            </a:r>
            <a:r>
              <a:rPr lang="ru-RU" altLang="ru-RU" sz="2800" b="1" baseline="-30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lang="ru-RU" altLang="ru-RU" sz="28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КС</a:t>
            </a:r>
            <a:r>
              <a:rPr lang="en-US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</a:t>
            </a:r>
            <a:r>
              <a:rPr lang="ru-RU" altLang="ru-RU" sz="2800" b="1" baseline="-30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  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-----------</a:t>
            </a:r>
            <a:r>
              <a:rPr lang="en-US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&gt;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КС</a:t>
            </a:r>
            <a:r>
              <a:rPr lang="en-US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 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3O</a:t>
            </a:r>
            <a:r>
              <a:rPr lang="en-US" altLang="ru-RU" sz="2800" b="1" baseline="-30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altLang="ru-RU" sz="2800" b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↑</a:t>
            </a:r>
            <a:endParaRPr lang="ru-RU" altLang="ru-RU" sz="28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хлорат                 хлорид    кислород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калия                    </a:t>
            </a:r>
            <a:r>
              <a:rPr lang="ru-RU" altLang="ru-RU" sz="28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калия</a:t>
            </a:r>
            <a:r>
              <a:rPr lang="ru-RU" alt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28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Вещества, которые ускоряют химическую реакцию, но сами при этом не расходуются  - </a:t>
            </a:r>
            <a:r>
              <a:rPr lang="ru-RU" altLang="ru-RU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катализаторы.</a:t>
            </a:r>
            <a:endParaRPr lang="ru-RU" altLang="ru-RU" sz="28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altLang="ru-RU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8260"/>
            <a:ext cx="133350" cy="133351"/>
          </a:xfrm>
          <a:prstGeom prst="rect">
            <a:avLst/>
          </a:prstGeom>
          <a:noFill/>
        </p:spPr>
      </p:pic>
      <p:pic>
        <p:nvPicPr>
          <p:cNvPr id="22531" name="Picture 3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-68260"/>
            <a:ext cx="133350" cy="133351"/>
          </a:xfrm>
          <a:prstGeom prst="rect">
            <a:avLst/>
          </a:prstGeom>
          <a:noFill/>
        </p:spPr>
      </p:pic>
      <p:pic>
        <p:nvPicPr>
          <p:cNvPr id="22533" name="Рисунок 1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457203"/>
            <a:ext cx="133350" cy="133350"/>
          </a:xfrm>
          <a:prstGeom prst="rect">
            <a:avLst/>
          </a:prstGeom>
          <a:noFill/>
        </p:spPr>
      </p:pic>
      <p:pic>
        <p:nvPicPr>
          <p:cNvPr id="22532" name="Рисунок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590550"/>
            <a:ext cx="133350" cy="1333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98475" y="2010558"/>
            <a:ext cx="10787139" cy="1754324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§17 - 18 (стр. 55 - 59)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1- 5 (стр. 56)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3. Письменно ответить на вопросы 1 – 3 (стр. 59)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747" y="3939384"/>
            <a:ext cx="4000488" cy="26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КИСЛОРОД – ПРОСТОЕ ВЕЩЕСТВО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00031" y="1383993"/>
            <a:ext cx="1122845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spc="50" dirty="0" smtClean="0">
                <a:ln w="1143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КИСЛОРОД – химический элемент</a:t>
            </a:r>
            <a:endParaRPr lang="ru-RU" sz="4400" spc="50" dirty="0">
              <a:ln w="1143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inmed.com.ua/wp-content/uploads/2016/05/1331452061_kislorod-oxyg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907" y="2924944"/>
            <a:ext cx="2634028" cy="26297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41681" y="2224872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Характеристика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химического элемента: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Символ —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Порядковый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номер —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8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Относительная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атомная масса —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(O) =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16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Положение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 ПСХЭМ — VI группа, главная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подгруппа, II период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Химическая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природа —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неметалл.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Валентность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— II.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КИСЛОРОД – ПРОСТОЕ ВЕЩЕСТВО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723" y="1367616"/>
            <a:ext cx="11358642" cy="163422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300" i="1" spc="60" dirty="0" smtClean="0">
                <a:ln w="11430"/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КИСЛОРОД</a:t>
            </a:r>
            <a:r>
              <a:rPr lang="ru-RU" sz="3300" spc="60" dirty="0" smtClean="0">
                <a:ln w="11430"/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300" spc="60" dirty="0">
                <a:ln w="11430"/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самый распространенный элемент на Земле </a:t>
            </a:r>
            <a:endParaRPr lang="ru-RU" sz="3300" spc="60" dirty="0" smtClean="0">
              <a:ln w="11430"/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3300" spc="60" dirty="0">
              <a:ln w="11430"/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85" y="2724938"/>
            <a:ext cx="6297244" cy="268066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marL="342700" indent="-342700">
              <a:buFont typeface="Wingdings" pitchFamily="2" charset="2"/>
              <a:buChar char="ü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воздухе 21% (по объему), 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marL="342700" indent="-342700">
              <a:buFont typeface="Wingdings" pitchFamily="2" charset="2"/>
              <a:buChar char="ü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земной коре 49% (по массе), 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marL="342700" indent="-342700">
              <a:buFont typeface="Wingdings" pitchFamily="2" charset="2"/>
              <a:buChar char="ü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гидросфере 89% (по массе), </a:t>
            </a:r>
            <a:endParaRPr lang="ru-RU" sz="2900" dirty="0" smtClean="0">
              <a:latin typeface="Arial" pitchFamily="34" charset="0"/>
              <a:cs typeface="Arial" pitchFamily="34" charset="0"/>
            </a:endParaRPr>
          </a:p>
          <a:p>
            <a:pPr marL="342700" indent="-342700">
              <a:buFont typeface="Wingdings" pitchFamily="2" charset="2"/>
              <a:buChar char="ü"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живых организмах до 65% массы.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391" y="2582062"/>
            <a:ext cx="5299070" cy="2786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КИСЛОРОД – ПРОСТОЕ ВЕЩЕСТВО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555" y="2040768"/>
            <a:ext cx="8661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Явление существования различных простых веществ, образованных атомами одного и того же химического элемента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называется </a:t>
            </a:r>
            <a:r>
              <a:rPr lang="ru-RU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аллотропией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, а простые вещества — </a:t>
            </a:r>
            <a:r>
              <a:rPr lang="ru-RU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аллотропными</a:t>
            </a:r>
            <a:r>
              <a:rPr lang="ru-RU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модификациями.</a:t>
            </a:r>
            <a:endParaRPr lang="ru-RU" sz="36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s://1.bp.blogspot.com/-XDfJjEPllHE/WDnGfBDXvsI/AAAAAAAAADw/KlhEuoM2DNkZ94kz_1x6ObOJi9ASH1l8ACLcB/s1600/img328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54" y="3439318"/>
            <a:ext cx="2938121" cy="3198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КИСЛОРОД – ПРОСТОЕ ВЕЩЕСТВО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8541" y="1367616"/>
            <a:ext cx="957269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ХИМИЧЕСКИЙ ЭЛЕМЕНТ КИСЛОРОД</a:t>
            </a:r>
          </a:p>
          <a:p>
            <a:pPr algn="ctr"/>
            <a:endParaRPr lang="ru-RU" sz="3200" b="1" spc="50" dirty="0">
              <a:ln w="11430"/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869913" y="3296442"/>
            <a:ext cx="3672408" cy="244827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КИСЛОРОД</a:t>
            </a:r>
          </a:p>
          <a:p>
            <a:pPr algn="ctr"/>
            <a:r>
              <a:rPr lang="ru-RU" sz="3200" b="1" dirty="0"/>
              <a:t>О</a:t>
            </a:r>
            <a:r>
              <a:rPr lang="ru-RU" sz="3200" b="1" baseline="-25000" dirty="0"/>
              <a:t>2</a:t>
            </a:r>
            <a:endParaRPr lang="ru-RU" sz="3200" b="1" dirty="0"/>
          </a:p>
        </p:txBody>
      </p:sp>
      <p:sp>
        <p:nvSpPr>
          <p:cNvPr id="9" name="Облако 8"/>
          <p:cNvSpPr/>
          <p:nvPr/>
        </p:nvSpPr>
        <p:spPr>
          <a:xfrm>
            <a:off x="7442209" y="3296442"/>
            <a:ext cx="3708412" cy="244827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ОЗОН</a:t>
            </a:r>
          </a:p>
          <a:p>
            <a:pPr algn="ctr"/>
            <a:r>
              <a:rPr lang="ru-RU" sz="3200" b="1" dirty="0"/>
              <a:t>О</a:t>
            </a:r>
            <a:r>
              <a:rPr lang="ru-RU" sz="3200" b="1" baseline="-25000" dirty="0"/>
              <a:t>3</a:t>
            </a:r>
            <a:endParaRPr lang="ru-RU" sz="32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8728093" y="2510624"/>
            <a:ext cx="1152128" cy="83104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8" descr="https://techflourish.com/images/apple-science-experiment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41" y="4010822"/>
            <a:ext cx="1935265" cy="2737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2308197" y="2448710"/>
            <a:ext cx="1152128" cy="83104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КИСЛОРОД – ПРОСТОЕ ВЕЩЕСТВО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7" y="1349826"/>
            <a:ext cx="1133352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АЛЛОТРОПНЫЕ МОДИФИКАЦИИ КИСЛОРОДА</a:t>
            </a:r>
            <a:endParaRPr lang="ru-RU" sz="3600" spc="50" dirty="0">
              <a:ln w="11430"/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do2.rcokoit.ru/pluginfile.php/482766/mod_resource/content/1/%D1%85%D0%B8%D0%BC%D0%B8%D1%8F_8_13_7/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65" y="2582062"/>
            <a:ext cx="3306571" cy="2713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900igr.net/up/datai/238417/0020-018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37" y="3725070"/>
            <a:ext cx="3352800" cy="274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0655" y="5403156"/>
            <a:ext cx="54331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МОЛЕКУЛА КИСЛОРОДА 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200" b="1" baseline="-25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2209" y="2582062"/>
            <a:ext cx="41919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МОЛЕКУЛА ОЗОНА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3200" b="1" baseline="-25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КИСЛОРОД – ПРОСТОЕ ВЕЩЕСТВО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971" y="1296178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spc="50" dirty="0" smtClean="0">
                <a:ln w="11430"/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СРАВНИТЕЛЬНАЯ </a:t>
            </a:r>
          </a:p>
          <a:p>
            <a:r>
              <a:rPr lang="ru-RU" sz="2800" spc="50" dirty="0" smtClean="0">
                <a:ln w="11430"/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ХАРАКТЕРИСТИКА </a:t>
            </a:r>
          </a:p>
          <a:p>
            <a:r>
              <a:rPr lang="ru-RU" sz="2800" spc="50" dirty="0" smtClean="0">
                <a:ln w="11430"/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spc="50" baseline="-25000" dirty="0" smtClean="0">
                <a:ln w="11430"/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spc="50" dirty="0" smtClean="0">
                <a:ln w="11430"/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и О</a:t>
            </a:r>
            <a:r>
              <a:rPr lang="ru-RU" sz="2800" spc="50" baseline="-25000" dirty="0" smtClean="0">
                <a:ln w="11430"/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spc="50" dirty="0" smtClean="0">
              <a:ln w="11430"/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s://d1yn1kh78jj1rr.cloudfront.net/image/preview/HqviomN9gizquzdm9/graphicstock-illustration-of-a-scientist_S3zYs1Vnil_SB_P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599" y="3582194"/>
            <a:ext cx="2179083" cy="2924944"/>
          </a:xfrm>
          <a:prstGeom prst="rect">
            <a:avLst/>
          </a:prstGeom>
          <a:noFill/>
        </p:spPr>
      </p:pic>
      <p:pic>
        <p:nvPicPr>
          <p:cNvPr id="6" name="Picture 6" descr="https://st.depositphotos.com/1967477/3286/v/950/depositphotos_32864303-stock-illustration-vector-illustration-of-little-scientis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71101" y="1653368"/>
            <a:ext cx="1939729" cy="263525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094664902"/>
              </p:ext>
            </p:extLst>
          </p:nvPr>
        </p:nvGraphicFramePr>
        <p:xfrm>
          <a:off x="2655863" y="1581930"/>
          <a:ext cx="778674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КИСЛОРОД – ПРОСТОЕ ВЕЩЕСТВО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456572318"/>
              </p:ext>
            </p:extLst>
          </p:nvPr>
        </p:nvGraphicFramePr>
        <p:xfrm>
          <a:off x="4370375" y="1010425"/>
          <a:ext cx="6286512" cy="585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8" descr="http://m-present.ru/wp-content/uploads/2018/09/35406c77ff980a4f56d8b8630b0cf1a5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26971" y="1510492"/>
            <a:ext cx="4428744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000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5956</TotalTime>
  <Words>935</Words>
  <Application>Microsoft Office PowerPoint</Application>
  <PresentationFormat>Произвольный</PresentationFormat>
  <Paragraphs>214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               MnO2   2 Н2О2   ----------&gt;  2 Н2О   +   О2↑ пероксид                    вода      кислород водорода 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285</cp:revision>
  <dcterms:created xsi:type="dcterms:W3CDTF">2020-05-06T17:43:33Z</dcterms:created>
  <dcterms:modified xsi:type="dcterms:W3CDTF">2020-10-23T20:14:09Z</dcterms:modified>
</cp:coreProperties>
</file>