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57" r:id="rId2"/>
    <p:sldId id="294" r:id="rId3"/>
    <p:sldId id="564" r:id="rId4"/>
    <p:sldId id="566" r:id="rId5"/>
    <p:sldId id="567" r:id="rId6"/>
    <p:sldId id="569" r:id="rId7"/>
    <p:sldId id="571" r:id="rId8"/>
    <p:sldId id="572" r:id="rId9"/>
    <p:sldId id="570" r:id="rId10"/>
    <p:sldId id="574" r:id="rId11"/>
    <p:sldId id="576" r:id="rId12"/>
    <p:sldId id="577" r:id="rId13"/>
    <p:sldId id="575" r:id="rId14"/>
    <p:sldId id="579" r:id="rId15"/>
    <p:sldId id="327" r:id="rId16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60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32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57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89" y="2764721"/>
            <a:ext cx="8072494" cy="4146325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Свойства веществ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 Физические и химические превращения.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98409" y="3010690"/>
            <a:ext cx="725750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6109444" cy="1292154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23028" y="1253583"/>
            <a:ext cx="1274143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" name="Picture 2" descr="C:\Users\Windows 7\Desktop\Новая папка (7)\22679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9531" y="3082128"/>
            <a:ext cx="322736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971" y="1367617"/>
            <a:ext cx="1164439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40" indent="-411240" algn="ctr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Опыт 2. Растворение сахара в воде.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В колбу с сахаром прилили  немного горячей воды. 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Наблюдения: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 этом сахар растворился, при этом наблюдается изменение  _______________ состояния. 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_________________ явление.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3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510492"/>
            <a:ext cx="11358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Тема: «Химические явления»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5929" y="3153566"/>
            <a:ext cx="598810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3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723" y="1296178"/>
            <a:ext cx="1114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Цель лабораторной работы: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1. Ознакомиться с химическими явлениями.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2. Уметь различать физические и химические явления.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681" y="3653632"/>
            <a:ext cx="4143404" cy="315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3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438627"/>
            <a:ext cx="11644394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40" indent="-411240" algn="ctr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Опыт 3. «Растворение  соды».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К белому кристаллическому  веществу (соде) добавим кислоту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(уксусную уксус). Запишите наблюдения. Какое это явление?     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Наблюдения.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этом наблюдается бурное   выделение _______.   Призрак превращения  – выделение _______.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____________________ явление.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3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438627"/>
            <a:ext cx="11644394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40" indent="-411240" algn="ctr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Опыт 4. «Добавление серной кислоты в сахарозу».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К белому кристаллическому  веществу  добавим кислоту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(серную). Запишите наблюдения.  Какое это явление?     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Наблюдения.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этом наблюдается  изменение цвета в ________.   Призрак превращения   изменение  _________.</a:t>
            </a:r>
          </a:p>
          <a:p>
            <a:pPr marL="411240" indent="-411240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____________________ явление.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653369"/>
            <a:ext cx="11358643" cy="2308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  (стр. 36 - 37)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1- 6 ( стр. 37)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3. Написать выводы к лабораторной работе № 2,3</a:t>
            </a:r>
          </a:p>
          <a:p>
            <a:pPr algn="just"/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971" y="416155"/>
            <a:ext cx="1178727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И ХИМИЧЕСКИЕ ПРЕВРАЩЕНИЯ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298409" y="1510492"/>
            <a:ext cx="11572956" cy="2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Физическое явление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явление, которое не сопровождается образованием новых веществ, оно проявляется в изменении формы тела или агрегатного состояния.</a:t>
            </a:r>
          </a:p>
        </p:txBody>
      </p:sp>
      <p:pic>
        <p:nvPicPr>
          <p:cNvPr id="23" name="Picture 12" descr="http://www.poetryclub.com.ua/upload/poem_all/00259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903" y="3653632"/>
            <a:ext cx="3156967" cy="20010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" name="Picture 14" descr="http://scholar.harvard.edu/files/swallow/files/iceberg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3796508"/>
            <a:ext cx="3200400" cy="19423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" name="Picture 16" descr="http://cherncity.com/images/stories/news/2013/02/voda3vu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3251" y="4868078"/>
            <a:ext cx="3357587" cy="18035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И ХИМИЧЕСКИЕ ПРЕВРАЩЕНИЯ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0"/>
          <p:cNvSpPr txBox="1">
            <a:spLocks noChangeArrowheads="1"/>
          </p:cNvSpPr>
          <p:nvPr/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ФИЗИЧЕСКИЕ ЯВЛЕНИЯ</a:t>
            </a:r>
            <a:endParaRPr kumimoji="0" lang="ru-RU" sz="360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426522" y="2184471"/>
            <a:ext cx="1151480" cy="11800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" name="AutoShape 33"/>
          <p:cNvSpPr>
            <a:spLocks noChangeArrowheads="1"/>
          </p:cNvSpPr>
          <p:nvPr/>
        </p:nvSpPr>
        <p:spPr bwMode="auto">
          <a:xfrm>
            <a:off x="1227103" y="3367880"/>
            <a:ext cx="3539790" cy="2502031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Изменение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формы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тела</a:t>
            </a: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7013581" y="3367880"/>
            <a:ext cx="3690282" cy="2430593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Изменение 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агрегатного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состояния</a:t>
            </a: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 flipH="1">
            <a:off x="3227367" y="2224872"/>
            <a:ext cx="1357322" cy="11430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109664" tIns="54832" rIns="109664" bIns="54832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И ХИМИЧЕСКИЕ ПРЕВРАЩЕНИЯ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971" y="1653368"/>
            <a:ext cx="11715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Химическое явление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явление, в результате которого происходит образование нового вещества.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23" y="4296574"/>
            <a:ext cx="2768263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коррозия металла хим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9" y="3153566"/>
            <a:ext cx="3053905" cy="212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285" y="3153566"/>
            <a:ext cx="3214711" cy="236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И ХИМИЧЕСКИЕ ПРЕВРАЩЕНИЯ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8409" y="1867682"/>
            <a:ext cx="3853762" cy="1351672"/>
          </a:xfrm>
          <a:prstGeom prst="wedgeRoundRectCallout">
            <a:avLst>
              <a:gd name="adj1" fmla="val -19352"/>
              <a:gd name="adj2" fmla="val 98125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664" tIns="54832" rIns="109664" bIns="54832"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Выделение или поглощение теплоты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298937" y="2010558"/>
            <a:ext cx="3853762" cy="1071570"/>
          </a:xfrm>
          <a:prstGeom prst="wedgeRoundRectCallout">
            <a:avLst>
              <a:gd name="adj1" fmla="val -9157"/>
              <a:gd name="adj2" fmla="val 79792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664" tIns="54832" rIns="109664" bIns="54832"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Изменение </a:t>
            </a:r>
          </a:p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цвета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227235" y="4725202"/>
            <a:ext cx="4357718" cy="1071570"/>
          </a:xfrm>
          <a:prstGeom prst="wedgeRoundRectCallout">
            <a:avLst>
              <a:gd name="adj1" fmla="val 384"/>
              <a:gd name="adj2" fmla="val 8791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664" tIns="54832" rIns="109664" bIns="54832"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Выпадение (растворение) осадка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799399" y="4582326"/>
            <a:ext cx="3853762" cy="1000132"/>
          </a:xfrm>
          <a:prstGeom prst="wedgeRoundRectCallout">
            <a:avLst>
              <a:gd name="adj1" fmla="val 1426"/>
              <a:gd name="adj2" fmla="val 9528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664" tIns="54832" rIns="109664" bIns="54832"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Выделение </a:t>
            </a:r>
          </a:p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газа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8316013" y="2001270"/>
            <a:ext cx="3626790" cy="1009420"/>
          </a:xfrm>
          <a:prstGeom prst="wedgeRoundRectCallout">
            <a:avLst>
              <a:gd name="adj1" fmla="val -7292"/>
              <a:gd name="adj2" fmla="val 7916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664" tIns="54832" rIns="109664" bIns="54832"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Выделение </a:t>
            </a:r>
          </a:p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запаха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title"/>
          </p:nvPr>
        </p:nvSpPr>
        <p:spPr>
          <a:xfrm>
            <a:off x="655599" y="867550"/>
            <a:ext cx="10952798" cy="11702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Признаки химической реакции</a:t>
            </a:r>
          </a:p>
        </p:txBody>
      </p:sp>
      <p:pic>
        <p:nvPicPr>
          <p:cNvPr id="16" name="Picture 16" descr="http://im7-tub-ru.yandex.net/i?id=170815172-6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791" y="5511020"/>
            <a:ext cx="2433955" cy="12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http://chemistry-chemists.com/Video-to-Site/cadmium-sulf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61" y="5511020"/>
            <a:ext cx="1889310" cy="12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http://cor.edu.27.ru/dlrstore/075d50d0-7cb2-d3a0-14e0-78d958f59d2c/9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7565" y="3582194"/>
            <a:ext cx="26283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http://im0-tub-ru.yandex.net/i?id=164133613-0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47" y="3510756"/>
            <a:ext cx="2786936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http://im1-tub-ru.yandex.net/i?id=87412379-3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5917" y="3367880"/>
            <a:ext cx="2624108" cy="108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И ХИМИЧЕСКИЕ ПРЕВРАЩЕНИЯ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439054"/>
            <a:ext cx="116443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Свойства веществ, вступающих во взаимодействие с другими веществами, называются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химическими свойствами.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Физические и химические свойства, характеризующие вещество, в совокупности составляют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качество вещества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При химических превращениях изменяются не только отдельные свойства вещества, но и его качество; образуются новые вещества.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510492"/>
            <a:ext cx="11358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Тема: «Физические явления»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5929" y="3153566"/>
            <a:ext cx="598810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723" y="1296178"/>
            <a:ext cx="1114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Цель лабораторной работы: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1. Ознакомиться с физическими явлениями.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2. Уметь различать физические и химические явления.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681" y="3653632"/>
            <a:ext cx="4143404" cy="315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2" y="296046"/>
            <a:ext cx="117158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69847" y="1367616"/>
            <a:ext cx="11572956" cy="3907418"/>
          </a:xfrm>
          <a:prstGeom prst="rect">
            <a:avLst/>
          </a:prstGeom>
        </p:spPr>
        <p:txBody>
          <a:bodyPr lIns="109664" tIns="54832" rIns="109664" bIns="54832">
            <a:normAutofit fontScale="85000" lnSpcReduction="20000"/>
          </a:bodyPr>
          <a:lstStyle/>
          <a:p>
            <a:pPr marL="411240" indent="-411240" algn="ctr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Опыт 1.  Плавание парафина.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Поместили в фарфоровую чашечку  кусочек парафина и нагрели.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После  расплавления парафина потушили пламя. Когда чашечка остыла,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рассмотрели парафин. 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      Запишите наблюдения (заполните пропуски в предложениях). Какое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это явление?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Наблюдения.</a:t>
            </a:r>
            <a:r>
              <a:rPr lang="ru-RU" sz="2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При нагревании парафина, он ________, переходит в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____________состояние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Вывод: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Это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_____________явление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240" indent="-411240" algn="just" defTabSz="10966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3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527</Words>
  <Application>Microsoft Office PowerPoint</Application>
  <PresentationFormat>Произвольный</PresentationFormat>
  <Paragraphs>117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Признаки химической реакции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198</cp:revision>
  <dcterms:created xsi:type="dcterms:W3CDTF">2020-05-06T17:43:33Z</dcterms:created>
  <dcterms:modified xsi:type="dcterms:W3CDTF">2020-10-04T19:30:01Z</dcterms:modified>
</cp:coreProperties>
</file>