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57" r:id="rId2"/>
    <p:sldId id="294" r:id="rId3"/>
    <p:sldId id="458" r:id="rId4"/>
    <p:sldId id="460" r:id="rId5"/>
    <p:sldId id="461" r:id="rId6"/>
    <p:sldId id="462" r:id="rId7"/>
    <p:sldId id="463" r:id="rId8"/>
    <p:sldId id="464" r:id="rId9"/>
    <p:sldId id="465" r:id="rId10"/>
    <p:sldId id="466" r:id="rId11"/>
    <p:sldId id="467" r:id="rId12"/>
    <p:sldId id="327" r:id="rId13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06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Рисунок 11" descr="http://www.currentreports.info/wp-content/uploads/2009/02/atomic_structur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13780" y="3439318"/>
            <a:ext cx="3655996" cy="302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84227" y="2764721"/>
            <a:ext cx="8072494" cy="4749054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Практическая работа №3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ru-RU" sz="36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«Очистка </a:t>
            </a:r>
            <a:r>
              <a:rPr lang="ru-RU" sz="36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поваренной </a:t>
            </a:r>
            <a:r>
              <a:rPr lang="ru-RU" sz="36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соли»</a:t>
            </a:r>
            <a:endParaRPr lang="ru-RU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ru-RU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09" y="3796508"/>
            <a:ext cx="725750" cy="14741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3795132" cy="1292154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64492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3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41285" y="1796244"/>
            <a:ext cx="11430080" cy="17145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Проведите выпаривание: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А) полученный фильтрат вылейте в фарфоровую чашечку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Б) нагрейте чашку в пламени спиртовки, после появления кристаллов соли в чашке, нагревание прекратите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8" name="Содержимое 3" descr="Пропедевтический курс по химии для 7-ых классов"/>
          <p:cNvPicPr>
            <a:picLocks noGrp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84161" y="3653632"/>
            <a:ext cx="5011762" cy="28709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64492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3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867682"/>
            <a:ext cx="115729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4. Сравните полученную соль с выданной в начале работы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5. Оформите выводы  о работе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7367" y="3296442"/>
            <a:ext cx="521497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7104" y="1653369"/>
            <a:ext cx="10501386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практическую работу. (стр. 26)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Оформить практическую работу. ( стр. 26)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972" y="224609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64492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3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4161" y="1510492"/>
            <a:ext cx="60833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Если льёт слеза из глаза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Вкус припомните вы сразу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Я, конечно, всем нужна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Без меня не сваришь ужин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Не засолишь огурца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Не заправишь холодца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Но не только лишь в еде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Я живу в морской воде. 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3317" y="3582194"/>
            <a:ext cx="427509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9399" y="1510492"/>
            <a:ext cx="3581408" cy="238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64492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3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4294967295"/>
          </p:nvPr>
        </p:nvSpPr>
        <p:spPr>
          <a:xfrm>
            <a:off x="298409" y="1581931"/>
            <a:ext cx="11572956" cy="4690298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3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Цель работы:</a:t>
            </a:r>
          </a:p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1. Познакомится со способами разделения смесей</a:t>
            </a:r>
          </a:p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2. Освоить простейшие способы очистки веществ:</a:t>
            </a:r>
          </a:p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фильтрование и выпаривание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64492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3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&quot;Химия&quot;. Издательский дом &quot;Первое сентября&quot;"/>
          <p:cNvPicPr>
            <a:picLocks noGrp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727037" y="1224740"/>
            <a:ext cx="10830255" cy="51696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64492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3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581930"/>
            <a:ext cx="1100145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Приборы и реактивы: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Спиртовка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Воронка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Химический стакан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Держатель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Фильтровальная бумага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Колба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Загрязненная соль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Вода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64492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3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98739" y="1296178"/>
            <a:ext cx="571504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Загрязненная поваренная соль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27301" y="3367880"/>
            <a:ext cx="571504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Фильтрование соли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27301" y="4510888"/>
            <a:ext cx="571504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Выпаривание фильтрата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727301" y="5582458"/>
            <a:ext cx="571504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Чистая соль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798739" y="2224872"/>
            <a:ext cx="571504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Растворение соли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64492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3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8607" y="1224740"/>
            <a:ext cx="8261350" cy="8604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Растворение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4294967295"/>
          </p:nvPr>
        </p:nvSpPr>
        <p:spPr>
          <a:xfrm>
            <a:off x="0" y="2224871"/>
            <a:ext cx="11871365" cy="4256891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Получите загрязненную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соль. Поместите её в стакан и растворите  в 20 мл воды (при растворении перемешивайте стеклянной палочкой).</a:t>
            </a:r>
          </a:p>
          <a:p>
            <a:pPr algn="just"/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70771" y="4296574"/>
            <a:ext cx="4370376" cy="231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64492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3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69847" y="1367616"/>
            <a:ext cx="11501518" cy="3214710"/>
          </a:xfrm>
          <a:prstGeom prst="rect">
            <a:avLst/>
          </a:prstGeom>
        </p:spPr>
        <p:txBody>
          <a:bodyPr vert="horz" lIns="0" tIns="0" rIns="0" bIns="0" rtlCol="0" anchor="ctr">
            <a:normAutofit fontScale="67500" lnSpcReduction="20000"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2. Разделите получившуюся смесь фильтрованием: </a:t>
            </a:r>
          </a:p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5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А) приготовьте бумажный фильтр, вложите его в воронку и смочите водой, используя стеклянную палочку</a:t>
            </a:r>
            <a:r>
              <a:rPr kumimoji="0" lang="ru-RU" sz="5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5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5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5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5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3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6656391" y="3725070"/>
            <a:ext cx="5151475" cy="2968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64492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3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8409" y="3082128"/>
            <a:ext cx="7467600" cy="16414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just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  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Б)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проведите фильтрование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.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Помните, что жидкости надо наливать столько в воронку, чтобы она не доходила до краев 0,5 см, иначе смесь может протекать между фильтром и стенками воронки, не очищаясь от примесей.</a:t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В) отфильтрованный раствор сохраните.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8156589" y="1510492"/>
            <a:ext cx="3744912" cy="4357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2670</TotalTime>
  <Words>255</Words>
  <PresentationFormat>Произвольный</PresentationFormat>
  <Paragraphs>76</Paragraphs>
  <Slides>12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1. Растворение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112</cp:revision>
  <dcterms:created xsi:type="dcterms:W3CDTF">2020-05-06T17:43:33Z</dcterms:created>
  <dcterms:modified xsi:type="dcterms:W3CDTF">2020-09-20T18:49:44Z</dcterms:modified>
</cp:coreProperties>
</file>