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94" r:id="rId3"/>
    <p:sldId id="306" r:id="rId4"/>
    <p:sldId id="328" r:id="rId5"/>
    <p:sldId id="329" r:id="rId6"/>
    <p:sldId id="330" r:id="rId7"/>
    <p:sldId id="331" r:id="rId8"/>
    <p:sldId id="332" r:id="rId9"/>
    <p:sldId id="333" r:id="rId10"/>
    <p:sldId id="347" r:id="rId11"/>
    <p:sldId id="335" r:id="rId12"/>
    <p:sldId id="336" r:id="rId13"/>
    <p:sldId id="338" r:id="rId14"/>
    <p:sldId id="339" r:id="rId15"/>
    <p:sldId id="340" r:id="rId16"/>
    <p:sldId id="343" r:id="rId17"/>
    <p:sldId id="345" r:id="rId18"/>
    <p:sldId id="346" r:id="rId19"/>
    <p:sldId id="348" r:id="rId20"/>
    <p:sldId id="349" r:id="rId21"/>
    <p:sldId id="350" r:id="rId22"/>
    <p:sldId id="351" r:id="rId23"/>
    <p:sldId id="352" r:id="rId24"/>
    <p:sldId id="353" r:id="rId25"/>
    <p:sldId id="354" r:id="rId26"/>
    <p:sldId id="355" r:id="rId27"/>
    <p:sldId id="356" r:id="rId28"/>
    <p:sldId id="342" r:id="rId29"/>
    <p:sldId id="357" r:id="rId30"/>
    <p:sldId id="358" r:id="rId31"/>
    <p:sldId id="327" r:id="rId32"/>
  </p:sldIdLst>
  <p:sldSz cx="12169775" cy="7021513"/>
  <p:notesSz cx="6858000" cy="9144000"/>
  <p:defaultTextStyle>
    <a:defPPr>
      <a:defRPr lang="ru-RU"/>
    </a:defPPr>
    <a:lvl1pPr marL="0" algn="l" defTabSz="1096640" rtl="0" eaLnBrk="1" latinLnBrk="0" hangingPunct="1">
      <a:defRPr sz="2200" kern="1200">
        <a:solidFill>
          <a:schemeClr val="tx1"/>
        </a:solidFill>
        <a:latin typeface="+mn-lt"/>
        <a:ea typeface="+mn-ea"/>
        <a:cs typeface="+mn-cs"/>
      </a:defRPr>
    </a:lvl1pPr>
    <a:lvl2pPr marL="548320" algn="l" defTabSz="1096640" rtl="0" eaLnBrk="1" latinLnBrk="0" hangingPunct="1">
      <a:defRPr sz="2200" kern="1200">
        <a:solidFill>
          <a:schemeClr val="tx1"/>
        </a:solidFill>
        <a:latin typeface="+mn-lt"/>
        <a:ea typeface="+mn-ea"/>
        <a:cs typeface="+mn-cs"/>
      </a:defRPr>
    </a:lvl2pPr>
    <a:lvl3pPr marL="1096640" algn="l" defTabSz="1096640" rtl="0" eaLnBrk="1" latinLnBrk="0" hangingPunct="1">
      <a:defRPr sz="2200" kern="1200">
        <a:solidFill>
          <a:schemeClr val="tx1"/>
        </a:solidFill>
        <a:latin typeface="+mn-lt"/>
        <a:ea typeface="+mn-ea"/>
        <a:cs typeface="+mn-cs"/>
      </a:defRPr>
    </a:lvl3pPr>
    <a:lvl4pPr marL="1644960" algn="l" defTabSz="1096640" rtl="0" eaLnBrk="1" latinLnBrk="0" hangingPunct="1">
      <a:defRPr sz="2200" kern="1200">
        <a:solidFill>
          <a:schemeClr val="tx1"/>
        </a:solidFill>
        <a:latin typeface="+mn-lt"/>
        <a:ea typeface="+mn-ea"/>
        <a:cs typeface="+mn-cs"/>
      </a:defRPr>
    </a:lvl4pPr>
    <a:lvl5pPr marL="2193280" algn="l" defTabSz="1096640" rtl="0" eaLnBrk="1" latinLnBrk="0" hangingPunct="1">
      <a:defRPr sz="2200" kern="1200">
        <a:solidFill>
          <a:schemeClr val="tx1"/>
        </a:solidFill>
        <a:latin typeface="+mn-lt"/>
        <a:ea typeface="+mn-ea"/>
        <a:cs typeface="+mn-cs"/>
      </a:defRPr>
    </a:lvl5pPr>
    <a:lvl6pPr marL="2741600" algn="l" defTabSz="1096640" rtl="0" eaLnBrk="1" latinLnBrk="0" hangingPunct="1">
      <a:defRPr sz="2200" kern="1200">
        <a:solidFill>
          <a:schemeClr val="tx1"/>
        </a:solidFill>
        <a:latin typeface="+mn-lt"/>
        <a:ea typeface="+mn-ea"/>
        <a:cs typeface="+mn-cs"/>
      </a:defRPr>
    </a:lvl6pPr>
    <a:lvl7pPr marL="3289920" algn="l" defTabSz="1096640" rtl="0" eaLnBrk="1" latinLnBrk="0" hangingPunct="1">
      <a:defRPr sz="2200" kern="1200">
        <a:solidFill>
          <a:schemeClr val="tx1"/>
        </a:solidFill>
        <a:latin typeface="+mn-lt"/>
        <a:ea typeface="+mn-ea"/>
        <a:cs typeface="+mn-cs"/>
      </a:defRPr>
    </a:lvl7pPr>
    <a:lvl8pPr marL="3838240" algn="l" defTabSz="1096640" rtl="0" eaLnBrk="1" latinLnBrk="0" hangingPunct="1">
      <a:defRPr sz="2200" kern="1200">
        <a:solidFill>
          <a:schemeClr val="tx1"/>
        </a:solidFill>
        <a:latin typeface="+mn-lt"/>
        <a:ea typeface="+mn-ea"/>
        <a:cs typeface="+mn-cs"/>
      </a:defRPr>
    </a:lvl8pPr>
    <a:lvl9pPr marL="4386560" algn="l" defTabSz="1096640" rtl="0" eaLnBrk="1" latinLnBrk="0" hangingPunct="1">
      <a:defRPr sz="2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918" y="-96"/>
      </p:cViewPr>
      <p:guideLst>
        <p:guide orient="horz" pos="2212"/>
        <p:guide pos="383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06/relationships/legacyDocTextInfo" Target="legacyDocTextInfo.bin"/><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688813-52B9-43E3-8D26-487D677443D8}" type="datetimeFigureOut">
              <a:rPr lang="ru-RU" smtClean="0"/>
              <a:pPr/>
              <a:t>26.08.2020</a:t>
            </a:fld>
            <a:endParaRPr lang="ru-RU"/>
          </a:p>
        </p:txBody>
      </p:sp>
      <p:sp>
        <p:nvSpPr>
          <p:cNvPr id="4" name="Образ слайда 3"/>
          <p:cNvSpPr>
            <a:spLocks noGrp="1" noRot="1" noChangeAspect="1"/>
          </p:cNvSpPr>
          <p:nvPr>
            <p:ph type="sldImg" idx="2"/>
          </p:nvPr>
        </p:nvSpPr>
        <p:spPr>
          <a:xfrm>
            <a:off x="458788" y="685800"/>
            <a:ext cx="59404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4C7D7E-D05D-41A6-BE46-D5DFA5AE9DD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16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smtClean="0"/>
          </a:p>
        </p:txBody>
      </p:sp>
      <p:sp>
        <p:nvSpPr>
          <p:cNvPr id="23556"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2F325A-1256-4072-B88D-043248324DD1}" type="slidenum">
              <a:rPr lang="ru-RU" smtClean="0"/>
              <a:pPr eaLnBrk="1" hangingPunct="1"/>
              <a:t>18</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3"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5604"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E41F36-B7A2-4DC7-8BBE-F3BDCBF2C3BE}" type="slidenum">
              <a:rPr lang="ru-RU" smtClean="0"/>
              <a:pPr eaLnBrk="1" hangingPunct="1"/>
              <a:t>22</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28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31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Пытались </a:t>
            </a:r>
            <a:r>
              <a:rPr lang="ru-RU" dirty="0" err="1" smtClean="0"/>
              <a:t>взаимосвязьвеществ</a:t>
            </a:r>
            <a:endParaRPr lang="ru-RU" dirty="0"/>
          </a:p>
        </p:txBody>
      </p:sp>
      <p:sp>
        <p:nvSpPr>
          <p:cNvPr id="4" name="Номер слайда 3"/>
          <p:cNvSpPr>
            <a:spLocks noGrp="1"/>
          </p:cNvSpPr>
          <p:nvPr>
            <p:ph type="sldNum" sz="quarter" idx="10"/>
          </p:nvPr>
        </p:nvSpPr>
        <p:spPr/>
        <p:txBody>
          <a:bodyPr/>
          <a:lstStyle/>
          <a:p>
            <a:fld id="{444C7D7E-D05D-41A6-BE46-D5DFA5AE9DD5}"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53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22532"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BE1D7DC-D7FB-4E25-AC16-E3933F345904}" type="slidenum">
              <a:rPr lang="ru-RU" smtClean="0"/>
              <a:pPr eaLnBrk="1" hangingPunct="1"/>
              <a:t>10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2733" y="2181221"/>
            <a:ext cx="10344309" cy="1505074"/>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5466" y="3978857"/>
            <a:ext cx="8518843" cy="1794387"/>
          </a:xfrm>
        </p:spPr>
        <p:txBody>
          <a:bodyPr/>
          <a:lstStyle>
            <a:lvl1pPr marL="0" indent="0" algn="ctr">
              <a:buNone/>
              <a:defRPr>
                <a:solidFill>
                  <a:schemeClr val="tx1">
                    <a:tint val="75000"/>
                  </a:schemeClr>
                </a:solidFill>
              </a:defRPr>
            </a:lvl1pPr>
            <a:lvl2pPr marL="548320" indent="0" algn="ctr">
              <a:buNone/>
              <a:defRPr>
                <a:solidFill>
                  <a:schemeClr val="tx1">
                    <a:tint val="75000"/>
                  </a:schemeClr>
                </a:solidFill>
              </a:defRPr>
            </a:lvl2pPr>
            <a:lvl3pPr marL="1096640" indent="0" algn="ctr">
              <a:buNone/>
              <a:defRPr>
                <a:solidFill>
                  <a:schemeClr val="tx1">
                    <a:tint val="75000"/>
                  </a:schemeClr>
                </a:solidFill>
              </a:defRPr>
            </a:lvl3pPr>
            <a:lvl4pPr marL="1644960" indent="0" algn="ctr">
              <a:buNone/>
              <a:defRPr>
                <a:solidFill>
                  <a:schemeClr val="tx1">
                    <a:tint val="75000"/>
                  </a:schemeClr>
                </a:solidFill>
              </a:defRPr>
            </a:lvl4pPr>
            <a:lvl5pPr marL="2193280" indent="0" algn="ctr">
              <a:buNone/>
              <a:defRPr>
                <a:solidFill>
                  <a:schemeClr val="tx1">
                    <a:tint val="75000"/>
                  </a:schemeClr>
                </a:solidFill>
              </a:defRPr>
            </a:lvl5pPr>
            <a:lvl6pPr marL="2741600" indent="0" algn="ctr">
              <a:buNone/>
              <a:defRPr>
                <a:solidFill>
                  <a:schemeClr val="tx1">
                    <a:tint val="75000"/>
                  </a:schemeClr>
                </a:solidFill>
              </a:defRPr>
            </a:lvl6pPr>
            <a:lvl7pPr marL="3289920" indent="0" algn="ctr">
              <a:buNone/>
              <a:defRPr>
                <a:solidFill>
                  <a:schemeClr val="tx1">
                    <a:tint val="75000"/>
                  </a:schemeClr>
                </a:solidFill>
              </a:defRPr>
            </a:lvl7pPr>
            <a:lvl8pPr marL="3838240" indent="0" algn="ctr">
              <a:buNone/>
              <a:defRPr>
                <a:solidFill>
                  <a:schemeClr val="tx1">
                    <a:tint val="75000"/>
                  </a:schemeClr>
                </a:solidFill>
              </a:defRPr>
            </a:lvl8pPr>
            <a:lvl9pPr marL="438656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23087" y="281187"/>
            <a:ext cx="2738199" cy="5991041"/>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8489" y="281187"/>
            <a:ext cx="8011769" cy="599104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2738" y="286638"/>
            <a:ext cx="10344310" cy="837054"/>
          </a:xfrm>
        </p:spPr>
        <p:txBody>
          <a:bodyPr/>
          <a:lstStyle/>
          <a:p>
            <a:r>
              <a:rPr lang="en-US"/>
              <a:t>Click to edit Master title style</a:t>
            </a:r>
          </a:p>
        </p:txBody>
      </p:sp>
      <p:sp>
        <p:nvSpPr>
          <p:cNvPr id="4" name="Picture Placeholder 3"/>
          <p:cNvSpPr>
            <a:spLocks noGrp="1"/>
          </p:cNvSpPr>
          <p:nvPr>
            <p:ph type="pic" sz="quarter" idx="10"/>
          </p:nvPr>
        </p:nvSpPr>
        <p:spPr>
          <a:xfrm>
            <a:off x="912736" y="1430311"/>
            <a:ext cx="3322349" cy="3488681"/>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23715" y="1430311"/>
            <a:ext cx="3322349" cy="3488681"/>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34695" y="1430311"/>
            <a:ext cx="3322349" cy="3488681"/>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2736" y="5099320"/>
            <a:ext cx="3322349" cy="981713"/>
          </a:xfrm>
        </p:spPr>
        <p:txBody>
          <a:bodyPr>
            <a:noAutofit/>
          </a:bodyPr>
          <a:lstStyle>
            <a:lvl1pPr marL="0" indent="0">
              <a:buNone/>
              <a:defRPr sz="1400"/>
            </a:lvl1pPr>
            <a:lvl2pPr marL="153513" indent="-153513">
              <a:buFont typeface="Arial" panose="020B0604020202020204" pitchFamily="34" charset="0"/>
              <a:buChar char="•"/>
              <a:defRPr sz="1400"/>
            </a:lvl2pPr>
            <a:lvl3pPr marL="307023" indent="-153513">
              <a:defRPr sz="1400"/>
            </a:lvl3pPr>
            <a:lvl4pPr marL="537292" indent="-230268">
              <a:defRPr sz="1400"/>
            </a:lvl4pPr>
            <a:lvl5pPr marL="767560" indent="-230268">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23715" y="5099320"/>
            <a:ext cx="3322349" cy="981713"/>
          </a:xfrm>
        </p:spPr>
        <p:txBody>
          <a:bodyPr>
            <a:noAutofit/>
          </a:bodyPr>
          <a:lstStyle>
            <a:lvl1pPr marL="0" indent="0">
              <a:buNone/>
              <a:defRPr sz="1400"/>
            </a:lvl1pPr>
            <a:lvl2pPr marL="153513" indent="-153513">
              <a:buFont typeface="Arial" panose="020B0604020202020204" pitchFamily="34" charset="0"/>
              <a:buChar char="•"/>
              <a:defRPr sz="1400"/>
            </a:lvl2pPr>
            <a:lvl3pPr marL="307023" indent="-153513">
              <a:defRPr sz="1400"/>
            </a:lvl3pPr>
            <a:lvl4pPr marL="537292" indent="-230268">
              <a:defRPr sz="1400"/>
            </a:lvl4pPr>
            <a:lvl5pPr marL="767560" indent="-230268">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34695" y="5099320"/>
            <a:ext cx="3322349" cy="981713"/>
          </a:xfrm>
        </p:spPr>
        <p:txBody>
          <a:bodyPr>
            <a:noAutofit/>
          </a:bodyPr>
          <a:lstStyle>
            <a:lvl1pPr marL="0" indent="0">
              <a:buNone/>
              <a:defRPr sz="1400"/>
            </a:lvl1pPr>
            <a:lvl2pPr marL="153513" indent="-153513">
              <a:buFont typeface="Arial" panose="020B0604020202020204" pitchFamily="34" charset="0"/>
              <a:buChar char="•"/>
              <a:defRPr sz="1400"/>
            </a:lvl2pPr>
            <a:lvl3pPr marL="307023" indent="-153513">
              <a:defRPr sz="1400"/>
            </a:lvl3pPr>
            <a:lvl4pPr marL="537292" indent="-230268">
              <a:defRPr sz="1400"/>
            </a:lvl4pPr>
            <a:lvl5pPr marL="767560" indent="-230268">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2738" y="955711"/>
            <a:ext cx="10344310" cy="416089"/>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xmlns="" val="3234869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1079" y="1160211"/>
            <a:ext cx="11927185" cy="57326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2400"/>
          </a:p>
        </p:txBody>
      </p:sp>
      <p:sp>
        <p:nvSpPr>
          <p:cNvPr id="17" name="bg object 17"/>
          <p:cNvSpPr/>
          <p:nvPr/>
        </p:nvSpPr>
        <p:spPr>
          <a:xfrm>
            <a:off x="141099" y="153987"/>
            <a:ext cx="11927185" cy="928871"/>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2400"/>
          </a:p>
        </p:txBody>
      </p:sp>
      <p:sp>
        <p:nvSpPr>
          <p:cNvPr id="2" name="Holder 2"/>
          <p:cNvSpPr>
            <a:spLocks noGrp="1"/>
          </p:cNvSpPr>
          <p:nvPr>
            <p:ph type="title"/>
          </p:nvPr>
        </p:nvSpPr>
        <p:spPr/>
        <p:txBody>
          <a:bodyPr lIns="0" tIns="0" rIns="0" bIns="0"/>
          <a:lstStyle>
            <a:lvl1pPr>
              <a:defRPr sz="5700" b="1" i="0">
                <a:solidFill>
                  <a:srgbClr val="FEFEFE"/>
                </a:solidFill>
                <a:latin typeface="Arial"/>
                <a:cs typeface="Arial"/>
              </a:defRPr>
            </a:lvl1pPr>
          </a:lstStyle>
          <a:p>
            <a:endParaRPr/>
          </a:p>
        </p:txBody>
      </p:sp>
      <p:sp>
        <p:nvSpPr>
          <p:cNvPr id="3" name="Holder 3"/>
          <p:cNvSpPr>
            <a:spLocks noGrp="1"/>
          </p:cNvSpPr>
          <p:nvPr>
            <p:ph sz="half" idx="2"/>
          </p:nvPr>
        </p:nvSpPr>
        <p:spPr>
          <a:xfrm>
            <a:off x="523687" y="1559662"/>
            <a:ext cx="3850635" cy="466188"/>
          </a:xfrm>
          <a:prstGeom prst="rect">
            <a:avLst/>
          </a:prstGeom>
        </p:spPr>
        <p:txBody>
          <a:bodyPr wrap="square" lIns="0" tIns="0" rIns="0" bIns="0">
            <a:spAutoFit/>
          </a:bodyPr>
          <a:lstStyle>
            <a:lvl1pPr>
              <a:defRPr sz="3000" b="0" i="0">
                <a:solidFill>
                  <a:srgbClr val="FEFEFE"/>
                </a:solidFill>
                <a:latin typeface="Arial"/>
                <a:cs typeface="Arial"/>
              </a:defRPr>
            </a:lvl1pPr>
          </a:lstStyle>
          <a:p>
            <a:endParaRPr/>
          </a:p>
        </p:txBody>
      </p:sp>
      <p:sp>
        <p:nvSpPr>
          <p:cNvPr id="4" name="Holder 4"/>
          <p:cNvSpPr>
            <a:spLocks noGrp="1"/>
          </p:cNvSpPr>
          <p:nvPr>
            <p:ph sz="half" idx="3"/>
          </p:nvPr>
        </p:nvSpPr>
        <p:spPr>
          <a:xfrm>
            <a:off x="6267444" y="1614947"/>
            <a:ext cx="5293853" cy="60016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8/26/2020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 xmlns:p14="http://schemas.microsoft.com/office/powerpoint/2010/main" val="370735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489" y="281186"/>
            <a:ext cx="10952798" cy="1170252"/>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08489" y="1638354"/>
            <a:ext cx="5374984" cy="463387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86302" y="1638354"/>
            <a:ext cx="5374984" cy="463387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C17480-7563-48CB-B78A-131D5B09B29B}" type="slidenum">
              <a:rPr lang="ru-RU">
                <a:solidFill>
                  <a:srgbClr val="000000"/>
                </a:solidFill>
              </a:rPr>
              <a:pPr>
                <a:defRPr/>
              </a:pPr>
              <a:t>‹#›</a:t>
            </a:fld>
            <a:endParaRPr lang="ru-RU">
              <a:solidFill>
                <a:srgbClr val="000000"/>
              </a:solidFill>
            </a:endParaRPr>
          </a:p>
        </p:txBody>
      </p:sp>
    </p:spTree>
    <p:extLst>
      <p:ext uri="{BB962C8B-B14F-4D97-AF65-F5344CB8AC3E}">
        <p14:creationId xmlns="" xmlns:p14="http://schemas.microsoft.com/office/powerpoint/2010/main" val="257914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26.08.2020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1328" y="4511973"/>
            <a:ext cx="10344309" cy="1394550"/>
          </a:xfrm>
        </p:spPr>
        <p:txBody>
          <a:bodyPr anchor="t"/>
          <a:lstStyle>
            <a:lvl1pPr algn="l">
              <a:defRPr sz="4800" b="1" cap="all"/>
            </a:lvl1pPr>
          </a:lstStyle>
          <a:p>
            <a:r>
              <a:rPr lang="ru-RU" smtClean="0"/>
              <a:t>Образец заголовка</a:t>
            </a:r>
            <a:endParaRPr lang="ru-RU"/>
          </a:p>
        </p:txBody>
      </p:sp>
      <p:sp>
        <p:nvSpPr>
          <p:cNvPr id="3" name="Текст 2"/>
          <p:cNvSpPr>
            <a:spLocks noGrp="1"/>
          </p:cNvSpPr>
          <p:nvPr>
            <p:ph type="body" idx="1"/>
          </p:nvPr>
        </p:nvSpPr>
        <p:spPr>
          <a:xfrm>
            <a:off x="961328" y="2976018"/>
            <a:ext cx="10344309" cy="1535955"/>
          </a:xfrm>
        </p:spPr>
        <p:txBody>
          <a:bodyPr anchor="b"/>
          <a:lstStyle>
            <a:lvl1pPr marL="0" indent="0">
              <a:buNone/>
              <a:defRPr sz="2400">
                <a:solidFill>
                  <a:schemeClr val="tx1">
                    <a:tint val="75000"/>
                  </a:schemeClr>
                </a:solidFill>
              </a:defRPr>
            </a:lvl1pPr>
            <a:lvl2pPr marL="548320" indent="0">
              <a:buNone/>
              <a:defRPr sz="2200">
                <a:solidFill>
                  <a:schemeClr val="tx1">
                    <a:tint val="75000"/>
                  </a:schemeClr>
                </a:solidFill>
              </a:defRPr>
            </a:lvl2pPr>
            <a:lvl3pPr marL="1096640" indent="0">
              <a:buNone/>
              <a:defRPr sz="1900">
                <a:solidFill>
                  <a:schemeClr val="tx1">
                    <a:tint val="75000"/>
                  </a:schemeClr>
                </a:solidFill>
              </a:defRPr>
            </a:lvl3pPr>
            <a:lvl4pPr marL="1644960" indent="0">
              <a:buNone/>
              <a:defRPr sz="1700">
                <a:solidFill>
                  <a:schemeClr val="tx1">
                    <a:tint val="75000"/>
                  </a:schemeClr>
                </a:solidFill>
              </a:defRPr>
            </a:lvl4pPr>
            <a:lvl5pPr marL="2193280" indent="0">
              <a:buNone/>
              <a:defRPr sz="1700">
                <a:solidFill>
                  <a:schemeClr val="tx1">
                    <a:tint val="75000"/>
                  </a:schemeClr>
                </a:solidFill>
              </a:defRPr>
            </a:lvl5pPr>
            <a:lvl6pPr marL="2741600" indent="0">
              <a:buNone/>
              <a:defRPr sz="1700">
                <a:solidFill>
                  <a:schemeClr val="tx1">
                    <a:tint val="75000"/>
                  </a:schemeClr>
                </a:solidFill>
              </a:defRPr>
            </a:lvl6pPr>
            <a:lvl7pPr marL="3289920" indent="0">
              <a:buNone/>
              <a:defRPr sz="1700">
                <a:solidFill>
                  <a:schemeClr val="tx1">
                    <a:tint val="75000"/>
                  </a:schemeClr>
                </a:solidFill>
              </a:defRPr>
            </a:lvl7pPr>
            <a:lvl8pPr marL="3838240" indent="0">
              <a:buNone/>
              <a:defRPr sz="1700">
                <a:solidFill>
                  <a:schemeClr val="tx1">
                    <a:tint val="75000"/>
                  </a:schemeClr>
                </a:solidFill>
              </a:defRPr>
            </a:lvl8pPr>
            <a:lvl9pPr marL="4386560" indent="0">
              <a:buNone/>
              <a:defRPr sz="17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8489" y="1638354"/>
            <a:ext cx="5374984" cy="4633874"/>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86302" y="1638354"/>
            <a:ext cx="5374984" cy="4633874"/>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26.08.2020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8489" y="1571714"/>
            <a:ext cx="5377097" cy="655016"/>
          </a:xfrm>
        </p:spPr>
        <p:txBody>
          <a:bodyPr anchor="b"/>
          <a:lstStyle>
            <a:lvl1pPr marL="0" indent="0">
              <a:buNone/>
              <a:defRPr sz="2900" b="1"/>
            </a:lvl1pPr>
            <a:lvl2pPr marL="548320" indent="0">
              <a:buNone/>
              <a:defRPr sz="2400" b="1"/>
            </a:lvl2pPr>
            <a:lvl3pPr marL="1096640" indent="0">
              <a:buNone/>
              <a:defRPr sz="2200" b="1"/>
            </a:lvl3pPr>
            <a:lvl4pPr marL="1644960" indent="0">
              <a:buNone/>
              <a:defRPr sz="1900" b="1"/>
            </a:lvl4pPr>
            <a:lvl5pPr marL="2193280" indent="0">
              <a:buNone/>
              <a:defRPr sz="1900" b="1"/>
            </a:lvl5pPr>
            <a:lvl6pPr marL="2741600" indent="0">
              <a:buNone/>
              <a:defRPr sz="1900" b="1"/>
            </a:lvl6pPr>
            <a:lvl7pPr marL="3289920" indent="0">
              <a:buNone/>
              <a:defRPr sz="1900" b="1"/>
            </a:lvl7pPr>
            <a:lvl8pPr marL="3838240" indent="0">
              <a:buNone/>
              <a:defRPr sz="1900" b="1"/>
            </a:lvl8pPr>
            <a:lvl9pPr marL="4386560" indent="0">
              <a:buNone/>
              <a:defRPr sz="1900" b="1"/>
            </a:lvl9pPr>
          </a:lstStyle>
          <a:p>
            <a:pPr lvl="0"/>
            <a:r>
              <a:rPr lang="ru-RU" smtClean="0"/>
              <a:t>Образец текста</a:t>
            </a:r>
          </a:p>
        </p:txBody>
      </p:sp>
      <p:sp>
        <p:nvSpPr>
          <p:cNvPr id="4" name="Содержимое 3"/>
          <p:cNvSpPr>
            <a:spLocks noGrp="1"/>
          </p:cNvSpPr>
          <p:nvPr>
            <p:ph sz="half" idx="2"/>
          </p:nvPr>
        </p:nvSpPr>
        <p:spPr>
          <a:xfrm>
            <a:off x="608489" y="2226730"/>
            <a:ext cx="5377097" cy="4045497"/>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82077" y="1571714"/>
            <a:ext cx="5379210" cy="655016"/>
          </a:xfrm>
        </p:spPr>
        <p:txBody>
          <a:bodyPr anchor="b"/>
          <a:lstStyle>
            <a:lvl1pPr marL="0" indent="0">
              <a:buNone/>
              <a:defRPr sz="2900" b="1"/>
            </a:lvl1pPr>
            <a:lvl2pPr marL="548320" indent="0">
              <a:buNone/>
              <a:defRPr sz="2400" b="1"/>
            </a:lvl2pPr>
            <a:lvl3pPr marL="1096640" indent="0">
              <a:buNone/>
              <a:defRPr sz="2200" b="1"/>
            </a:lvl3pPr>
            <a:lvl4pPr marL="1644960" indent="0">
              <a:buNone/>
              <a:defRPr sz="1900" b="1"/>
            </a:lvl4pPr>
            <a:lvl5pPr marL="2193280" indent="0">
              <a:buNone/>
              <a:defRPr sz="1900" b="1"/>
            </a:lvl5pPr>
            <a:lvl6pPr marL="2741600" indent="0">
              <a:buNone/>
              <a:defRPr sz="1900" b="1"/>
            </a:lvl6pPr>
            <a:lvl7pPr marL="3289920" indent="0">
              <a:buNone/>
              <a:defRPr sz="1900" b="1"/>
            </a:lvl7pPr>
            <a:lvl8pPr marL="3838240" indent="0">
              <a:buNone/>
              <a:defRPr sz="1900" b="1"/>
            </a:lvl8pPr>
            <a:lvl9pPr marL="4386560" indent="0">
              <a:buNone/>
              <a:defRPr sz="1900" b="1"/>
            </a:lvl9pPr>
          </a:lstStyle>
          <a:p>
            <a:pPr lvl="0"/>
            <a:r>
              <a:rPr lang="ru-RU" smtClean="0"/>
              <a:t>Образец текста</a:t>
            </a:r>
          </a:p>
        </p:txBody>
      </p:sp>
      <p:sp>
        <p:nvSpPr>
          <p:cNvPr id="6" name="Содержимое 5"/>
          <p:cNvSpPr>
            <a:spLocks noGrp="1"/>
          </p:cNvSpPr>
          <p:nvPr>
            <p:ph sz="quarter" idx="4"/>
          </p:nvPr>
        </p:nvSpPr>
        <p:spPr>
          <a:xfrm>
            <a:off x="6182077" y="2226730"/>
            <a:ext cx="5379210" cy="4045497"/>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26.08.2020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26.08.2020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489" y="279560"/>
            <a:ext cx="4003772" cy="1189756"/>
          </a:xfrm>
        </p:spPr>
        <p:txBody>
          <a:bodyPr anchor="b"/>
          <a:lstStyle>
            <a:lvl1pPr algn="l">
              <a:defRPr sz="2400" b="1"/>
            </a:lvl1pPr>
          </a:lstStyle>
          <a:p>
            <a:r>
              <a:rPr lang="ru-RU" smtClean="0"/>
              <a:t>Образец заголовка</a:t>
            </a:r>
            <a:endParaRPr lang="ru-RU"/>
          </a:p>
        </p:txBody>
      </p:sp>
      <p:sp>
        <p:nvSpPr>
          <p:cNvPr id="3" name="Содержимое 2"/>
          <p:cNvSpPr>
            <a:spLocks noGrp="1"/>
          </p:cNvSpPr>
          <p:nvPr>
            <p:ph idx="1"/>
          </p:nvPr>
        </p:nvSpPr>
        <p:spPr>
          <a:xfrm>
            <a:off x="4758044" y="279561"/>
            <a:ext cx="6803242" cy="5992667"/>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8489" y="1469317"/>
            <a:ext cx="4003772" cy="4802910"/>
          </a:xfrm>
        </p:spPr>
        <p:txBody>
          <a:bodyPr/>
          <a:lstStyle>
            <a:lvl1pPr marL="0" indent="0">
              <a:buNone/>
              <a:defRPr sz="1700"/>
            </a:lvl1pPr>
            <a:lvl2pPr marL="548320" indent="0">
              <a:buNone/>
              <a:defRPr sz="1400"/>
            </a:lvl2pPr>
            <a:lvl3pPr marL="1096640" indent="0">
              <a:buNone/>
              <a:defRPr sz="1200"/>
            </a:lvl3pPr>
            <a:lvl4pPr marL="1644960" indent="0">
              <a:buNone/>
              <a:defRPr sz="1100"/>
            </a:lvl4pPr>
            <a:lvl5pPr marL="2193280" indent="0">
              <a:buNone/>
              <a:defRPr sz="1100"/>
            </a:lvl5pPr>
            <a:lvl6pPr marL="2741600" indent="0">
              <a:buNone/>
              <a:defRPr sz="1100"/>
            </a:lvl6pPr>
            <a:lvl7pPr marL="3289920" indent="0">
              <a:buNone/>
              <a:defRPr sz="1100"/>
            </a:lvl7pPr>
            <a:lvl8pPr marL="3838240" indent="0">
              <a:buNone/>
              <a:defRPr sz="1100"/>
            </a:lvl8pPr>
            <a:lvl9pPr marL="4386560"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5361" y="4915059"/>
            <a:ext cx="7301865" cy="580251"/>
          </a:xfrm>
        </p:spPr>
        <p:txBody>
          <a:bodyPr anchor="b"/>
          <a:lstStyle>
            <a:lvl1pPr algn="l">
              <a:defRPr sz="2400" b="1"/>
            </a:lvl1pPr>
          </a:lstStyle>
          <a:p>
            <a:r>
              <a:rPr lang="ru-RU" smtClean="0"/>
              <a:t>Образец заголовка</a:t>
            </a:r>
            <a:endParaRPr lang="ru-RU"/>
          </a:p>
        </p:txBody>
      </p:sp>
      <p:sp>
        <p:nvSpPr>
          <p:cNvPr id="3" name="Рисунок 2"/>
          <p:cNvSpPr>
            <a:spLocks noGrp="1"/>
          </p:cNvSpPr>
          <p:nvPr>
            <p:ph type="pic" idx="1"/>
          </p:nvPr>
        </p:nvSpPr>
        <p:spPr>
          <a:xfrm>
            <a:off x="2385361" y="627385"/>
            <a:ext cx="7301865" cy="4212908"/>
          </a:xfrm>
        </p:spPr>
        <p:txBody>
          <a:bodyPr/>
          <a:lstStyle>
            <a:lvl1pPr marL="0" indent="0">
              <a:buNone/>
              <a:defRPr sz="3800"/>
            </a:lvl1pPr>
            <a:lvl2pPr marL="548320" indent="0">
              <a:buNone/>
              <a:defRPr sz="3400"/>
            </a:lvl2pPr>
            <a:lvl3pPr marL="1096640" indent="0">
              <a:buNone/>
              <a:defRPr sz="2900"/>
            </a:lvl3pPr>
            <a:lvl4pPr marL="1644960" indent="0">
              <a:buNone/>
              <a:defRPr sz="2400"/>
            </a:lvl4pPr>
            <a:lvl5pPr marL="2193280" indent="0">
              <a:buNone/>
              <a:defRPr sz="2400"/>
            </a:lvl5pPr>
            <a:lvl6pPr marL="2741600" indent="0">
              <a:buNone/>
              <a:defRPr sz="2400"/>
            </a:lvl6pPr>
            <a:lvl7pPr marL="3289920" indent="0">
              <a:buNone/>
              <a:defRPr sz="2400"/>
            </a:lvl7pPr>
            <a:lvl8pPr marL="3838240" indent="0">
              <a:buNone/>
              <a:defRPr sz="2400"/>
            </a:lvl8pPr>
            <a:lvl9pPr marL="4386560" indent="0">
              <a:buNone/>
              <a:defRPr sz="2400"/>
            </a:lvl9pPr>
          </a:lstStyle>
          <a:p>
            <a:endParaRPr lang="ru-RU"/>
          </a:p>
        </p:txBody>
      </p:sp>
      <p:sp>
        <p:nvSpPr>
          <p:cNvPr id="4" name="Текст 3"/>
          <p:cNvSpPr>
            <a:spLocks noGrp="1"/>
          </p:cNvSpPr>
          <p:nvPr>
            <p:ph type="body" sz="half" idx="2"/>
          </p:nvPr>
        </p:nvSpPr>
        <p:spPr>
          <a:xfrm>
            <a:off x="2385361" y="5495310"/>
            <a:ext cx="7301865" cy="824052"/>
          </a:xfrm>
        </p:spPr>
        <p:txBody>
          <a:bodyPr/>
          <a:lstStyle>
            <a:lvl1pPr marL="0" indent="0">
              <a:buNone/>
              <a:defRPr sz="1700"/>
            </a:lvl1pPr>
            <a:lvl2pPr marL="548320" indent="0">
              <a:buNone/>
              <a:defRPr sz="1400"/>
            </a:lvl2pPr>
            <a:lvl3pPr marL="1096640" indent="0">
              <a:buNone/>
              <a:defRPr sz="1200"/>
            </a:lvl3pPr>
            <a:lvl4pPr marL="1644960" indent="0">
              <a:buNone/>
              <a:defRPr sz="1100"/>
            </a:lvl4pPr>
            <a:lvl5pPr marL="2193280" indent="0">
              <a:buNone/>
              <a:defRPr sz="1100"/>
            </a:lvl5pPr>
            <a:lvl6pPr marL="2741600" indent="0">
              <a:buNone/>
              <a:defRPr sz="1100"/>
            </a:lvl6pPr>
            <a:lvl7pPr marL="3289920" indent="0">
              <a:buNone/>
              <a:defRPr sz="1100"/>
            </a:lvl7pPr>
            <a:lvl8pPr marL="3838240" indent="0">
              <a:buNone/>
              <a:defRPr sz="1100"/>
            </a:lvl8pPr>
            <a:lvl9pPr marL="4386560"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489" y="281186"/>
            <a:ext cx="10952798" cy="1170252"/>
          </a:xfrm>
          <a:prstGeom prst="rect">
            <a:avLst/>
          </a:prstGeom>
        </p:spPr>
        <p:txBody>
          <a:bodyPr vert="horz" lIns="109664" tIns="54832" rIns="109664" bIns="54832"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8489" y="1638354"/>
            <a:ext cx="10952798" cy="4633874"/>
          </a:xfrm>
          <a:prstGeom prst="rect">
            <a:avLst/>
          </a:prstGeom>
        </p:spPr>
        <p:txBody>
          <a:bodyPr vert="horz" lIns="109664" tIns="54832" rIns="109664" bIns="54832"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8489" y="6507903"/>
            <a:ext cx="2839614" cy="373831"/>
          </a:xfrm>
          <a:prstGeom prst="rect">
            <a:avLst/>
          </a:prstGeom>
        </p:spPr>
        <p:txBody>
          <a:bodyPr vert="horz" lIns="109664" tIns="54832" rIns="109664" bIns="54832" rtlCol="0" anchor="ctr"/>
          <a:lstStyle>
            <a:lvl1pPr algn="l">
              <a:defRPr sz="1400">
                <a:solidFill>
                  <a:schemeClr val="tx1">
                    <a:tint val="75000"/>
                  </a:schemeClr>
                </a:solidFill>
              </a:defRPr>
            </a:lvl1pPr>
          </a:lstStyle>
          <a:p>
            <a:fld id="{5B106E36-FD25-4E2D-B0AA-010F637433A0}" type="datetimeFigureOut">
              <a:rPr lang="ru-RU" smtClean="0"/>
              <a:pPr/>
              <a:t>26.08.2020</a:t>
            </a:fld>
            <a:endParaRPr lang="ru-RU"/>
          </a:p>
        </p:txBody>
      </p:sp>
      <p:sp>
        <p:nvSpPr>
          <p:cNvPr id="5" name="Нижний колонтитул 4"/>
          <p:cNvSpPr>
            <a:spLocks noGrp="1"/>
          </p:cNvSpPr>
          <p:nvPr>
            <p:ph type="ftr" sz="quarter" idx="3"/>
          </p:nvPr>
        </p:nvSpPr>
        <p:spPr>
          <a:xfrm>
            <a:off x="4158007" y="6507903"/>
            <a:ext cx="3853762" cy="373831"/>
          </a:xfrm>
          <a:prstGeom prst="rect">
            <a:avLst/>
          </a:prstGeom>
        </p:spPr>
        <p:txBody>
          <a:bodyPr vert="horz" lIns="109664" tIns="54832" rIns="109664" bIns="54832"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21672" y="6507903"/>
            <a:ext cx="2839614" cy="373831"/>
          </a:xfrm>
          <a:prstGeom prst="rect">
            <a:avLst/>
          </a:prstGeom>
        </p:spPr>
        <p:txBody>
          <a:bodyPr vert="horz" lIns="109664" tIns="54832" rIns="109664" bIns="54832" rtlCol="0" anchor="ctr"/>
          <a:lstStyle>
            <a:lvl1pPr algn="r">
              <a:defRPr sz="14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1096640" rtl="0" eaLnBrk="1" latinLnBrk="0" hangingPunct="1">
        <a:spcBef>
          <a:spcPct val="0"/>
        </a:spcBef>
        <a:buNone/>
        <a:defRPr sz="5300" kern="1200">
          <a:solidFill>
            <a:schemeClr val="tx1"/>
          </a:solidFill>
          <a:latin typeface="+mj-lt"/>
          <a:ea typeface="+mj-ea"/>
          <a:cs typeface="+mj-cs"/>
        </a:defRPr>
      </a:lvl1pPr>
    </p:titleStyle>
    <p:bodyStyle>
      <a:lvl1pPr marL="411240" indent="-411240" algn="l" defTabSz="1096640"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91020" indent="-342700" algn="l" defTabSz="1096640"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0800" indent="-274160" algn="l" defTabSz="1096640"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19120" indent="-274160" algn="l" defTabSz="109664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7440" indent="-274160" algn="l" defTabSz="109664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5760" indent="-274160" algn="l" defTabSz="109664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4080" indent="-274160" algn="l" defTabSz="109664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2400" indent="-274160" algn="l" defTabSz="109664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0720" indent="-274160" algn="l" defTabSz="109664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ru-RU"/>
      </a:defPPr>
      <a:lvl1pPr marL="0" algn="l" defTabSz="1096640" rtl="0" eaLnBrk="1" latinLnBrk="0" hangingPunct="1">
        <a:defRPr sz="2200" kern="1200">
          <a:solidFill>
            <a:schemeClr val="tx1"/>
          </a:solidFill>
          <a:latin typeface="+mn-lt"/>
          <a:ea typeface="+mn-ea"/>
          <a:cs typeface="+mn-cs"/>
        </a:defRPr>
      </a:lvl1pPr>
      <a:lvl2pPr marL="548320" algn="l" defTabSz="1096640" rtl="0" eaLnBrk="1" latinLnBrk="0" hangingPunct="1">
        <a:defRPr sz="2200" kern="1200">
          <a:solidFill>
            <a:schemeClr val="tx1"/>
          </a:solidFill>
          <a:latin typeface="+mn-lt"/>
          <a:ea typeface="+mn-ea"/>
          <a:cs typeface="+mn-cs"/>
        </a:defRPr>
      </a:lvl2pPr>
      <a:lvl3pPr marL="1096640" algn="l" defTabSz="1096640" rtl="0" eaLnBrk="1" latinLnBrk="0" hangingPunct="1">
        <a:defRPr sz="2200" kern="1200">
          <a:solidFill>
            <a:schemeClr val="tx1"/>
          </a:solidFill>
          <a:latin typeface="+mn-lt"/>
          <a:ea typeface="+mn-ea"/>
          <a:cs typeface="+mn-cs"/>
        </a:defRPr>
      </a:lvl3pPr>
      <a:lvl4pPr marL="1644960" algn="l" defTabSz="1096640" rtl="0" eaLnBrk="1" latinLnBrk="0" hangingPunct="1">
        <a:defRPr sz="2200" kern="1200">
          <a:solidFill>
            <a:schemeClr val="tx1"/>
          </a:solidFill>
          <a:latin typeface="+mn-lt"/>
          <a:ea typeface="+mn-ea"/>
          <a:cs typeface="+mn-cs"/>
        </a:defRPr>
      </a:lvl4pPr>
      <a:lvl5pPr marL="2193280" algn="l" defTabSz="1096640" rtl="0" eaLnBrk="1" latinLnBrk="0" hangingPunct="1">
        <a:defRPr sz="2200" kern="1200">
          <a:solidFill>
            <a:schemeClr val="tx1"/>
          </a:solidFill>
          <a:latin typeface="+mn-lt"/>
          <a:ea typeface="+mn-ea"/>
          <a:cs typeface="+mn-cs"/>
        </a:defRPr>
      </a:lvl5pPr>
      <a:lvl6pPr marL="2741600" algn="l" defTabSz="1096640" rtl="0" eaLnBrk="1" latinLnBrk="0" hangingPunct="1">
        <a:defRPr sz="2200" kern="1200">
          <a:solidFill>
            <a:schemeClr val="tx1"/>
          </a:solidFill>
          <a:latin typeface="+mn-lt"/>
          <a:ea typeface="+mn-ea"/>
          <a:cs typeface="+mn-cs"/>
        </a:defRPr>
      </a:lvl6pPr>
      <a:lvl7pPr marL="3289920" algn="l" defTabSz="1096640" rtl="0" eaLnBrk="1" latinLnBrk="0" hangingPunct="1">
        <a:defRPr sz="2200" kern="1200">
          <a:solidFill>
            <a:schemeClr val="tx1"/>
          </a:solidFill>
          <a:latin typeface="+mn-lt"/>
          <a:ea typeface="+mn-ea"/>
          <a:cs typeface="+mn-cs"/>
        </a:defRPr>
      </a:lvl7pPr>
      <a:lvl8pPr marL="3838240" algn="l" defTabSz="1096640" rtl="0" eaLnBrk="1" latinLnBrk="0" hangingPunct="1">
        <a:defRPr sz="2200" kern="1200">
          <a:solidFill>
            <a:schemeClr val="tx1"/>
          </a:solidFill>
          <a:latin typeface="+mn-lt"/>
          <a:ea typeface="+mn-ea"/>
          <a:cs typeface="+mn-cs"/>
        </a:defRPr>
      </a:lvl8pPr>
      <a:lvl9pPr marL="4386560" algn="l" defTabSz="109664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3.png"/><Relationship Id="rId7"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4.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gif"/><Relationship Id="rId5" Type="http://schemas.openxmlformats.org/officeDocument/2006/relationships/image" Target="../media/image27.wmf"/><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image" Target="../media/image25.wmf"/><Relationship Id="rId10" Type="http://schemas.openxmlformats.org/officeDocument/2006/relationships/image" Target="../media/image4.jpeg"/><Relationship Id="rId4" Type="http://schemas.openxmlformats.org/officeDocument/2006/relationships/image" Target="../media/image35.wmf"/><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39.gif"/><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41.png"/><Relationship Id="rId7"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42.gif"/></Relationships>
</file>

<file path=ppt/slides/_rels/slide23.xml.rels><?xml version="1.0" encoding="UTF-8" standalone="yes"?>
<Relationships xmlns="http://schemas.openxmlformats.org/package/2006/relationships"><Relationship Id="rId8" Type="http://schemas.openxmlformats.org/officeDocument/2006/relationships/image" Target="../media/image46.gif"/><Relationship Id="rId3" Type="http://schemas.openxmlformats.org/officeDocument/2006/relationships/image" Target="../media/image34.wmf"/><Relationship Id="rId7" Type="http://schemas.openxmlformats.org/officeDocument/2006/relationships/image" Target="../media/image45.gif"/><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4.gif"/><Relationship Id="rId5" Type="http://schemas.openxmlformats.org/officeDocument/2006/relationships/image" Target="../media/image26.wmf"/><Relationship Id="rId10" Type="http://schemas.openxmlformats.org/officeDocument/2006/relationships/image" Target="../media/image4.jpeg"/><Relationship Id="rId4" Type="http://schemas.openxmlformats.org/officeDocument/2006/relationships/image" Target="../media/image25.wmf"/><Relationship Id="rId9"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8.png"/><Relationship Id="rId7" Type="http://schemas.openxmlformats.org/officeDocument/2006/relationships/image" Target="../media/image50.gif"/><Relationship Id="rId2" Type="http://schemas.openxmlformats.org/officeDocument/2006/relationships/image" Target="../media/image47.gif"/><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49.gif"/><Relationship Id="rId9"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srcRect/>
          <a:stretch>
            <a:fillRect/>
          </a:stretch>
        </p:blipFill>
        <p:spPr bwMode="auto">
          <a:xfrm>
            <a:off x="7942275" y="3245641"/>
            <a:ext cx="4513251" cy="3775872"/>
          </a:xfrm>
          <a:prstGeom prst="rect">
            <a:avLst/>
          </a:prstGeom>
          <a:noFill/>
          <a:ln w="9525">
            <a:noFill/>
            <a:miter lim="800000"/>
            <a:headEnd/>
            <a:tailEnd/>
          </a:ln>
          <a:effectLst/>
        </p:spPr>
      </p:pic>
      <p:sp>
        <p:nvSpPr>
          <p:cNvPr id="13" name="object 2">
            <a:extLst>
              <a:ext uri="{FF2B5EF4-FFF2-40B4-BE49-F238E27FC236}">
                <a16:creationId xmlns="" xmlns:a16="http://schemas.microsoft.com/office/drawing/2014/main" id="{EE80F0AA-4DF1-4DBF-9AA2-5439157D8912}"/>
              </a:ext>
            </a:extLst>
          </p:cNvPr>
          <p:cNvSpPr/>
          <p:nvPr/>
        </p:nvSpPr>
        <p:spPr>
          <a:xfrm>
            <a:off x="2238" y="10294"/>
            <a:ext cx="12153253" cy="2209509"/>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r>
              <a:rPr lang="ru-RU" sz="2400" smtClean="0"/>
              <a:t>  </a:t>
            </a:r>
            <a:endParaRPr sz="2400"/>
          </a:p>
        </p:txBody>
      </p:sp>
      <p:sp>
        <p:nvSpPr>
          <p:cNvPr id="20" name="object 9">
            <a:extLst>
              <a:ext uri="{FF2B5EF4-FFF2-40B4-BE49-F238E27FC236}">
                <a16:creationId xmlns="" xmlns:a16="http://schemas.microsoft.com/office/drawing/2014/main" id="{F294EAD7-CAB8-401C-B12D-6064AA1177E0}"/>
              </a:ext>
            </a:extLst>
          </p:cNvPr>
          <p:cNvSpPr/>
          <p:nvPr/>
        </p:nvSpPr>
        <p:spPr>
          <a:xfrm>
            <a:off x="9923028" y="493595"/>
            <a:ext cx="1274143" cy="1306744"/>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400"/>
          </a:p>
        </p:txBody>
      </p:sp>
      <p:sp>
        <p:nvSpPr>
          <p:cNvPr id="21" name="object 10">
            <a:extLst>
              <a:ext uri="{FF2B5EF4-FFF2-40B4-BE49-F238E27FC236}">
                <a16:creationId xmlns="" xmlns:a16="http://schemas.microsoft.com/office/drawing/2014/main" id="{27824596-7DE1-4136-95E4-49A51856B6D3}"/>
              </a:ext>
            </a:extLst>
          </p:cNvPr>
          <p:cNvSpPr/>
          <p:nvPr/>
        </p:nvSpPr>
        <p:spPr>
          <a:xfrm>
            <a:off x="9923028" y="493595"/>
            <a:ext cx="1274143" cy="1306744"/>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400"/>
          </a:p>
        </p:txBody>
      </p:sp>
      <p:sp>
        <p:nvSpPr>
          <p:cNvPr id="22" name="object 12">
            <a:extLst>
              <a:ext uri="{FF2B5EF4-FFF2-40B4-BE49-F238E27FC236}">
                <a16:creationId xmlns="" xmlns:a16="http://schemas.microsoft.com/office/drawing/2014/main" id="{CAFE6579-511C-4CCB-9A5C-300ACC2F553A}"/>
              </a:ext>
            </a:extLst>
          </p:cNvPr>
          <p:cNvSpPr txBox="1"/>
          <p:nvPr/>
        </p:nvSpPr>
        <p:spPr>
          <a:xfrm>
            <a:off x="10391864" y="538863"/>
            <a:ext cx="365764" cy="772989"/>
          </a:xfrm>
          <a:prstGeom prst="rect">
            <a:avLst/>
          </a:prstGeom>
        </p:spPr>
        <p:txBody>
          <a:bodyPr vert="horz" wrap="square" lIns="0" tIns="33993" rIns="0" bIns="0" rtlCol="0">
            <a:spAutoFit/>
          </a:bodyPr>
          <a:lstStyle/>
          <a:p>
            <a:pPr>
              <a:spcBef>
                <a:spcPts val="268"/>
              </a:spcBef>
            </a:pPr>
            <a:r>
              <a:rPr lang="en-US" sz="4800" b="1" spc="21" dirty="0" smtClean="0">
                <a:solidFill>
                  <a:srgbClr val="FEFEFE"/>
                </a:solidFill>
                <a:latin typeface="Arial"/>
                <a:cs typeface="Arial"/>
              </a:rPr>
              <a:t>7</a:t>
            </a:r>
            <a:endParaRPr sz="4800" dirty="0">
              <a:latin typeface="Arial"/>
              <a:cs typeface="Arial"/>
            </a:endParaRPr>
          </a:p>
        </p:txBody>
      </p:sp>
      <p:sp>
        <p:nvSpPr>
          <p:cNvPr id="23" name="object 13">
            <a:extLst>
              <a:ext uri="{FF2B5EF4-FFF2-40B4-BE49-F238E27FC236}">
                <a16:creationId xmlns="" xmlns:a16="http://schemas.microsoft.com/office/drawing/2014/main" id="{065B57C3-CBC0-467B-8CE6-9C853CD5BC49}"/>
              </a:ext>
            </a:extLst>
          </p:cNvPr>
          <p:cNvSpPr txBox="1"/>
          <p:nvPr/>
        </p:nvSpPr>
        <p:spPr>
          <a:xfrm>
            <a:off x="10085415" y="1172723"/>
            <a:ext cx="950308" cy="456973"/>
          </a:xfrm>
          <a:prstGeom prst="rect">
            <a:avLst/>
          </a:prstGeom>
        </p:spPr>
        <p:txBody>
          <a:bodyPr vert="horz" wrap="square" lIns="0" tIns="25834" rIns="0" bIns="0" rtlCol="0">
            <a:spAutoFit/>
          </a:bodyPr>
          <a:lstStyle/>
          <a:p>
            <a:pPr>
              <a:spcBef>
                <a:spcPts val="204"/>
              </a:spcBef>
            </a:pPr>
            <a:r>
              <a:rPr lang="ru-RU" sz="2800" spc="-11" dirty="0" smtClean="0">
                <a:solidFill>
                  <a:srgbClr val="FEFEFE"/>
                </a:solidFill>
                <a:latin typeface="Arial"/>
                <a:cs typeface="Arial"/>
              </a:rPr>
              <a:t>класс</a:t>
            </a:r>
            <a:endParaRPr sz="2800" dirty="0">
              <a:latin typeface="Arial"/>
              <a:cs typeface="Arial"/>
            </a:endParaRPr>
          </a:p>
        </p:txBody>
      </p:sp>
      <p:sp>
        <p:nvSpPr>
          <p:cNvPr id="25" name="object 2">
            <a:extLst>
              <a:ext uri="{FF2B5EF4-FFF2-40B4-BE49-F238E27FC236}">
                <a16:creationId xmlns="" xmlns:a16="http://schemas.microsoft.com/office/drawing/2014/main" id="{50CC696B-C45C-4477-8EB6-9C8A17C566AC}"/>
              </a:ext>
            </a:extLst>
          </p:cNvPr>
          <p:cNvSpPr txBox="1">
            <a:spLocks/>
          </p:cNvSpPr>
          <p:nvPr/>
        </p:nvSpPr>
        <p:spPr>
          <a:xfrm>
            <a:off x="3227367" y="488129"/>
            <a:ext cx="4166607" cy="1155007"/>
          </a:xfrm>
          <a:prstGeom prst="rect">
            <a:avLst/>
          </a:prstGeom>
        </p:spPr>
        <p:txBody>
          <a:bodyPr vert="horz" wrap="square" lIns="0" tIns="31317" rIns="0" bIns="0" rtlCol="0">
            <a:spAutoFit/>
          </a:bodyPr>
          <a:lstStyle>
            <a:lvl1pPr>
              <a:defRPr sz="3400" b="1" i="0">
                <a:solidFill>
                  <a:schemeClr val="bg1"/>
                </a:solidFill>
                <a:latin typeface="Arial"/>
                <a:ea typeface="+mj-ea"/>
                <a:cs typeface="Arial"/>
              </a:defRPr>
            </a:lvl1pPr>
          </a:lstStyle>
          <a:p>
            <a:pPr marL="27234" defTabSz="1960839">
              <a:spcBef>
                <a:spcPts val="244"/>
              </a:spcBef>
              <a:defRPr/>
            </a:pPr>
            <a:r>
              <a:rPr lang="ru-RU" sz="7300" kern="0" spc="21" dirty="0" smtClean="0">
                <a:solidFill>
                  <a:sysClr val="window" lastClr="FFFFFF"/>
                </a:solidFill>
              </a:rPr>
              <a:t>Химия</a:t>
            </a:r>
            <a:endParaRPr lang="en-US" sz="7300" kern="0" spc="21" dirty="0">
              <a:solidFill>
                <a:sysClr val="window" lastClr="FFFFFF"/>
              </a:solidFill>
            </a:endParaRPr>
          </a:p>
        </p:txBody>
      </p:sp>
      <p:sp>
        <p:nvSpPr>
          <p:cNvPr id="18" name="object 4">
            <a:extLst>
              <a:ext uri="{FF2B5EF4-FFF2-40B4-BE49-F238E27FC236}">
                <a16:creationId xmlns="" xmlns:a16="http://schemas.microsoft.com/office/drawing/2014/main" id="{96789AA7-9596-4F83-89FD-AEC28EE179F1}"/>
              </a:ext>
            </a:extLst>
          </p:cNvPr>
          <p:cNvSpPr txBox="1"/>
          <p:nvPr/>
        </p:nvSpPr>
        <p:spPr>
          <a:xfrm>
            <a:off x="142881" y="2224872"/>
            <a:ext cx="9371030" cy="3877411"/>
          </a:xfrm>
          <a:prstGeom prst="rect">
            <a:avLst/>
          </a:prstGeom>
        </p:spPr>
        <p:txBody>
          <a:bodyPr vert="horz" wrap="square" lIns="0" tIns="29912" rIns="0" bIns="0" rtlCol="0">
            <a:spAutoFit/>
          </a:bodyPr>
          <a:lstStyle/>
          <a:p>
            <a:pPr marL="27193" algn="ctr">
              <a:lnSpc>
                <a:spcPts val="5985"/>
              </a:lnSpc>
            </a:pPr>
            <a:r>
              <a:rPr lang="ru-RU" sz="4000" b="1" spc="11" dirty="0" smtClean="0">
                <a:latin typeface="Arial" pitchFamily="34" charset="0"/>
                <a:cs typeface="Arial" pitchFamily="34" charset="0"/>
              </a:rPr>
              <a:t>ПРАКТИЧЕСКАЯ  РАБОТА №1</a:t>
            </a:r>
          </a:p>
          <a:p>
            <a:pPr marL="27193" algn="ctr">
              <a:lnSpc>
                <a:spcPts val="5985"/>
              </a:lnSpc>
            </a:pPr>
            <a:r>
              <a:rPr lang="ru-RU" sz="4000" b="1" spc="11" dirty="0" smtClean="0">
                <a:latin typeface="Arial" pitchFamily="34" charset="0"/>
                <a:cs typeface="Arial" pitchFamily="34" charset="0"/>
              </a:rPr>
              <a:t>«Знакомство с правилами техники безопасности в кабинете химии»</a:t>
            </a:r>
          </a:p>
          <a:p>
            <a:pPr marL="27193" algn="ctr">
              <a:lnSpc>
                <a:spcPts val="5985"/>
              </a:lnSpc>
            </a:pPr>
            <a:endParaRPr lang="ru-RU" sz="4000" b="1" spc="11" dirty="0" smtClean="0">
              <a:latin typeface="Arial" pitchFamily="34" charset="0"/>
              <a:cs typeface="Arial" pitchFamily="34" charset="0"/>
            </a:endParaRPr>
          </a:p>
          <a:p>
            <a:pPr marL="27193" algn="ctr">
              <a:lnSpc>
                <a:spcPts val="5985"/>
              </a:lnSpc>
            </a:pPr>
            <a:r>
              <a:rPr lang="ru-RU" sz="4000" b="1" spc="11" dirty="0" err="1" smtClean="0">
                <a:latin typeface="Arial" pitchFamily="34" charset="0"/>
                <a:cs typeface="Arial" pitchFamily="34" charset="0"/>
              </a:rPr>
              <a:t>Цой</a:t>
            </a:r>
            <a:r>
              <a:rPr lang="ru-RU" sz="4000" b="1" spc="11" dirty="0" smtClean="0">
                <a:latin typeface="Arial" pitchFamily="34" charset="0"/>
                <a:cs typeface="Arial" pitchFamily="34" charset="0"/>
              </a:rPr>
              <a:t> Мария Сергеевна</a:t>
            </a:r>
          </a:p>
        </p:txBody>
      </p:sp>
      <p:pic>
        <p:nvPicPr>
          <p:cNvPr id="3" name="Picture 2"/>
          <p:cNvPicPr>
            <a:picLocks noChangeAspect="1" noChangeArrowheads="1"/>
          </p:cNvPicPr>
          <p:nvPr/>
        </p:nvPicPr>
        <p:blipFill>
          <a:blip r:embed="rId3" cstate="print"/>
          <a:srcRect/>
          <a:stretch>
            <a:fillRect/>
          </a:stretch>
        </p:blipFill>
        <p:spPr bwMode="auto">
          <a:xfrm>
            <a:off x="584161" y="367484"/>
            <a:ext cx="1868458" cy="1437467"/>
          </a:xfrm>
          <a:prstGeom prst="rect">
            <a:avLst/>
          </a:prstGeom>
          <a:noFill/>
          <a:ln w="9525">
            <a:noFill/>
            <a:miter lim="800000"/>
            <a:headEnd/>
            <a:tailEnd/>
          </a:ln>
          <a:effectLst/>
        </p:spPr>
      </p:pic>
    </p:spTree>
    <p:extLst>
      <p:ext uri="{BB962C8B-B14F-4D97-AF65-F5344CB8AC3E}">
        <p14:creationId xmlns="" xmlns:p14="http://schemas.microsoft.com/office/powerpoint/2010/main" val="2991241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2848150" flipH="1">
            <a:off x="3428436" y="2397462"/>
            <a:ext cx="73141" cy="2007168"/>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pic>
        <p:nvPicPr>
          <p:cNvPr id="7171" name="Picture 4"/>
          <p:cNvPicPr>
            <a:picLocks noChangeAspect="1" noChangeArrowheads="1"/>
          </p:cNvPicPr>
          <p:nvPr/>
        </p:nvPicPr>
        <p:blipFill>
          <a:blip r:embed="rId3">
            <a:extLst>
              <a:ext uri="{28A0092B-C50C-407E-A947-70E740481C1C}">
                <a14:useLocalDpi xmlns="" xmlns:a14="http://schemas.microsoft.com/office/drawing/2010/main" val="0"/>
              </a:ext>
            </a:extLst>
          </a:blip>
          <a:srcRect l="31656" t="23196" r="14772"/>
          <a:stretch>
            <a:fillRect/>
          </a:stretch>
        </p:blipFill>
        <p:spPr bwMode="auto">
          <a:xfrm>
            <a:off x="2376910" y="3145053"/>
            <a:ext cx="843010" cy="877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p:cNvSpPr/>
          <p:nvPr/>
        </p:nvSpPr>
        <p:spPr>
          <a:xfrm rot="3721258" flipH="1">
            <a:off x="3341078" y="2176984"/>
            <a:ext cx="89395" cy="2009280"/>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cxnSp>
        <p:nvCxnSpPr>
          <p:cNvPr id="4" name="Прямая соединительная линия 3"/>
          <p:cNvCxnSpPr/>
          <p:nvPr/>
        </p:nvCxnSpPr>
        <p:spPr>
          <a:xfrm rot="5400000">
            <a:off x="2322821" y="4639889"/>
            <a:ext cx="3767562" cy="46482"/>
          </a:xfrm>
          <a:prstGeom prst="line">
            <a:avLst/>
          </a:prstGeom>
          <a:ln w="2190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Овал 4"/>
          <p:cNvSpPr/>
          <p:nvPr/>
        </p:nvSpPr>
        <p:spPr>
          <a:xfrm>
            <a:off x="3422749" y="1609097"/>
            <a:ext cx="1616299" cy="1279151"/>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09664" tIns="54832" rIns="109664" bIns="54832" anchor="ctr"/>
          <a:lstStyle/>
          <a:p>
            <a:pPr algn="ctr">
              <a:defRPr/>
            </a:pPr>
            <a:endParaRPr lang="ru-RU" dirty="0"/>
          </a:p>
        </p:txBody>
      </p:sp>
      <p:sp>
        <p:nvSpPr>
          <p:cNvPr id="6" name="Овал 5"/>
          <p:cNvSpPr/>
          <p:nvPr/>
        </p:nvSpPr>
        <p:spPr>
          <a:xfrm>
            <a:off x="3612902" y="1974802"/>
            <a:ext cx="475383" cy="3657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pic>
        <p:nvPicPr>
          <p:cNvPr id="7176" name="Picture 35"/>
          <p:cNvPicPr>
            <a:picLocks noChangeAspect="1" noChangeArrowheads="1"/>
          </p:cNvPicPr>
          <p:nvPr/>
        </p:nvPicPr>
        <p:blipFill>
          <a:blip r:embed="rId4">
            <a:extLst>
              <a:ext uri="{28A0092B-C50C-407E-A947-70E740481C1C}">
                <a14:useLocalDpi xmlns="" xmlns:a14="http://schemas.microsoft.com/office/drawing/2010/main" val="0"/>
              </a:ext>
            </a:extLst>
          </a:blip>
          <a:srcRect r="16107" b="12837"/>
          <a:stretch>
            <a:fillRect/>
          </a:stretch>
        </p:blipFill>
        <p:spPr bwMode="auto">
          <a:xfrm>
            <a:off x="0" y="1153302"/>
            <a:ext cx="2567063" cy="1696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7" name="Picture 8"/>
          <p:cNvPicPr>
            <a:picLocks noChangeAspect="1" noChangeArrowheads="1"/>
          </p:cNvPicPr>
          <p:nvPr/>
        </p:nvPicPr>
        <p:blipFill>
          <a:blip r:embed="rId5">
            <a:extLst>
              <a:ext uri="{28A0092B-C50C-407E-A947-70E740481C1C}">
                <a14:useLocalDpi xmlns="" xmlns:a14="http://schemas.microsoft.com/office/drawing/2010/main" val="0"/>
              </a:ext>
            </a:extLst>
          </a:blip>
          <a:srcRect r="50000" b="50000"/>
          <a:stretch>
            <a:fillRect/>
          </a:stretch>
        </p:blipFill>
        <p:spPr bwMode="auto">
          <a:xfrm>
            <a:off x="6084887" y="1010426"/>
            <a:ext cx="3327672" cy="1612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9" name="Прямая соединительная линия 28"/>
          <p:cNvCxnSpPr/>
          <p:nvPr/>
        </p:nvCxnSpPr>
        <p:spPr>
          <a:xfrm rot="5400000">
            <a:off x="2383978" y="3510757"/>
            <a:ext cx="7021513"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Овал 11"/>
          <p:cNvSpPr/>
          <p:nvPr/>
        </p:nvSpPr>
        <p:spPr>
          <a:xfrm>
            <a:off x="3327674" y="2267364"/>
            <a:ext cx="285228" cy="219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cxnSp>
        <p:nvCxnSpPr>
          <p:cNvPr id="21" name="Прямая соединительная линия 20"/>
          <p:cNvCxnSpPr/>
          <p:nvPr/>
        </p:nvCxnSpPr>
        <p:spPr>
          <a:xfrm rot="16200000" flipH="1">
            <a:off x="332058" y="1619718"/>
            <a:ext cx="5720227" cy="4644517"/>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rot="5400000">
            <a:off x="-234740" y="1768349"/>
            <a:ext cx="5648790" cy="4418696"/>
          </a:xfrm>
          <a:prstGeom prst="straightConnector1">
            <a:avLst/>
          </a:prstGeom>
          <a:ln w="1524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rot="3431074" flipH="1">
            <a:off x="9407033" y="2296375"/>
            <a:ext cx="82893" cy="2277607"/>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pic>
        <p:nvPicPr>
          <p:cNvPr id="7183" name="Picture 4"/>
          <p:cNvPicPr>
            <a:picLocks noChangeAspect="1" noChangeArrowheads="1"/>
          </p:cNvPicPr>
          <p:nvPr/>
        </p:nvPicPr>
        <p:blipFill>
          <a:blip r:embed="rId3">
            <a:extLst>
              <a:ext uri="{28A0092B-C50C-407E-A947-70E740481C1C}">
                <a14:useLocalDpi xmlns="" xmlns:a14="http://schemas.microsoft.com/office/drawing/2010/main" val="0"/>
              </a:ext>
            </a:extLst>
          </a:blip>
          <a:srcRect l="31656" t="23196" r="14772"/>
          <a:stretch>
            <a:fillRect/>
          </a:stretch>
        </p:blipFill>
        <p:spPr bwMode="auto">
          <a:xfrm>
            <a:off x="8366721" y="3071912"/>
            <a:ext cx="843011" cy="877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Прямоугольник 15"/>
          <p:cNvSpPr/>
          <p:nvPr/>
        </p:nvSpPr>
        <p:spPr>
          <a:xfrm rot="5246311" flipH="1">
            <a:off x="9728747" y="2342744"/>
            <a:ext cx="100772" cy="1312055"/>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cxnSp>
        <p:nvCxnSpPr>
          <p:cNvPr id="17" name="Прямая соединительная линия 16"/>
          <p:cNvCxnSpPr/>
          <p:nvPr/>
        </p:nvCxnSpPr>
        <p:spPr>
          <a:xfrm rot="5400000">
            <a:off x="8312633" y="4859312"/>
            <a:ext cx="3767562" cy="46482"/>
          </a:xfrm>
          <a:prstGeom prst="line">
            <a:avLst/>
          </a:prstGeom>
          <a:ln w="2190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Овал 17"/>
          <p:cNvSpPr/>
          <p:nvPr/>
        </p:nvSpPr>
        <p:spPr>
          <a:xfrm>
            <a:off x="9412561" y="1828520"/>
            <a:ext cx="1616298" cy="127915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09664" tIns="54832" rIns="109664" bIns="54832" anchor="ctr"/>
          <a:lstStyle/>
          <a:p>
            <a:pPr algn="ctr">
              <a:defRPr/>
            </a:pPr>
            <a:endParaRPr lang="ru-RU" dirty="0"/>
          </a:p>
        </p:txBody>
      </p:sp>
      <p:sp>
        <p:nvSpPr>
          <p:cNvPr id="19" name="Овал 18"/>
          <p:cNvSpPr/>
          <p:nvPr/>
        </p:nvSpPr>
        <p:spPr>
          <a:xfrm>
            <a:off x="9602715" y="2194223"/>
            <a:ext cx="475381" cy="3657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20" name="Овал 19"/>
          <p:cNvSpPr/>
          <p:nvPr/>
        </p:nvSpPr>
        <p:spPr>
          <a:xfrm>
            <a:off x="9317485" y="2486786"/>
            <a:ext cx="285230" cy="2194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pic>
        <p:nvPicPr>
          <p:cNvPr id="7182" name="Picture 14" descr="C:\Users\Марина\AppData\Local\Microsoft\Windows\Temporary Internet Files\Content.IE5\ETR35POB\MCj04354740000[1].wmf"/>
          <p:cNvPicPr>
            <a:picLocks noChangeAspect="1" noChangeArrowheads="1"/>
          </p:cNvPicPr>
          <p:nvPr/>
        </p:nvPicPr>
        <p:blipFill>
          <a:blip r:embed="rId6" cstate="print">
            <a:extLst>
              <a:ext uri="{28A0092B-C50C-407E-A947-70E740481C1C}">
                <a14:useLocalDpi xmlns="" xmlns:a14="http://schemas.microsoft.com/office/drawing/2010/main" val="0"/>
              </a:ext>
            </a:extLst>
          </a:blip>
          <a:srcRect l="19444" t="9239" r="19444" b="36122"/>
          <a:stretch>
            <a:fillRect/>
          </a:stretch>
        </p:blipFill>
        <p:spPr bwMode="auto">
          <a:xfrm rot="-5400000">
            <a:off x="8697434" y="2492508"/>
            <a:ext cx="669644" cy="950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Полилиния 26"/>
          <p:cNvSpPr/>
          <p:nvPr/>
        </p:nvSpPr>
        <p:spPr>
          <a:xfrm rot="20094609">
            <a:off x="8755477" y="2629817"/>
            <a:ext cx="456367" cy="105648"/>
          </a:xfrm>
          <a:custGeom>
            <a:avLst/>
            <a:gdLst>
              <a:gd name="connsiteX0" fmla="*/ 0 w 558210"/>
              <a:gd name="connsiteY0" fmla="*/ 113414 h 115186"/>
              <a:gd name="connsiteX1" fmla="*/ 116958 w 558210"/>
              <a:gd name="connsiteY1" fmla="*/ 7088 h 115186"/>
              <a:gd name="connsiteX2" fmla="*/ 276447 w 558210"/>
              <a:gd name="connsiteY2" fmla="*/ 113414 h 115186"/>
              <a:gd name="connsiteX3" fmla="*/ 520996 w 558210"/>
              <a:gd name="connsiteY3" fmla="*/ 17721 h 115186"/>
              <a:gd name="connsiteX4" fmla="*/ 499730 w 558210"/>
              <a:gd name="connsiteY4" fmla="*/ 7088 h 115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10" h="115186">
                <a:moveTo>
                  <a:pt x="0" y="113414"/>
                </a:moveTo>
                <a:cubicBezTo>
                  <a:pt x="35442" y="60251"/>
                  <a:pt x="70884" y="7088"/>
                  <a:pt x="116958" y="7088"/>
                </a:cubicBezTo>
                <a:cubicBezTo>
                  <a:pt x="163032" y="7088"/>
                  <a:pt x="209107" y="111642"/>
                  <a:pt x="276447" y="113414"/>
                </a:cubicBezTo>
                <a:cubicBezTo>
                  <a:pt x="343787" y="115186"/>
                  <a:pt x="483782" y="35442"/>
                  <a:pt x="520996" y="17721"/>
                </a:cubicBezTo>
                <a:cubicBezTo>
                  <a:pt x="558210" y="0"/>
                  <a:pt x="528970" y="3544"/>
                  <a:pt x="499730" y="7088"/>
                </a:cubicBezTo>
              </a:path>
            </a:pathLst>
          </a:custGeom>
          <a:ln w="412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lIns="109664" tIns="54832" rIns="109664" bIns="54832" anchor="ctr"/>
          <a:lstStyle/>
          <a:p>
            <a:pPr algn="ctr">
              <a:defRPr/>
            </a:pPr>
            <a:endParaRPr lang="ru-RU"/>
          </a:p>
        </p:txBody>
      </p:sp>
      <p:sp>
        <p:nvSpPr>
          <p:cNvPr id="25" name="Выноска-облако 24"/>
          <p:cNvSpPr/>
          <p:nvPr/>
        </p:nvSpPr>
        <p:spPr>
          <a:xfrm>
            <a:off x="1" y="2779350"/>
            <a:ext cx="4753818" cy="3145053"/>
          </a:xfrm>
          <a:prstGeom prst="cloudCallout">
            <a:avLst>
              <a:gd name="adj1" fmla="val 48113"/>
              <a:gd name="adj2" fmla="val -69669"/>
            </a:avLst>
          </a:prstGeom>
        </p:spPr>
        <p:style>
          <a:lnRef idx="1">
            <a:schemeClr val="accent5"/>
          </a:lnRef>
          <a:fillRef idx="2">
            <a:schemeClr val="accent5"/>
          </a:fillRef>
          <a:effectRef idx="1">
            <a:schemeClr val="accent5"/>
          </a:effectRef>
          <a:fontRef idx="minor">
            <a:schemeClr val="dk1"/>
          </a:fontRef>
        </p:style>
        <p:txBody>
          <a:bodyPr lIns="109664" tIns="54832" rIns="109664" bIns="54832" anchor="ctr"/>
          <a:lstStyle/>
          <a:p>
            <a:pPr algn="ctr">
              <a:defRPr/>
            </a:pPr>
            <a:r>
              <a:rPr lang="ru-RU" sz="2900" b="1" dirty="0">
                <a:solidFill>
                  <a:srgbClr val="FF0000"/>
                </a:solidFill>
              </a:rPr>
              <a:t>При выяснении запаха веществ нельзя подносить сосуд близко к лицу!</a:t>
            </a:r>
          </a:p>
        </p:txBody>
      </p:sp>
      <p:sp>
        <p:nvSpPr>
          <p:cNvPr id="26" name="Выноска-облако 25"/>
          <p:cNvSpPr/>
          <p:nvPr/>
        </p:nvSpPr>
        <p:spPr>
          <a:xfrm>
            <a:off x="4373514" y="3437617"/>
            <a:ext cx="6370117" cy="3583897"/>
          </a:xfrm>
          <a:prstGeom prst="cloudCallout">
            <a:avLst>
              <a:gd name="adj1" fmla="val 47152"/>
              <a:gd name="adj2" fmla="val -73215"/>
            </a:avLst>
          </a:prstGeom>
        </p:spPr>
        <p:style>
          <a:lnRef idx="1">
            <a:schemeClr val="accent5"/>
          </a:lnRef>
          <a:fillRef idx="2">
            <a:schemeClr val="accent5"/>
          </a:fillRef>
          <a:effectRef idx="1">
            <a:schemeClr val="accent5"/>
          </a:effectRef>
          <a:fontRef idx="minor">
            <a:schemeClr val="dk1"/>
          </a:fontRef>
        </p:style>
        <p:txBody>
          <a:bodyPr lIns="109664" tIns="54832" rIns="109664" bIns="54832" anchor="ctr"/>
          <a:lstStyle/>
          <a:p>
            <a:pPr algn="ctr">
              <a:defRPr/>
            </a:pPr>
            <a:r>
              <a:rPr lang="ru-RU" sz="3400" b="1" dirty="0">
                <a:solidFill>
                  <a:srgbClr val="FF0000"/>
                </a:solidFill>
              </a:rPr>
              <a:t>Для ознакомления с запахом надо ладонью сделать движение от отверстия сосуда к носу!</a:t>
            </a:r>
          </a:p>
        </p:txBody>
      </p:sp>
      <p:pic>
        <p:nvPicPr>
          <p:cNvPr id="7193" name="Рисунок 10" descr="911a78d7c5d88589c7b5a195265f2979.gif"/>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2584425" y="1224740"/>
            <a:ext cx="1216978" cy="1267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Прямоугольник 31"/>
          <p:cNvSpPr/>
          <p:nvPr/>
        </p:nvSpPr>
        <p:spPr>
          <a:xfrm>
            <a:off x="0" y="0"/>
            <a:ext cx="12169775" cy="796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sp>
        <p:nvSpPr>
          <p:cNvPr id="36" name="Прямоугольник 35"/>
          <p:cNvSpPr/>
          <p:nvPr/>
        </p:nvSpPr>
        <p:spPr>
          <a:xfrm>
            <a:off x="0" y="0"/>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pic>
        <p:nvPicPr>
          <p:cNvPr id="37" name="Picture 2"/>
          <p:cNvPicPr>
            <a:picLocks noChangeAspect="1" noChangeArrowheads="1"/>
          </p:cNvPicPr>
          <p:nvPr/>
        </p:nvPicPr>
        <p:blipFill>
          <a:blip r:embed="rId8" cstate="print"/>
          <a:srcRect/>
          <a:stretch>
            <a:fillRect/>
          </a:stretch>
        </p:blipFill>
        <p:spPr bwMode="auto">
          <a:xfrm>
            <a:off x="0" y="0"/>
            <a:ext cx="1511268" cy="7858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path" presetSubtype="0" accel="50000" decel="50000" fill="hold" grpId="0" nodeType="afterEffect">
                                  <p:stCondLst>
                                    <p:cond delay="0"/>
                                  </p:stCondLst>
                                  <p:childTnLst>
                                    <p:animMotion origin="layout" path="M -2.22222E-6 7.40741E-7 L 0.04202 -0.04722 " pathEditMode="relative" rAng="0" ptsTypes="AA">
                                      <p:cBhvr>
                                        <p:cTn id="6" dur="2000" fill="hold"/>
                                        <p:tgtEl>
                                          <p:spTgt spid="2"/>
                                        </p:tgtEl>
                                        <p:attrNameLst>
                                          <p:attrName>ppt_x</p:attrName>
                                          <p:attrName>ppt_y</p:attrName>
                                        </p:attrNameLst>
                                      </p:cBhvr>
                                      <p:rCtr x="2101" y="-2361"/>
                                    </p:animMotion>
                                  </p:childTnLst>
                                </p:cTn>
                              </p:par>
                              <p:par>
                                <p:cTn id="7" presetID="56" presetClass="path" presetSubtype="0" accel="50000" decel="50000" fill="hold" nodeType="withEffect">
                                  <p:stCondLst>
                                    <p:cond delay="0"/>
                                  </p:stCondLst>
                                  <p:childTnLst>
                                    <p:animMotion origin="layout" path="M -0.025 0.02662 L 0.04827 -0.05741 " pathEditMode="relative" rAng="0" ptsTypes="AA">
                                      <p:cBhvr>
                                        <p:cTn id="8" dur="2000" fill="hold"/>
                                        <p:tgtEl>
                                          <p:spTgt spid="7171"/>
                                        </p:tgtEl>
                                        <p:attrNameLst>
                                          <p:attrName>ppt_x</p:attrName>
                                          <p:attrName>ppt_y</p:attrName>
                                        </p:attrNameLst>
                                      </p:cBhvr>
                                      <p:rCtr x="3663" y="-4213"/>
                                    </p:animMotion>
                                  </p:childTnLst>
                                </p:cTn>
                              </p:par>
                              <p:par>
                                <p:cTn id="9" presetID="56" presetClass="path" presetSubtype="0" accel="50000" decel="50000" fill="hold" grpId="0" nodeType="withEffect">
                                  <p:stCondLst>
                                    <p:cond delay="0"/>
                                  </p:stCondLst>
                                  <p:childTnLst>
                                    <p:animMotion origin="layout" path="M 5E-6 7.40741E-7 L 0.05643 -0.06852 " pathEditMode="relative" rAng="0" ptsTypes="AA">
                                      <p:cBhvr>
                                        <p:cTn id="10" dur="2000" fill="hold"/>
                                        <p:tgtEl>
                                          <p:spTgt spid="3"/>
                                        </p:tgtEl>
                                        <p:attrNameLst>
                                          <p:attrName>ppt_x</p:attrName>
                                          <p:attrName>ppt_y</p:attrName>
                                        </p:attrNameLst>
                                      </p:cBhvr>
                                      <p:rCtr x="2812" y="-3426"/>
                                    </p:animMotion>
                                  </p:childTnLst>
                                </p:cTn>
                              </p:par>
                            </p:childTnLst>
                          </p:cTn>
                        </p:par>
                        <p:par>
                          <p:cTn id="11" fill="hold" nodeType="afterGroup">
                            <p:stCondLst>
                              <p:cond delay="2000"/>
                            </p:stCondLst>
                            <p:childTnLst>
                              <p:par>
                                <p:cTn id="12" presetID="64" presetClass="path" presetSubtype="0" accel="50000" decel="50000" fill="hold" nodeType="afterEffect">
                                  <p:stCondLst>
                                    <p:cond delay="0"/>
                                  </p:stCondLst>
                                  <p:childTnLst>
                                    <p:animMotion origin="layout" path="M 0.04827 -0.05741 L 0.04965 -0.08403 " pathEditMode="relative" rAng="0" ptsTypes="AA">
                                      <p:cBhvr>
                                        <p:cTn id="13" dur="2000" fill="hold"/>
                                        <p:tgtEl>
                                          <p:spTgt spid="7171"/>
                                        </p:tgtEl>
                                        <p:attrNameLst>
                                          <p:attrName>ppt_x</p:attrName>
                                          <p:attrName>ppt_y</p:attrName>
                                        </p:attrNameLst>
                                      </p:cBhvr>
                                      <p:rCtr x="69" y="-1343"/>
                                    </p:animMotion>
                                  </p:childTnLst>
                                </p:cTn>
                              </p:par>
                            </p:childTnLst>
                          </p:cTn>
                        </p:par>
                        <p:par>
                          <p:cTn id="14" fill="hold" nodeType="afterGroup">
                            <p:stCondLst>
                              <p:cond delay="4000"/>
                            </p:stCondLst>
                            <p:childTnLst>
                              <p:par>
                                <p:cTn id="15" presetID="1" presetClass="emph" presetSubtype="2" fill="hold" nodeType="afterEffect">
                                  <p:stCondLst>
                                    <p:cond delay="0"/>
                                  </p:stCondLst>
                                  <p:childTnLst>
                                    <p:animClr clrSpc="rgb" dir="cw">
                                      <p:cBhvr>
                                        <p:cTn id="16" dur="2000" fill="hold"/>
                                        <p:tgtEl>
                                          <p:spTgt spid="12"/>
                                        </p:tgtEl>
                                        <p:attrNameLst>
                                          <p:attrName>fillcolor</p:attrName>
                                        </p:attrNameLst>
                                      </p:cBhvr>
                                      <p:to>
                                        <a:srgbClr val="FF0000"/>
                                      </p:to>
                                    </p:animClr>
                                    <p:set>
                                      <p:cBhvr>
                                        <p:cTn id="17" dur="2000" fill="hold"/>
                                        <p:tgtEl>
                                          <p:spTgt spid="12"/>
                                        </p:tgtEl>
                                        <p:attrNameLst>
                                          <p:attrName>fill.type</p:attrName>
                                        </p:attrNameLst>
                                      </p:cBhvr>
                                      <p:to>
                                        <p:strVal val="solid"/>
                                      </p:to>
                                    </p:set>
                                    <p:set>
                                      <p:cBhvr>
                                        <p:cTn id="18" dur="2000" fill="hold"/>
                                        <p:tgtEl>
                                          <p:spTgt spid="12"/>
                                        </p:tgtEl>
                                        <p:attrNameLst>
                                          <p:attrName>fill.on</p:attrName>
                                        </p:attrNameLst>
                                      </p:cBhvr>
                                      <p:to>
                                        <p:strVal val="true"/>
                                      </p:to>
                                    </p:set>
                                  </p:childTnLst>
                                </p:cTn>
                              </p:par>
                            </p:childTnLst>
                          </p:cTn>
                        </p:par>
                        <p:par>
                          <p:cTn id="19" fill="hold" nodeType="afterGroup">
                            <p:stCondLst>
                              <p:cond delay="6000"/>
                            </p:stCondLst>
                            <p:childTnLst>
                              <p:par>
                                <p:cTn id="20" presetID="42" presetClass="path" presetSubtype="0" accel="50000" decel="50000" fill="hold" grpId="0" nodeType="afterEffect">
                                  <p:stCondLst>
                                    <p:cond delay="0"/>
                                  </p:stCondLst>
                                  <p:childTnLst>
                                    <p:animMotion origin="layout" path="M 5.55556E-7 4.07407E-6 L -0.08438 0.57106 " pathEditMode="relative" rAng="0" ptsTypes="AA">
                                      <p:cBhvr>
                                        <p:cTn id="21" dur="1000" fill="hold"/>
                                        <p:tgtEl>
                                          <p:spTgt spid="12"/>
                                        </p:tgtEl>
                                        <p:attrNameLst>
                                          <p:attrName>ppt_x</p:attrName>
                                          <p:attrName>ppt_y</p:attrName>
                                        </p:attrNameLst>
                                      </p:cBhvr>
                                      <p:rCtr x="-4219" y="28542"/>
                                    </p:animMotion>
                                  </p:childTnLst>
                                </p:cTn>
                              </p:par>
                            </p:childTnLst>
                          </p:cTn>
                        </p:par>
                        <p:par>
                          <p:cTn id="22" fill="hold" nodeType="afterGroup">
                            <p:stCondLst>
                              <p:cond delay="7000"/>
                            </p:stCondLst>
                            <p:childTnLst>
                              <p:par>
                                <p:cTn id="23" presetID="45" presetClass="path" presetSubtype="0" accel="50000" decel="50000" fill="hold" grpId="1" nodeType="afterEffect">
                                  <p:stCondLst>
                                    <p:cond delay="0"/>
                                  </p:stCondLst>
                                  <p:childTnLst>
                                    <p:animMotion origin="layout" path="M -0.08438 0.57107 L -0.06736 0.57107 C -0.05938 0.57107 -0.05035 0.56065 -0.04236 0.55903 C -0.03646 0.55903 -0.02535 0.56875 -0.02031 0.56875 C -0.01337 0.56875 -0.00642 0.56574 0.0066 0.56574 L 0.01562 0.45116 L 0.02569 0.58958 L 0.03767 0.57107 L 0.04757 0.56574 L 0.0717 0.57014 C 0.08264 0.56806 0.09167 0.55833 0.1026 0.55463 C 0.1066 0.55394 0.11562 0.55324 0.1217 0.55463 C 0.1276 0.55625 0.13264 0.56644 0.13455 0.56713 C 0.13767 0.57014 0.14462 0.56713 0.14861 0.56875 L 0.15469 0.57107 L 0.16562 0.57107 " pathEditMode="relative" rAng="0" ptsTypes="FfffFFFFFffffFFF">
                                      <p:cBhvr>
                                        <p:cTn id="24" dur="2000" fill="hold"/>
                                        <p:tgtEl>
                                          <p:spTgt spid="12"/>
                                        </p:tgtEl>
                                        <p:attrNameLst>
                                          <p:attrName>ppt_x</p:attrName>
                                          <p:attrName>ppt_y</p:attrName>
                                        </p:attrNameLst>
                                      </p:cBhvr>
                                      <p:rCtr x="12500" y="-5069"/>
                                    </p:animMotion>
                                  </p:childTnLst>
                                </p:cTn>
                              </p:par>
                            </p:childTnLst>
                          </p:cTn>
                        </p:par>
                        <p:par>
                          <p:cTn id="25" fill="hold" nodeType="afterGroup">
                            <p:stCondLst>
                              <p:cond delay="9000"/>
                            </p:stCondLst>
                            <p:childTnLst>
                              <p:par>
                                <p:cTn id="26" presetID="22" presetClass="entr" presetSubtype="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2000"/>
                                        <p:tgtEl>
                                          <p:spTgt spid="21"/>
                                        </p:tgtEl>
                                      </p:cBhvr>
                                    </p:animEffect>
                                  </p:childTnLst>
                                </p:cTn>
                              </p:par>
                            </p:childTnLst>
                          </p:cTn>
                        </p:par>
                        <p:par>
                          <p:cTn id="29" fill="hold" nodeType="afterGroup">
                            <p:stCondLst>
                              <p:cond delay="11000"/>
                            </p:stCondLst>
                            <p:childTnLst>
                              <p:par>
                                <p:cTn id="30" presetID="22" presetClass="entr" presetSubtype="1"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2000"/>
                                        <p:tgtEl>
                                          <p:spTgt spid="23"/>
                                        </p:tgtEl>
                                      </p:cBhvr>
                                    </p:animEffect>
                                  </p:childTnLst>
                                </p:cTn>
                              </p:par>
                            </p:childTnLst>
                          </p:cTn>
                        </p:par>
                        <p:par>
                          <p:cTn id="33" fill="hold" nodeType="afterGroup">
                            <p:stCondLst>
                              <p:cond delay="13000"/>
                            </p:stCondLst>
                            <p:childTnLst>
                              <p:par>
                                <p:cTn id="34" presetID="35" presetClass="path" presetSubtype="0" accel="50000" decel="50000" fill="hold" nodeType="afterEffect">
                                  <p:stCondLst>
                                    <p:cond delay="0"/>
                                  </p:stCondLst>
                                  <p:childTnLst>
                                    <p:animMotion origin="layout" path="M 1.11022E-16 -2.22222E-6 L -0.0217 0.00371 " pathEditMode="relative" rAng="0" ptsTypes="AA">
                                      <p:cBhvr>
                                        <p:cTn id="35" dur="1000" fill="hold"/>
                                        <p:tgtEl>
                                          <p:spTgt spid="7182"/>
                                        </p:tgtEl>
                                        <p:attrNameLst>
                                          <p:attrName>ppt_x</p:attrName>
                                          <p:attrName>ppt_y</p:attrName>
                                        </p:attrNameLst>
                                      </p:cBhvr>
                                      <p:rCtr x="-1094" y="185"/>
                                    </p:animMotion>
                                  </p:childTnLst>
                                </p:cTn>
                              </p:par>
                            </p:childTnLst>
                          </p:cTn>
                        </p:par>
                        <p:par>
                          <p:cTn id="36" fill="hold" nodeType="afterGroup">
                            <p:stCondLst>
                              <p:cond delay="14000"/>
                            </p:stCondLst>
                            <p:childTnLst>
                              <p:par>
                                <p:cTn id="37" presetID="63" presetClass="path" presetSubtype="0" accel="50000" decel="50000" fill="hold" nodeType="afterEffect">
                                  <p:stCondLst>
                                    <p:cond delay="0"/>
                                  </p:stCondLst>
                                  <p:childTnLst>
                                    <p:animMotion origin="layout" path="M -0.0217 0.0037 L -0.0059 0.0037 " pathEditMode="relative" rAng="0" ptsTypes="AA">
                                      <p:cBhvr>
                                        <p:cTn id="38" dur="1000" fill="hold"/>
                                        <p:tgtEl>
                                          <p:spTgt spid="7182"/>
                                        </p:tgtEl>
                                        <p:attrNameLst>
                                          <p:attrName>ppt_x</p:attrName>
                                          <p:attrName>ppt_y</p:attrName>
                                        </p:attrNameLst>
                                      </p:cBhvr>
                                      <p:rCtr x="781" y="0"/>
                                    </p:animMotion>
                                  </p:childTnLst>
                                </p:cTn>
                              </p:par>
                            </p:childTnLst>
                          </p:cTn>
                        </p:par>
                        <p:par>
                          <p:cTn id="39" fill="hold" nodeType="afterGroup">
                            <p:stCondLst>
                              <p:cond delay="15000"/>
                            </p:stCondLst>
                            <p:childTnLst>
                              <p:par>
                                <p:cTn id="40" presetID="22" presetClass="entr" presetSubtype="8"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2000"/>
                                        <p:tgtEl>
                                          <p:spTgt spid="27"/>
                                        </p:tgtEl>
                                      </p:cBhvr>
                                    </p:animEffect>
                                  </p:childTnLst>
                                </p:cTn>
                              </p:par>
                            </p:childTnLst>
                          </p:cTn>
                        </p:par>
                        <p:par>
                          <p:cTn id="43" fill="hold" nodeType="afterGroup">
                            <p:stCondLst>
                              <p:cond delay="17000"/>
                            </p:stCondLst>
                            <p:childTnLst>
                              <p:par>
                                <p:cTn id="44" presetID="53"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2000" fill="hold"/>
                                        <p:tgtEl>
                                          <p:spTgt spid="25"/>
                                        </p:tgtEl>
                                        <p:attrNameLst>
                                          <p:attrName>ppt_w</p:attrName>
                                        </p:attrNameLst>
                                      </p:cBhvr>
                                      <p:tavLst>
                                        <p:tav tm="0">
                                          <p:val>
                                            <p:fltVal val="0"/>
                                          </p:val>
                                        </p:tav>
                                        <p:tav tm="100000">
                                          <p:val>
                                            <p:strVal val="#ppt_w"/>
                                          </p:val>
                                        </p:tav>
                                      </p:tavLst>
                                    </p:anim>
                                    <p:anim calcmode="lin" valueType="num">
                                      <p:cBhvr>
                                        <p:cTn id="47" dur="2000" fill="hold"/>
                                        <p:tgtEl>
                                          <p:spTgt spid="25"/>
                                        </p:tgtEl>
                                        <p:attrNameLst>
                                          <p:attrName>ppt_h</p:attrName>
                                        </p:attrNameLst>
                                      </p:cBhvr>
                                      <p:tavLst>
                                        <p:tav tm="0">
                                          <p:val>
                                            <p:fltVal val="0"/>
                                          </p:val>
                                        </p:tav>
                                        <p:tav tm="100000">
                                          <p:val>
                                            <p:strVal val="#ppt_h"/>
                                          </p:val>
                                        </p:tav>
                                      </p:tavLst>
                                    </p:anim>
                                    <p:animEffect transition="in" filter="fade">
                                      <p:cBhvr>
                                        <p:cTn id="48" dur="2000"/>
                                        <p:tgtEl>
                                          <p:spTgt spid="25"/>
                                        </p:tgtEl>
                                      </p:cBhvr>
                                    </p:animEffect>
                                  </p:childTnLst>
                                </p:cTn>
                              </p:par>
                            </p:childTnLst>
                          </p:cTn>
                        </p:par>
                        <p:par>
                          <p:cTn id="49" fill="hold" nodeType="afterGroup">
                            <p:stCondLst>
                              <p:cond delay="19000"/>
                            </p:stCondLst>
                            <p:childTnLst>
                              <p:par>
                                <p:cTn id="50" presetID="53"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2000" fill="hold"/>
                                        <p:tgtEl>
                                          <p:spTgt spid="26"/>
                                        </p:tgtEl>
                                        <p:attrNameLst>
                                          <p:attrName>ppt_w</p:attrName>
                                        </p:attrNameLst>
                                      </p:cBhvr>
                                      <p:tavLst>
                                        <p:tav tm="0">
                                          <p:val>
                                            <p:fltVal val="0"/>
                                          </p:val>
                                        </p:tav>
                                        <p:tav tm="100000">
                                          <p:val>
                                            <p:strVal val="#ppt_w"/>
                                          </p:val>
                                        </p:tav>
                                      </p:tavLst>
                                    </p:anim>
                                    <p:anim calcmode="lin" valueType="num">
                                      <p:cBhvr>
                                        <p:cTn id="53" dur="2000" fill="hold"/>
                                        <p:tgtEl>
                                          <p:spTgt spid="26"/>
                                        </p:tgtEl>
                                        <p:attrNameLst>
                                          <p:attrName>ppt_h</p:attrName>
                                        </p:attrNameLst>
                                      </p:cBhvr>
                                      <p:tavLst>
                                        <p:tav tm="0">
                                          <p:val>
                                            <p:fltVal val="0"/>
                                          </p:val>
                                        </p:tav>
                                        <p:tav tm="100000">
                                          <p:val>
                                            <p:strVal val="#ppt_h"/>
                                          </p:val>
                                        </p:tav>
                                      </p:tavLst>
                                    </p:anim>
                                    <p:animEffect transition="in" filter="fade">
                                      <p:cBhvr>
                                        <p:cTn id="54"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2" grpId="0" animBg="1"/>
      <p:bldP spid="12" grpId="1"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26971" y="296046"/>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pic>
        <p:nvPicPr>
          <p:cNvPr id="4" name="Picture 2"/>
          <p:cNvPicPr>
            <a:picLocks noChangeAspect="1" noChangeArrowheads="1"/>
          </p:cNvPicPr>
          <p:nvPr/>
        </p:nvPicPr>
        <p:blipFill>
          <a:blip r:embed="rId3" cstate="print"/>
          <a:srcRect/>
          <a:stretch>
            <a:fillRect/>
          </a:stretch>
        </p:blipFill>
        <p:spPr bwMode="auto">
          <a:xfrm>
            <a:off x="226971" y="1224740"/>
            <a:ext cx="11644394" cy="5561823"/>
          </a:xfrm>
          <a:prstGeom prst="rect">
            <a:avLst/>
          </a:prstGeom>
          <a:ln>
            <a:noFill/>
          </a:ln>
          <a:effectLst>
            <a:softEdge rad="112500"/>
          </a:effectLst>
        </p:spPr>
      </p:pic>
      <p:pic>
        <p:nvPicPr>
          <p:cNvPr id="5" name="Picture 2"/>
          <p:cNvPicPr>
            <a:picLocks noChangeAspect="1" noChangeArrowheads="1"/>
          </p:cNvPicPr>
          <p:nvPr/>
        </p:nvPicPr>
        <p:blipFill>
          <a:blip r:embed="rId4" cstate="print"/>
          <a:srcRect/>
          <a:stretch>
            <a:fillRect/>
          </a:stretch>
        </p:blipFill>
        <p:spPr bwMode="auto">
          <a:xfrm>
            <a:off x="298409" y="224609"/>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3636488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26971" y="296046"/>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sp>
        <p:nvSpPr>
          <p:cNvPr id="5" name="Rectangle 2"/>
          <p:cNvSpPr>
            <a:spLocks noGrp="1" noChangeArrowheads="1"/>
          </p:cNvSpPr>
          <p:nvPr>
            <p:ph type="title"/>
          </p:nvPr>
        </p:nvSpPr>
        <p:spPr>
          <a:xfrm>
            <a:off x="298409" y="1296178"/>
            <a:ext cx="11572956" cy="1143000"/>
          </a:xfrm>
        </p:spPr>
        <p:txBody>
          <a:bodyPr>
            <a:normAutofit/>
          </a:bodyPr>
          <a:lstStyle/>
          <a:p>
            <a:pPr eaLnBrk="1" hangingPunct="1"/>
            <a:r>
              <a:rPr lang="ru-RU" sz="3600" b="1" dirty="0" smtClean="0">
                <a:solidFill>
                  <a:srgbClr val="FF0000"/>
                </a:solidFill>
              </a:rPr>
              <a:t>Осторожно!!!</a:t>
            </a:r>
          </a:p>
        </p:txBody>
      </p:sp>
      <p:graphicFrame>
        <p:nvGraphicFramePr>
          <p:cNvPr id="2050" name="Diagram 4"/>
          <p:cNvGraphicFramePr>
            <a:graphicFrameLocks/>
          </p:cNvGraphicFramePr>
          <p:nvPr/>
        </p:nvGraphicFramePr>
        <p:xfrm>
          <a:off x="2084359" y="2224872"/>
          <a:ext cx="7643866" cy="3960812"/>
        </p:xfrm>
        <a:graphic>
          <a:graphicData uri="http://schemas.openxmlformats.org/drawingml/2006/compatibility">
            <com:legacyDrawing xmlns:com="http://schemas.openxmlformats.org/drawingml/2006/compatibility" spid="_x0000_s2050"/>
          </a:graphicData>
        </a:graphic>
      </p:graphicFrame>
      <p:pic>
        <p:nvPicPr>
          <p:cNvPr id="7" name="Picture 20" descr="10"/>
          <p:cNvPicPr>
            <a:picLocks noChangeAspect="1" noChangeArrowheads="1"/>
          </p:cNvPicPr>
          <p:nvPr/>
        </p:nvPicPr>
        <p:blipFill>
          <a:blip r:embed="rId4">
            <a:clrChange>
              <a:clrFrom>
                <a:srgbClr val="FEFEFE"/>
              </a:clrFrom>
              <a:clrTo>
                <a:srgbClr val="FEFEFE">
                  <a:alpha val="0"/>
                </a:srgbClr>
              </a:clrTo>
            </a:clrChange>
            <a:lum bright="12000" contrast="24000"/>
          </a:blip>
          <a:srcRect l="11577" r="23741"/>
          <a:stretch>
            <a:fillRect/>
          </a:stretch>
        </p:blipFill>
        <p:spPr bwMode="auto">
          <a:xfrm>
            <a:off x="4799003" y="3510756"/>
            <a:ext cx="2357454" cy="1139825"/>
          </a:xfrm>
          <a:prstGeom prst="rect">
            <a:avLst/>
          </a:prstGeom>
          <a:noFill/>
          <a:ln w="9525">
            <a:noFill/>
            <a:miter lim="800000"/>
            <a:headEnd/>
            <a:tailEnd/>
          </a:ln>
        </p:spPr>
      </p:pic>
      <p:sp>
        <p:nvSpPr>
          <p:cNvPr id="8" name="Прямоугольник 7"/>
          <p:cNvSpPr/>
          <p:nvPr/>
        </p:nvSpPr>
        <p:spPr>
          <a:xfrm>
            <a:off x="298409" y="6082524"/>
            <a:ext cx="11698066" cy="646331"/>
          </a:xfrm>
          <a:prstGeom prst="rect">
            <a:avLst/>
          </a:prstGeom>
        </p:spPr>
        <p:txBody>
          <a:bodyPr wrap="square">
            <a:spAutoFit/>
          </a:bodyPr>
          <a:lstStyle/>
          <a:p>
            <a:pPr algn="ctr"/>
            <a:r>
              <a:rPr lang="ru-RU" sz="3600" b="1" dirty="0" smtClean="0">
                <a:solidFill>
                  <a:srgbClr val="000099"/>
                </a:solidFill>
                <a:latin typeface="Arial" pitchFamily="34" charset="0"/>
                <a:cs typeface="Arial" pitchFamily="34" charset="0"/>
              </a:rPr>
              <a:t>Легковоспламеняющиеся вещества</a:t>
            </a:r>
          </a:p>
        </p:txBody>
      </p:sp>
      <p:pic>
        <p:nvPicPr>
          <p:cNvPr id="9" name="Picture 2"/>
          <p:cNvPicPr>
            <a:picLocks noChangeAspect="1" noChangeArrowheads="1"/>
          </p:cNvPicPr>
          <p:nvPr/>
        </p:nvPicPr>
        <p:blipFill>
          <a:blip r:embed="rId5" cstate="print"/>
          <a:srcRect/>
          <a:stretch>
            <a:fillRect/>
          </a:stretch>
        </p:blipFill>
        <p:spPr bwMode="auto">
          <a:xfrm>
            <a:off x="298409" y="224609"/>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363648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26971" y="296046"/>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sp>
        <p:nvSpPr>
          <p:cNvPr id="11" name="TextBox 10"/>
          <p:cNvSpPr txBox="1"/>
          <p:nvPr/>
        </p:nvSpPr>
        <p:spPr>
          <a:xfrm>
            <a:off x="226971" y="1367616"/>
            <a:ext cx="11715832" cy="769938"/>
          </a:xfrm>
          <a:prstGeom prst="rect">
            <a:avLst/>
          </a:prstGeom>
          <a:noFill/>
        </p:spPr>
        <p:txBody>
          <a:bodyPr wrap="square">
            <a:spAutoFit/>
          </a:bodyPr>
          <a:lstStyle/>
          <a:p>
            <a:pPr algn="ctr">
              <a:defRPr/>
            </a:pPr>
            <a:r>
              <a:rPr lang="ru-RU" sz="4400" b="1" dirty="0">
                <a:solidFill>
                  <a:srgbClr val="FF0000"/>
                </a:solidFill>
                <a:latin typeface="+mj-lt"/>
                <a:cs typeface="Times New Roman" pitchFamily="18" charset="0"/>
              </a:rPr>
              <a:t>Помни</a:t>
            </a:r>
            <a:r>
              <a:rPr lang="ru-RU" sz="4400" b="1" dirty="0">
                <a:solidFill>
                  <a:srgbClr val="FF0000"/>
                </a:solidFill>
                <a:latin typeface="Times New Roman" pitchFamily="18" charset="0"/>
                <a:cs typeface="Times New Roman" pitchFamily="18" charset="0"/>
              </a:rPr>
              <a:t>!!!</a:t>
            </a:r>
          </a:p>
        </p:txBody>
      </p:sp>
      <p:sp>
        <p:nvSpPr>
          <p:cNvPr id="8" name="Rectangle 3"/>
          <p:cNvSpPr txBox="1">
            <a:spLocks noChangeArrowheads="1"/>
          </p:cNvSpPr>
          <p:nvPr/>
        </p:nvSpPr>
        <p:spPr>
          <a:xfrm>
            <a:off x="-1" y="2510624"/>
            <a:ext cx="11871365" cy="3140876"/>
          </a:xfrm>
          <a:prstGeom prst="rect">
            <a:avLst/>
          </a:prstGeom>
        </p:spPr>
        <p:txBody>
          <a:bodyPr/>
          <a:lstStyle/>
          <a:p>
            <a:pPr marL="411240" marR="0" lvl="0" indent="-411240" algn="ctr" defTabSz="1096640" rtl="0" eaLnBrk="1" fontAlgn="auto" latinLnBrk="0" hangingPunct="1">
              <a:lnSpc>
                <a:spcPct val="100000"/>
              </a:lnSpc>
              <a:spcBef>
                <a:spcPts val="0"/>
              </a:spcBef>
              <a:spcAft>
                <a:spcPts val="0"/>
              </a:spcAft>
              <a:buClrTx/>
              <a:buSzTx/>
              <a:buFont typeface="Arial" charset="0"/>
              <a:buNone/>
              <a:tabLst/>
              <a:defRPr/>
            </a:pPr>
            <a:r>
              <a:rPr kumimoji="0" lang="ru-RU" sz="3600" b="1" i="0" u="none" strike="noStrike" kern="1200" cap="none" spc="0" normalizeH="0" baseline="0" noProof="0" smtClean="0">
                <a:ln>
                  <a:noFill/>
                </a:ln>
                <a:solidFill>
                  <a:srgbClr val="FFCC00"/>
                </a:solidFill>
                <a:effectLst/>
                <a:uLnTx/>
                <a:uFillTx/>
                <a:latin typeface="Arial" pitchFamily="34" charset="0"/>
                <a:cs typeface="Arial" pitchFamily="34" charset="0"/>
              </a:rPr>
              <a:t>   </a:t>
            </a:r>
            <a:r>
              <a:rPr kumimoji="0" lang="ru-RU" sz="3600" b="1" i="0" u="none" strike="noStrike" kern="1200" cap="none" spc="0" normalizeH="0" baseline="0" noProof="0" smtClean="0">
                <a:ln>
                  <a:noFill/>
                </a:ln>
                <a:solidFill>
                  <a:srgbClr val="3333CC"/>
                </a:solidFill>
                <a:effectLst/>
                <a:uLnTx/>
                <a:uFillTx/>
                <a:latin typeface="Arial" pitchFamily="34" charset="0"/>
                <a:cs typeface="Arial" pitchFamily="34" charset="0"/>
              </a:rPr>
              <a:t>Пользоваться реактивами можно только из тех склянок, на которых есть надписи</a:t>
            </a:r>
            <a:endParaRPr kumimoji="0" lang="ru-RU" sz="3600" b="0" i="0" u="none" strike="noStrike" kern="1200" cap="none" spc="0" normalizeH="0" baseline="0" noProof="0" dirty="0">
              <a:ln>
                <a:noFill/>
              </a:ln>
              <a:solidFill>
                <a:srgbClr val="3333CC"/>
              </a:solidFill>
              <a:effectDag name="">
                <a:cont type="tree" name="">
                  <a:effect ref="fillLine"/>
                  <a:outerShdw dist="38100" dir="13500000" algn="br">
                    <a:srgbClr val="339933"/>
                  </a:outerShdw>
                </a:cont>
                <a:cont type="tree" name="">
                  <a:effect ref="fillLine"/>
                  <a:outerShdw dist="38100" dir="2700000" algn="tl">
                    <a:srgbClr val="003D00"/>
                  </a:outerShdw>
                </a:cont>
                <a:effect ref="fillLine"/>
              </a:effectDag>
              <a:uLnTx/>
              <a:uFillTx/>
              <a:latin typeface="Arial" pitchFamily="34" charset="0"/>
              <a:cs typeface="Arial" pitchFamily="34" charset="0"/>
            </a:endParaRPr>
          </a:p>
        </p:txBody>
      </p:sp>
      <p:pic>
        <p:nvPicPr>
          <p:cNvPr id="15" name="Picture 8" descr="L01p2p08"/>
          <p:cNvPicPr>
            <a:picLocks noChangeAspect="1" noChangeArrowheads="1"/>
          </p:cNvPicPr>
          <p:nvPr/>
        </p:nvPicPr>
        <p:blipFill>
          <a:blip r:embed="rId3" cstate="print"/>
          <a:srcRect/>
          <a:stretch>
            <a:fillRect/>
          </a:stretch>
        </p:blipFill>
        <p:spPr bwMode="auto">
          <a:xfrm>
            <a:off x="6727829" y="3725070"/>
            <a:ext cx="4603754" cy="2847179"/>
          </a:xfrm>
          <a:prstGeom prst="rect">
            <a:avLst/>
          </a:prstGeom>
          <a:ln>
            <a:noFill/>
          </a:ln>
          <a:effectLst>
            <a:softEdge rad="112500"/>
          </a:effectLst>
        </p:spPr>
      </p:pic>
      <p:pic>
        <p:nvPicPr>
          <p:cNvPr id="16" name="Picture 2"/>
          <p:cNvPicPr>
            <a:picLocks noChangeAspect="1" noChangeArrowheads="1"/>
          </p:cNvPicPr>
          <p:nvPr/>
        </p:nvPicPr>
        <p:blipFill>
          <a:blip r:embed="rId4" cstate="print"/>
          <a:srcRect/>
          <a:stretch>
            <a:fillRect/>
          </a:stretch>
        </p:blipFill>
        <p:spPr bwMode="auto">
          <a:xfrm>
            <a:off x="941351" y="3725070"/>
            <a:ext cx="3810005" cy="2990054"/>
          </a:xfrm>
          <a:prstGeom prst="rect">
            <a:avLst/>
          </a:prstGeom>
          <a:ln>
            <a:noFill/>
          </a:ln>
          <a:effectLst>
            <a:softEdge rad="112500"/>
          </a:effectLst>
        </p:spPr>
      </p:pic>
      <p:pic>
        <p:nvPicPr>
          <p:cNvPr id="17" name="Picture 2"/>
          <p:cNvPicPr>
            <a:picLocks noChangeAspect="1" noChangeArrowheads="1"/>
          </p:cNvPicPr>
          <p:nvPr/>
        </p:nvPicPr>
        <p:blipFill>
          <a:blip r:embed="rId5" cstate="print"/>
          <a:srcRect/>
          <a:stretch>
            <a:fillRect/>
          </a:stretch>
        </p:blipFill>
        <p:spPr bwMode="auto">
          <a:xfrm>
            <a:off x="298409" y="224609"/>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363648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withEffect">
                                  <p:stCondLst>
                                    <p:cond delay="0"/>
                                  </p:stCondLst>
                                  <p:childTnLst>
                                    <p:anim calcmode="discrete" valueType="str">
                                      <p:cBhvr>
                                        <p:cTn id="6" dur="2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26971" y="296046"/>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sp>
        <p:nvSpPr>
          <p:cNvPr id="11" name="TextBox 10"/>
          <p:cNvSpPr txBox="1"/>
          <p:nvPr/>
        </p:nvSpPr>
        <p:spPr>
          <a:xfrm>
            <a:off x="226971" y="1367616"/>
            <a:ext cx="11715832" cy="769938"/>
          </a:xfrm>
          <a:prstGeom prst="rect">
            <a:avLst/>
          </a:prstGeom>
          <a:noFill/>
        </p:spPr>
        <p:txBody>
          <a:bodyPr wrap="square">
            <a:spAutoFit/>
          </a:bodyPr>
          <a:lstStyle/>
          <a:p>
            <a:pPr algn="ctr">
              <a:defRPr/>
            </a:pPr>
            <a:r>
              <a:rPr lang="ru-RU" sz="4400" b="1" dirty="0">
                <a:solidFill>
                  <a:srgbClr val="FF0000"/>
                </a:solidFill>
                <a:latin typeface="Arial" pitchFamily="34" charset="0"/>
                <a:cs typeface="Arial" pitchFamily="34" charset="0"/>
              </a:rPr>
              <a:t>Помни!!!</a:t>
            </a:r>
          </a:p>
        </p:txBody>
      </p:sp>
      <p:sp>
        <p:nvSpPr>
          <p:cNvPr id="9" name="Rectangle 3"/>
          <p:cNvSpPr txBox="1">
            <a:spLocks noChangeArrowheads="1"/>
          </p:cNvSpPr>
          <p:nvPr/>
        </p:nvSpPr>
        <p:spPr>
          <a:xfrm>
            <a:off x="369847" y="2367748"/>
            <a:ext cx="11501518" cy="1708952"/>
          </a:xfrm>
          <a:prstGeom prst="rect">
            <a:avLst/>
          </a:prstGeom>
        </p:spPr>
        <p:txBody>
          <a:bodyPr/>
          <a:lstStyle/>
          <a:p>
            <a:pPr marL="0" marR="0" lvl="0" indent="287338" algn="just" defTabSz="1096640" rtl="0" eaLnBrk="1" fontAlgn="auto" latinLnBrk="0" hangingPunct="1">
              <a:lnSpc>
                <a:spcPct val="100000"/>
              </a:lnSpc>
              <a:spcBef>
                <a:spcPct val="0"/>
              </a:spcBef>
              <a:spcAft>
                <a:spcPts val="0"/>
              </a:spcAft>
              <a:buClrTx/>
              <a:buSzTx/>
              <a:buFont typeface="Arial" charset="0"/>
              <a:buNone/>
              <a:tabLst/>
              <a:defRPr/>
            </a:pPr>
            <a:r>
              <a:rPr kumimoji="0" lang="ru-RU" altLang="zh-CN" sz="3600" b="1" i="0" u="none" strike="noStrike" kern="1200" cap="none" spc="0" normalizeH="0" baseline="0" noProof="0" dirty="0" smtClean="0">
                <a:ln>
                  <a:noFill/>
                </a:ln>
                <a:solidFill>
                  <a:schemeClr val="tx2"/>
                </a:solidFill>
                <a:effectLst/>
                <a:uLnTx/>
                <a:uFillTx/>
                <a:latin typeface="Arial" pitchFamily="34" charset="0"/>
                <a:cs typeface="Arial" pitchFamily="34" charset="0"/>
              </a:rPr>
              <a:t>При нагревании</a:t>
            </a:r>
            <a:r>
              <a:rPr kumimoji="0" lang="ru-RU" altLang="zh-CN" sz="3600" b="1" i="0" u="none" strike="noStrike" kern="1200" cap="none" spc="0" normalizeH="0" noProof="0" dirty="0" smtClean="0">
                <a:ln>
                  <a:noFill/>
                </a:ln>
                <a:solidFill>
                  <a:schemeClr val="tx2"/>
                </a:solidFill>
                <a:effectLst/>
                <a:uLnTx/>
                <a:uFillTx/>
                <a:latin typeface="Arial" pitchFamily="34" charset="0"/>
                <a:cs typeface="Arial" pitchFamily="34" charset="0"/>
              </a:rPr>
              <a:t> </a:t>
            </a:r>
            <a:r>
              <a:rPr kumimoji="0" lang="ru-RU" altLang="zh-CN" sz="3600" b="1" i="0" u="none" strike="noStrike" kern="1200" cap="none" spc="0" normalizeH="0" baseline="0" noProof="0" dirty="0" smtClean="0">
                <a:ln>
                  <a:noFill/>
                </a:ln>
                <a:solidFill>
                  <a:schemeClr val="tx2"/>
                </a:solidFill>
                <a:effectLst/>
                <a:uLnTx/>
                <a:uFillTx/>
                <a:latin typeface="Arial" pitchFamily="34" charset="0"/>
                <a:cs typeface="Arial" pitchFamily="34" charset="0"/>
              </a:rPr>
              <a:t>держите пробирку отверстием от себя, а также в сторону, противоположную от любого   человека, находящегося рядом</a:t>
            </a:r>
          </a:p>
        </p:txBody>
      </p:sp>
      <p:sp>
        <p:nvSpPr>
          <p:cNvPr id="12" name="Прямоугольник 11"/>
          <p:cNvSpPr/>
          <p:nvPr/>
        </p:nvSpPr>
        <p:spPr>
          <a:xfrm>
            <a:off x="4584689" y="4225136"/>
            <a:ext cx="7215238" cy="1077218"/>
          </a:xfrm>
          <a:prstGeom prst="rect">
            <a:avLst/>
          </a:prstGeom>
        </p:spPr>
        <p:txBody>
          <a:bodyPr wrap="square">
            <a:spAutoFit/>
          </a:bodyPr>
          <a:lstStyle/>
          <a:p>
            <a:pPr algn="just">
              <a:defRPr/>
            </a:pPr>
            <a:r>
              <a:rPr lang="ru-RU" sz="3200" b="1" dirty="0" smtClean="0">
                <a:solidFill>
                  <a:srgbClr val="3333CC"/>
                </a:solidFill>
                <a:latin typeface="Arial" pitchFamily="34" charset="0"/>
                <a:cs typeface="Arial" pitchFamily="34" charset="0"/>
              </a:rPr>
              <a:t>    Не </a:t>
            </a:r>
            <a:r>
              <a:rPr lang="ru-RU" sz="3200" b="1" dirty="0">
                <a:solidFill>
                  <a:srgbClr val="3333CC"/>
                </a:solidFill>
                <a:latin typeface="Arial" pitchFamily="34" charset="0"/>
                <a:cs typeface="Arial" pitchFamily="34" charset="0"/>
              </a:rPr>
              <a:t>склоняйтесь над сосудом  с кипящей жидкостью </a:t>
            </a:r>
            <a:endParaRPr lang="ru-RU" sz="3200" dirty="0">
              <a:solidFill>
                <a:srgbClr val="3333CC"/>
              </a:solidFill>
              <a:effectDag name="">
                <a:cont type="tree" name="">
                  <a:effect ref="fillLine"/>
                  <a:outerShdw dist="38100" dir="13500000" algn="br">
                    <a:srgbClr val="339933"/>
                  </a:outerShdw>
                </a:cont>
                <a:cont type="tree" name="">
                  <a:effect ref="fillLine"/>
                  <a:outerShdw dist="38100" dir="2700000" algn="tl">
                    <a:srgbClr val="003D00"/>
                  </a:outerShdw>
                </a:cont>
                <a:effect ref="fillLine"/>
              </a:effectDag>
              <a:latin typeface="Arial" pitchFamily="34" charset="0"/>
              <a:cs typeface="Arial" pitchFamily="34" charset="0"/>
            </a:endParaRPr>
          </a:p>
        </p:txBody>
      </p:sp>
      <p:pic>
        <p:nvPicPr>
          <p:cNvPr id="13" name="Picture 2"/>
          <p:cNvPicPr>
            <a:picLocks noChangeAspect="1" noChangeArrowheads="1"/>
          </p:cNvPicPr>
          <p:nvPr/>
        </p:nvPicPr>
        <p:blipFill>
          <a:blip r:embed="rId3" cstate="print"/>
          <a:srcRect/>
          <a:stretch>
            <a:fillRect/>
          </a:stretch>
        </p:blipFill>
        <p:spPr bwMode="auto">
          <a:xfrm>
            <a:off x="142844" y="4082260"/>
            <a:ext cx="3741445" cy="2632887"/>
          </a:xfrm>
          <a:prstGeom prst="rect">
            <a:avLst/>
          </a:prstGeom>
          <a:ln>
            <a:noFill/>
          </a:ln>
          <a:effectLst>
            <a:softEdge rad="112500"/>
          </a:effectLst>
        </p:spPr>
      </p:pic>
      <p:pic>
        <p:nvPicPr>
          <p:cNvPr id="17" name="Picture 2"/>
          <p:cNvPicPr>
            <a:picLocks noChangeAspect="1" noChangeArrowheads="1"/>
          </p:cNvPicPr>
          <p:nvPr/>
        </p:nvPicPr>
        <p:blipFill>
          <a:blip r:embed="rId4" cstate="print"/>
          <a:srcRect/>
          <a:stretch>
            <a:fillRect/>
          </a:stretch>
        </p:blipFill>
        <p:spPr bwMode="auto">
          <a:xfrm>
            <a:off x="298409" y="224609"/>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363648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withEffect">
                                  <p:stCondLst>
                                    <p:cond delay="0"/>
                                  </p:stCondLst>
                                  <p:childTnLst>
                                    <p:anim calcmode="discrete" valueType="str">
                                      <p:cBhvr>
                                        <p:cTn id="6" dur="2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26971" y="296046"/>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sp>
        <p:nvSpPr>
          <p:cNvPr id="11" name="TextBox 10"/>
          <p:cNvSpPr txBox="1"/>
          <p:nvPr/>
        </p:nvSpPr>
        <p:spPr>
          <a:xfrm>
            <a:off x="226971" y="1367616"/>
            <a:ext cx="11715832" cy="769938"/>
          </a:xfrm>
          <a:prstGeom prst="rect">
            <a:avLst/>
          </a:prstGeom>
          <a:noFill/>
        </p:spPr>
        <p:txBody>
          <a:bodyPr wrap="square">
            <a:spAutoFit/>
          </a:bodyPr>
          <a:lstStyle/>
          <a:p>
            <a:pPr algn="ctr">
              <a:defRPr/>
            </a:pPr>
            <a:r>
              <a:rPr lang="ru-RU" sz="4400" b="1" dirty="0">
                <a:solidFill>
                  <a:srgbClr val="FF0000"/>
                </a:solidFill>
                <a:latin typeface="Arial" pitchFamily="34" charset="0"/>
                <a:cs typeface="Arial" pitchFamily="34" charset="0"/>
              </a:rPr>
              <a:t>Помни!!!</a:t>
            </a:r>
          </a:p>
        </p:txBody>
      </p:sp>
      <p:sp>
        <p:nvSpPr>
          <p:cNvPr id="8" name="Rectangle 3"/>
          <p:cNvSpPr>
            <a:spLocks noGrp="1" noChangeArrowheads="1"/>
          </p:cNvSpPr>
          <p:nvPr>
            <p:ph idx="4294967295"/>
          </p:nvPr>
        </p:nvSpPr>
        <p:spPr>
          <a:xfrm>
            <a:off x="441285" y="2224872"/>
            <a:ext cx="11358642" cy="2024866"/>
          </a:xfrm>
          <a:prstGeom prst="rect">
            <a:avLst/>
          </a:prstGeom>
        </p:spPr>
        <p:txBody>
          <a:bodyPr/>
          <a:lstStyle/>
          <a:p>
            <a:pPr algn="just" eaLnBrk="1" hangingPunct="1">
              <a:buFont typeface="Wingdings" pitchFamily="2" charset="2"/>
              <a:buNone/>
            </a:pPr>
            <a:r>
              <a:rPr lang="ru-RU" sz="3600" dirty="0" smtClean="0">
                <a:latin typeface="Arial" pitchFamily="34" charset="0"/>
                <a:cs typeface="Arial" pitchFamily="34" charset="0"/>
              </a:rPr>
              <a:t>       </a:t>
            </a:r>
            <a:r>
              <a:rPr lang="ru-RU" sz="3600" dirty="0" smtClean="0">
                <a:solidFill>
                  <a:srgbClr val="3333CC"/>
                </a:solidFill>
                <a:latin typeface="Arial" pitchFamily="34" charset="0"/>
                <a:cs typeface="Arial" pitchFamily="34" charset="0"/>
              </a:rPr>
              <a:t>Запрещается выносить из кабинета и вносить в него любые вещества</a:t>
            </a:r>
          </a:p>
        </p:txBody>
      </p:sp>
      <p:sp>
        <p:nvSpPr>
          <p:cNvPr id="15" name="Rectangle 3"/>
          <p:cNvSpPr>
            <a:spLocks noGrp="1" noChangeArrowheads="1"/>
          </p:cNvSpPr>
          <p:nvPr>
            <p:ph idx="4294967295"/>
          </p:nvPr>
        </p:nvSpPr>
        <p:spPr>
          <a:xfrm>
            <a:off x="457199" y="3510756"/>
            <a:ext cx="11342727" cy="2615407"/>
          </a:xfrm>
          <a:prstGeom prst="rect">
            <a:avLst/>
          </a:prstGeom>
        </p:spPr>
        <p:txBody>
          <a:bodyPr/>
          <a:lstStyle/>
          <a:p>
            <a:pPr algn="just" eaLnBrk="1" hangingPunct="1">
              <a:buFont typeface="Wingdings" pitchFamily="2" charset="2"/>
              <a:buNone/>
            </a:pPr>
            <a:r>
              <a:rPr lang="ru-RU" sz="3600" dirty="0" smtClean="0">
                <a:solidFill>
                  <a:srgbClr val="3333CC"/>
                </a:solidFill>
                <a:latin typeface="Arial" pitchFamily="34" charset="0"/>
                <a:cs typeface="Arial" pitchFamily="34" charset="0"/>
              </a:rPr>
              <a:t>       Не допускается загромождение проходов портфелями и сумками. Они должны находиться на специальном месте</a:t>
            </a:r>
          </a:p>
        </p:txBody>
      </p:sp>
      <p:pic>
        <p:nvPicPr>
          <p:cNvPr id="16" name="Picture 2"/>
          <p:cNvPicPr>
            <a:picLocks noChangeAspect="1" noChangeArrowheads="1"/>
          </p:cNvPicPr>
          <p:nvPr/>
        </p:nvPicPr>
        <p:blipFill>
          <a:blip r:embed="rId3" cstate="print"/>
          <a:srcRect/>
          <a:stretch>
            <a:fillRect/>
          </a:stretch>
        </p:blipFill>
        <p:spPr bwMode="auto">
          <a:xfrm>
            <a:off x="298409" y="224609"/>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363648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withEffect">
                                  <p:stCondLst>
                                    <p:cond delay="0"/>
                                  </p:stCondLst>
                                  <p:childTnLst>
                                    <p:anim calcmode="discrete" valueType="str">
                                      <p:cBhvr>
                                        <p:cTn id="6" dur="2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26971" y="296046"/>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sp>
        <p:nvSpPr>
          <p:cNvPr id="7" name="Rectangle 3"/>
          <p:cNvSpPr txBox="1">
            <a:spLocks noChangeArrowheads="1"/>
          </p:cNvSpPr>
          <p:nvPr/>
        </p:nvSpPr>
        <p:spPr>
          <a:xfrm>
            <a:off x="0" y="1439054"/>
            <a:ext cx="12169775" cy="5582458"/>
          </a:xfrm>
          <a:prstGeom prst="rect">
            <a:avLst/>
          </a:prstGeom>
        </p:spPr>
        <p:txBody>
          <a:bodyPr vert="horz" lIns="109664" tIns="54832" rIns="109664" bIns="54832" rtlCol="0">
            <a:normAutofit/>
          </a:bodyPr>
          <a:lstStyle/>
          <a:p>
            <a:pPr marL="411240" marR="0" lvl="0" indent="-411240" algn="just" defTabSz="1096640" rtl="0" eaLnBrk="1" fontAlgn="auto" latinLnBrk="0" hangingPunct="1">
              <a:lnSpc>
                <a:spcPct val="100000"/>
              </a:lnSpc>
              <a:spcBef>
                <a:spcPct val="20000"/>
              </a:spcBef>
              <a:spcAft>
                <a:spcPts val="0"/>
              </a:spcAft>
              <a:buClrTx/>
              <a:buSzTx/>
              <a:buFontTx/>
              <a:buNone/>
              <a:tabLst/>
              <a:defRPr/>
            </a:pPr>
            <a:r>
              <a:rPr kumimoji="0" lang="ru-RU" sz="3600" u="none" strike="noStrike" kern="1200" cap="none" spc="0" normalizeH="0" baseline="0" noProof="0" dirty="0" smtClean="0">
                <a:ln>
                  <a:noFill/>
                </a:ln>
                <a:solidFill>
                  <a:srgbClr val="FF0000"/>
                </a:solidFill>
                <a:uLnTx/>
                <a:uFillTx/>
                <a:latin typeface="Arial" pitchFamily="34" charset="0"/>
                <a:cs typeface="Arial" pitchFamily="34" charset="0"/>
              </a:rPr>
              <a:t>       Запрещается</a:t>
            </a:r>
            <a:r>
              <a:rPr kumimoji="0" lang="ru-RU" sz="3600" u="none" strike="noStrike" kern="1200" cap="none" spc="0" normalizeH="0" baseline="0" noProof="0" dirty="0" smtClean="0">
                <a:ln>
                  <a:noFill/>
                </a:ln>
                <a:solidFill>
                  <a:srgbClr val="0000FF"/>
                </a:solidFill>
                <a:uLnTx/>
                <a:uFillTx/>
                <a:latin typeface="Arial" pitchFamily="34" charset="0"/>
                <a:cs typeface="Arial" pitchFamily="34" charset="0"/>
              </a:rPr>
              <a:t> вносить в кабинет </a:t>
            </a:r>
            <a:r>
              <a:rPr kumimoji="0" lang="ru-RU" sz="3600" u="none" strike="noStrike" kern="1200" cap="none" spc="0" normalizeH="0" noProof="0" dirty="0" smtClean="0">
                <a:ln>
                  <a:noFill/>
                </a:ln>
                <a:solidFill>
                  <a:srgbClr val="0000FF"/>
                </a:solidFill>
                <a:uLnTx/>
                <a:uFillTx/>
                <a:latin typeface="Arial" pitchFamily="34" charset="0"/>
                <a:cs typeface="Arial" pitchFamily="34" charset="0"/>
              </a:rPr>
              <a:t> </a:t>
            </a:r>
            <a:r>
              <a:rPr kumimoji="0" lang="ru-RU" sz="3600" u="none" strike="noStrike" kern="1200" cap="none" spc="0" normalizeH="0" baseline="0" noProof="0" dirty="0" smtClean="0">
                <a:ln>
                  <a:noFill/>
                </a:ln>
                <a:solidFill>
                  <a:srgbClr val="0000FF"/>
                </a:solidFill>
                <a:uLnTx/>
                <a:uFillTx/>
                <a:latin typeface="Arial" pitchFamily="34" charset="0"/>
                <a:cs typeface="Arial" pitchFamily="34" charset="0"/>
              </a:rPr>
              <a:t>и выносить из кабинета вещества и оборудование.</a:t>
            </a:r>
          </a:p>
          <a:p>
            <a:pPr marL="411240" marR="0" lvl="0" indent="-411240" algn="just" defTabSz="1096640" rtl="0" eaLnBrk="1" fontAlgn="auto" latinLnBrk="0" hangingPunct="1">
              <a:lnSpc>
                <a:spcPct val="100000"/>
              </a:lnSpc>
              <a:spcBef>
                <a:spcPct val="20000"/>
              </a:spcBef>
              <a:spcAft>
                <a:spcPts val="0"/>
              </a:spcAft>
              <a:buClrTx/>
              <a:buSzTx/>
              <a:buFontTx/>
              <a:buNone/>
              <a:tabLst/>
              <a:defRPr/>
            </a:pPr>
            <a:endParaRPr kumimoji="0" lang="ru-RU" sz="3600" u="none" strike="noStrike" kern="1200" cap="none" spc="0" normalizeH="0" baseline="0" noProof="0" dirty="0" smtClean="0">
              <a:ln>
                <a:noFill/>
              </a:ln>
              <a:solidFill>
                <a:srgbClr val="0000FF"/>
              </a:solidFill>
              <a:uLnTx/>
              <a:uFillTx/>
              <a:latin typeface="Arial" pitchFamily="34" charset="0"/>
              <a:cs typeface="Arial" pitchFamily="34" charset="0"/>
            </a:endParaRPr>
          </a:p>
          <a:p>
            <a:pPr marL="411240" marR="0" lvl="0" indent="-411240" algn="just" defTabSz="1096640" rtl="0" eaLnBrk="1" fontAlgn="auto" latinLnBrk="0" hangingPunct="1">
              <a:lnSpc>
                <a:spcPct val="100000"/>
              </a:lnSpc>
              <a:spcBef>
                <a:spcPct val="20000"/>
              </a:spcBef>
              <a:spcAft>
                <a:spcPts val="0"/>
              </a:spcAft>
              <a:buClrTx/>
              <a:buSzTx/>
              <a:buFontTx/>
              <a:buNone/>
              <a:tabLst/>
              <a:defRPr/>
            </a:pPr>
            <a:endParaRPr kumimoji="0" lang="ru-RU" sz="3600" u="none" strike="noStrike" kern="1200" cap="none" spc="0" normalizeH="0" baseline="0" noProof="0" dirty="0" smtClean="0">
              <a:ln>
                <a:noFill/>
              </a:ln>
              <a:solidFill>
                <a:srgbClr val="0000FF"/>
              </a:solidFill>
              <a:uLnTx/>
              <a:uFillTx/>
              <a:latin typeface="Arial" pitchFamily="34" charset="0"/>
              <a:cs typeface="Arial" pitchFamily="34" charset="0"/>
            </a:endParaRPr>
          </a:p>
          <a:p>
            <a:pPr marL="411240" marR="0" lvl="0" indent="-411240" algn="just" defTabSz="1096640" rtl="0" eaLnBrk="1" fontAlgn="auto" latinLnBrk="0" hangingPunct="1">
              <a:lnSpc>
                <a:spcPct val="100000"/>
              </a:lnSpc>
              <a:spcBef>
                <a:spcPct val="20000"/>
              </a:spcBef>
              <a:spcAft>
                <a:spcPts val="0"/>
              </a:spcAft>
              <a:buClrTx/>
              <a:buSzTx/>
              <a:buFontTx/>
              <a:buNone/>
              <a:tabLst/>
              <a:defRPr/>
            </a:pPr>
            <a:endParaRPr kumimoji="0" lang="ru-RU" sz="3600" u="none" strike="noStrike" kern="1200" cap="none" spc="0" normalizeH="0" baseline="0" noProof="0" dirty="0" smtClean="0">
              <a:ln>
                <a:noFill/>
              </a:ln>
              <a:solidFill>
                <a:srgbClr val="0000FF"/>
              </a:solidFill>
              <a:uLnTx/>
              <a:uFillTx/>
              <a:latin typeface="Arial" pitchFamily="34" charset="0"/>
              <a:cs typeface="Arial" pitchFamily="34" charset="0"/>
            </a:endParaRPr>
          </a:p>
        </p:txBody>
      </p:sp>
      <p:sp>
        <p:nvSpPr>
          <p:cNvPr id="9" name="Text Box 10"/>
          <p:cNvSpPr txBox="1">
            <a:spLocks noChangeArrowheads="1"/>
          </p:cNvSpPr>
          <p:nvPr/>
        </p:nvSpPr>
        <p:spPr bwMode="auto">
          <a:xfrm>
            <a:off x="5299069" y="2724938"/>
            <a:ext cx="6215106" cy="1754326"/>
          </a:xfrm>
          <a:prstGeom prst="rect">
            <a:avLst/>
          </a:prstGeom>
          <a:noFill/>
          <a:ln w="9525">
            <a:noFill/>
            <a:miter lim="800000"/>
            <a:headEnd/>
            <a:tailEnd/>
          </a:ln>
          <a:effectLst/>
        </p:spPr>
        <p:txBody>
          <a:bodyPr wrap="square">
            <a:spAutoFit/>
          </a:bodyPr>
          <a:lstStyle/>
          <a:p>
            <a:pPr algn="just">
              <a:defRPr/>
            </a:pPr>
            <a:r>
              <a:rPr lang="ru-RU" sz="3600" dirty="0" smtClean="0">
                <a:solidFill>
                  <a:srgbClr val="0000FF"/>
                </a:solidFill>
                <a:latin typeface="Arial" pitchFamily="34" charset="0"/>
                <a:cs typeface="Arial" pitchFamily="34" charset="0"/>
              </a:rPr>
              <a:t>   Наливать  </a:t>
            </a:r>
            <a:r>
              <a:rPr lang="ru-RU" sz="3600" dirty="0">
                <a:solidFill>
                  <a:srgbClr val="0000FF"/>
                </a:solidFill>
                <a:latin typeface="Arial" pitchFamily="34" charset="0"/>
                <a:cs typeface="Arial" pitchFamily="34" charset="0"/>
              </a:rPr>
              <a:t>и </a:t>
            </a:r>
            <a:r>
              <a:rPr lang="ru-RU" sz="3600" dirty="0" smtClean="0">
                <a:solidFill>
                  <a:srgbClr val="0000FF"/>
                </a:solidFill>
                <a:latin typeface="Arial" pitchFamily="34" charset="0"/>
                <a:cs typeface="Arial" pitchFamily="34" charset="0"/>
              </a:rPr>
              <a:t> насыпать</a:t>
            </a:r>
            <a:endParaRPr lang="ru-RU" sz="3600" dirty="0">
              <a:solidFill>
                <a:srgbClr val="0000FF"/>
              </a:solidFill>
              <a:latin typeface="Arial" pitchFamily="34" charset="0"/>
              <a:cs typeface="Arial" pitchFamily="34" charset="0"/>
            </a:endParaRPr>
          </a:p>
          <a:p>
            <a:pPr algn="just">
              <a:defRPr/>
            </a:pPr>
            <a:r>
              <a:rPr lang="ru-RU" sz="3600" dirty="0">
                <a:solidFill>
                  <a:srgbClr val="0000FF"/>
                </a:solidFill>
                <a:latin typeface="Arial" pitchFamily="34" charset="0"/>
                <a:cs typeface="Arial" pitchFamily="34" charset="0"/>
              </a:rPr>
              <a:t>вещества нужно только </a:t>
            </a:r>
          </a:p>
          <a:p>
            <a:pPr algn="just">
              <a:defRPr/>
            </a:pPr>
            <a:r>
              <a:rPr lang="ru-RU" sz="3600" dirty="0">
                <a:solidFill>
                  <a:srgbClr val="0000FF"/>
                </a:solidFill>
                <a:latin typeface="Arial" pitchFamily="34" charset="0"/>
                <a:cs typeface="Arial" pitchFamily="34" charset="0"/>
              </a:rPr>
              <a:t>над столом.</a:t>
            </a:r>
          </a:p>
        </p:txBody>
      </p:sp>
      <p:pic>
        <p:nvPicPr>
          <p:cNvPr id="12" name="Picture 6" descr="над столом"/>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84227" y="2653500"/>
            <a:ext cx="31242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Прямоугольник 12"/>
          <p:cNvSpPr/>
          <p:nvPr/>
        </p:nvSpPr>
        <p:spPr>
          <a:xfrm>
            <a:off x="5370507" y="4510888"/>
            <a:ext cx="6083300" cy="1754326"/>
          </a:xfrm>
          <a:prstGeom prst="rect">
            <a:avLst/>
          </a:prstGeom>
        </p:spPr>
        <p:txBody>
          <a:bodyPr>
            <a:spAutoFit/>
          </a:bodyPr>
          <a:lstStyle/>
          <a:p>
            <a:pPr algn="just">
              <a:defRPr/>
            </a:pPr>
            <a:r>
              <a:rPr lang="ru-RU" sz="3600" dirty="0" smtClean="0">
                <a:solidFill>
                  <a:schemeClr val="tx2"/>
                </a:solidFill>
                <a:latin typeface="Arial" pitchFamily="34" charset="0"/>
                <a:cs typeface="Arial" pitchFamily="34" charset="0"/>
              </a:rPr>
              <a:t>   Без указания учителя нельзя смешивать неизвестные вещества!</a:t>
            </a:r>
            <a:endParaRPr lang="ru-RU" sz="3600" dirty="0">
              <a:solidFill>
                <a:schemeClr val="tx2"/>
              </a:solidFill>
              <a:latin typeface="Arial" pitchFamily="34" charset="0"/>
              <a:cs typeface="Arial" pitchFamily="34" charset="0"/>
            </a:endParaRPr>
          </a:p>
        </p:txBody>
      </p:sp>
      <p:pic>
        <p:nvPicPr>
          <p:cNvPr id="16" name="Picture 2"/>
          <p:cNvPicPr>
            <a:picLocks noChangeAspect="1" noChangeArrowheads="1"/>
          </p:cNvPicPr>
          <p:nvPr/>
        </p:nvPicPr>
        <p:blipFill>
          <a:blip r:embed="rId4" cstate="print"/>
          <a:srcRect/>
          <a:stretch>
            <a:fillRect/>
          </a:stretch>
        </p:blipFill>
        <p:spPr bwMode="auto">
          <a:xfrm>
            <a:off x="298409" y="224609"/>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363648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Прямоугольник 35"/>
          <p:cNvSpPr/>
          <p:nvPr/>
        </p:nvSpPr>
        <p:spPr>
          <a:xfrm>
            <a:off x="0" y="0"/>
            <a:ext cx="12169775" cy="796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sp>
        <p:nvSpPr>
          <p:cNvPr id="65" name="Прямоугольник 64"/>
          <p:cNvSpPr/>
          <p:nvPr/>
        </p:nvSpPr>
        <p:spPr>
          <a:xfrm rot="2848150">
            <a:off x="5824687" y="2345447"/>
            <a:ext cx="47135" cy="1880399"/>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66" name="Прямоугольник 65"/>
          <p:cNvSpPr/>
          <p:nvPr/>
        </p:nvSpPr>
        <p:spPr>
          <a:xfrm rot="3721258">
            <a:off x="5726034" y="2131712"/>
            <a:ext cx="58513" cy="1880399"/>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cxnSp>
        <p:nvCxnSpPr>
          <p:cNvPr id="67" name="Прямая соединительная линия 66"/>
          <p:cNvCxnSpPr>
            <a:stCxn id="68" idx="4"/>
          </p:cNvCxnSpPr>
          <p:nvPr/>
        </p:nvCxnSpPr>
        <p:spPr>
          <a:xfrm rot="16200000" flipH="1">
            <a:off x="4635370" y="4657768"/>
            <a:ext cx="3803320" cy="46482"/>
          </a:xfrm>
          <a:prstGeom prst="line">
            <a:avLst/>
          </a:prstGeom>
          <a:ln w="1206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45" name="Picture 40"/>
          <p:cNvPicPr>
            <a:picLocks noChangeAspect="1" noChangeArrowheads="1"/>
          </p:cNvPicPr>
          <p:nvPr/>
        </p:nvPicPr>
        <p:blipFill>
          <a:blip r:embed="rId2">
            <a:extLst>
              <a:ext uri="{28A0092B-C50C-407E-A947-70E740481C1C}">
                <a14:useLocalDpi xmlns="" xmlns:a14="http://schemas.microsoft.com/office/drawing/2010/main" val="0"/>
              </a:ext>
            </a:extLst>
          </a:blip>
          <a:srcRect l="4160" t="14355" r="7979" b="3960"/>
          <a:stretch>
            <a:fillRect/>
          </a:stretch>
        </p:blipFill>
        <p:spPr bwMode="auto">
          <a:xfrm>
            <a:off x="298409" y="1081864"/>
            <a:ext cx="2383248" cy="1462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3" name="Прямая соединительная линия 32"/>
          <p:cNvCxnSpPr/>
          <p:nvPr/>
        </p:nvCxnSpPr>
        <p:spPr>
          <a:xfrm rot="16200000" flipH="1">
            <a:off x="617549" y="1619979"/>
            <a:ext cx="5720227" cy="4643995"/>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p:nvSpPr>
        <p:spPr>
          <a:xfrm>
            <a:off x="190153" y="4242165"/>
            <a:ext cx="190153" cy="21942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6" name="Прямоугольник 5"/>
          <p:cNvSpPr/>
          <p:nvPr/>
        </p:nvSpPr>
        <p:spPr>
          <a:xfrm>
            <a:off x="2186758" y="4242165"/>
            <a:ext cx="190153" cy="21942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pic>
        <p:nvPicPr>
          <p:cNvPr id="10249" name="Picture 7" descr="C:\Users\Марина\AppData\Local\Microsoft\Windows\Temporary Internet Files\Content.IE5\MU8MB4PD\MCj03519670000[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26146" y="3071912"/>
            <a:ext cx="1140916" cy="993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0" name="Picture 8" descr="C:\Users\Марина\AppData\Local\Microsoft\Windows\Temporary Internet Files\Content.IE5\JH6WFKJ0\MCj03519680000[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85229" y="3071912"/>
            <a:ext cx="1757858" cy="983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Прямоугольник 15"/>
          <p:cNvSpPr/>
          <p:nvPr/>
        </p:nvSpPr>
        <p:spPr>
          <a:xfrm>
            <a:off x="0" y="4022742"/>
            <a:ext cx="2567063" cy="21942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cxnSp>
        <p:nvCxnSpPr>
          <p:cNvPr id="62" name="Прямая соединительная линия 61"/>
          <p:cNvCxnSpPr/>
          <p:nvPr/>
        </p:nvCxnSpPr>
        <p:spPr>
          <a:xfrm rot="16200000" flipH="1">
            <a:off x="2359433" y="3535303"/>
            <a:ext cx="7167795" cy="9718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Овал 67"/>
          <p:cNvSpPr/>
          <p:nvPr/>
        </p:nvSpPr>
        <p:spPr>
          <a:xfrm>
            <a:off x="5704582" y="1535957"/>
            <a:ext cx="1616299" cy="1243392"/>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09664" tIns="54832" rIns="109664" bIns="54832" anchor="ctr"/>
          <a:lstStyle/>
          <a:p>
            <a:pPr algn="ctr">
              <a:defRPr/>
            </a:pPr>
            <a:endParaRPr lang="ru-RU" dirty="0"/>
          </a:p>
        </p:txBody>
      </p:sp>
      <p:sp>
        <p:nvSpPr>
          <p:cNvPr id="69" name="Овал 68"/>
          <p:cNvSpPr/>
          <p:nvPr/>
        </p:nvSpPr>
        <p:spPr>
          <a:xfrm>
            <a:off x="6084888" y="1755378"/>
            <a:ext cx="380305" cy="3657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79" name="Прямоугольник 78"/>
          <p:cNvSpPr/>
          <p:nvPr/>
        </p:nvSpPr>
        <p:spPr>
          <a:xfrm>
            <a:off x="6940576" y="4388446"/>
            <a:ext cx="190153" cy="21942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80" name="Прямоугольник 79"/>
          <p:cNvSpPr/>
          <p:nvPr/>
        </p:nvSpPr>
        <p:spPr>
          <a:xfrm>
            <a:off x="8937179" y="4388446"/>
            <a:ext cx="190153" cy="21942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pic>
        <p:nvPicPr>
          <p:cNvPr id="10257" name="Picture 7" descr="C:\Users\Марина\AppData\Local\Microsoft\Windows\Temporary Internet Files\Content.IE5\MU8MB4PD\MCj03519670000[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6568" y="3218194"/>
            <a:ext cx="1140916" cy="993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8" name="Picture 8" descr="C:\Users\Марина\AppData\Local\Microsoft\Windows\Temporary Internet Files\Content.IE5\JH6WFKJ0\MCj03519680000[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65193" y="3218194"/>
            <a:ext cx="1757856" cy="983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 name="Прямоугольник 82"/>
          <p:cNvSpPr/>
          <p:nvPr/>
        </p:nvSpPr>
        <p:spPr>
          <a:xfrm>
            <a:off x="6750423" y="4169024"/>
            <a:ext cx="2567061" cy="21942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84" name="Прямоугольник 83"/>
          <p:cNvSpPr/>
          <p:nvPr/>
        </p:nvSpPr>
        <p:spPr>
          <a:xfrm rot="2848150">
            <a:off x="12575108" y="2491728"/>
            <a:ext cx="47135" cy="1880399"/>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85" name="Прямоугольник 84"/>
          <p:cNvSpPr/>
          <p:nvPr/>
        </p:nvSpPr>
        <p:spPr>
          <a:xfrm rot="3721258">
            <a:off x="12476456" y="2277994"/>
            <a:ext cx="58513" cy="1880399"/>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cxnSp>
        <p:nvCxnSpPr>
          <p:cNvPr id="86" name="Прямая соединительная линия 85"/>
          <p:cNvCxnSpPr>
            <a:stCxn id="87" idx="4"/>
          </p:cNvCxnSpPr>
          <p:nvPr/>
        </p:nvCxnSpPr>
        <p:spPr>
          <a:xfrm rot="16200000" flipH="1">
            <a:off x="11385791" y="4804049"/>
            <a:ext cx="3803320" cy="46482"/>
          </a:xfrm>
          <a:prstGeom prst="line">
            <a:avLst/>
          </a:prstGeom>
          <a:ln w="1206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Овал 86"/>
          <p:cNvSpPr/>
          <p:nvPr/>
        </p:nvSpPr>
        <p:spPr>
          <a:xfrm>
            <a:off x="12455005" y="1682239"/>
            <a:ext cx="1616298" cy="1243392"/>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09664" tIns="54832" rIns="109664" bIns="54832" anchor="ctr"/>
          <a:lstStyle/>
          <a:p>
            <a:pPr algn="ctr">
              <a:defRPr/>
            </a:pPr>
            <a:endParaRPr lang="ru-RU" dirty="0"/>
          </a:p>
        </p:txBody>
      </p:sp>
      <p:sp>
        <p:nvSpPr>
          <p:cNvPr id="88" name="Овал 87"/>
          <p:cNvSpPr/>
          <p:nvPr/>
        </p:nvSpPr>
        <p:spPr>
          <a:xfrm>
            <a:off x="12835310" y="1901660"/>
            <a:ext cx="380305" cy="3657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cxnSp>
        <p:nvCxnSpPr>
          <p:cNvPr id="90" name="Прямая со стрелкой 89"/>
          <p:cNvCxnSpPr/>
          <p:nvPr/>
        </p:nvCxnSpPr>
        <p:spPr>
          <a:xfrm rot="5400000">
            <a:off x="8447163" y="3379110"/>
            <a:ext cx="219423" cy="190153"/>
          </a:xfrm>
          <a:prstGeom prst="straightConnector1">
            <a:avLst/>
          </a:prstGeom>
          <a:ln w="25400" cmpd="sng">
            <a:solidFill>
              <a:schemeClr val="bg1">
                <a:lumMod val="5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92" name="Овал 91"/>
          <p:cNvSpPr/>
          <p:nvPr/>
        </p:nvSpPr>
        <p:spPr>
          <a:xfrm>
            <a:off x="8366721" y="3657038"/>
            <a:ext cx="190153" cy="146282"/>
          </a:xfrm>
          <a:prstGeom prst="ellipse">
            <a:avLst/>
          </a:prstGeom>
          <a:solidFill>
            <a:srgbClr val="07FF13"/>
          </a:solidFill>
          <a:ln w="0">
            <a:solidFill>
              <a:srgbClr val="07FF13"/>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93" name="Выноска-облако 92"/>
          <p:cNvSpPr/>
          <p:nvPr/>
        </p:nvSpPr>
        <p:spPr>
          <a:xfrm>
            <a:off x="3232596" y="3145054"/>
            <a:ext cx="7225804" cy="3876460"/>
          </a:xfrm>
          <a:prstGeom prst="cloudCallout">
            <a:avLst>
              <a:gd name="adj1" fmla="val 56988"/>
              <a:gd name="adj2" fmla="val -71779"/>
            </a:avLst>
          </a:prstGeom>
        </p:spPr>
        <p:style>
          <a:lnRef idx="1">
            <a:schemeClr val="accent5"/>
          </a:lnRef>
          <a:fillRef idx="2">
            <a:schemeClr val="accent5"/>
          </a:fillRef>
          <a:effectRef idx="1">
            <a:schemeClr val="accent5"/>
          </a:effectRef>
          <a:fontRef idx="minor">
            <a:schemeClr val="dk1"/>
          </a:fontRef>
        </p:style>
        <p:txBody>
          <a:bodyPr lIns="109664" tIns="54832" rIns="109664" bIns="54832" anchor="ctr"/>
          <a:lstStyle/>
          <a:p>
            <a:pPr algn="ctr">
              <a:defRPr/>
            </a:pPr>
            <a:endParaRPr lang="ru-RU" sz="3400" b="1" dirty="0">
              <a:solidFill>
                <a:srgbClr val="FF0000"/>
              </a:solidFill>
            </a:endParaRPr>
          </a:p>
        </p:txBody>
      </p:sp>
      <p:sp>
        <p:nvSpPr>
          <p:cNvPr id="95" name="Выноска-облако 94"/>
          <p:cNvSpPr/>
          <p:nvPr/>
        </p:nvSpPr>
        <p:spPr>
          <a:xfrm>
            <a:off x="3232596" y="3145054"/>
            <a:ext cx="7225804" cy="3876460"/>
          </a:xfrm>
          <a:prstGeom prst="cloudCallout">
            <a:avLst>
              <a:gd name="adj1" fmla="val -37579"/>
              <a:gd name="adj2" fmla="val -79777"/>
            </a:avLst>
          </a:prstGeom>
        </p:spPr>
        <p:style>
          <a:lnRef idx="1">
            <a:schemeClr val="accent5"/>
          </a:lnRef>
          <a:fillRef idx="2">
            <a:schemeClr val="accent5"/>
          </a:fillRef>
          <a:effectRef idx="1">
            <a:schemeClr val="accent5"/>
          </a:effectRef>
          <a:fontRef idx="minor">
            <a:schemeClr val="dk1"/>
          </a:fontRef>
        </p:style>
        <p:txBody>
          <a:bodyPr lIns="109664" tIns="54832" rIns="109664" bIns="54832" anchor="ctr"/>
          <a:lstStyle/>
          <a:p>
            <a:pPr algn="ctr">
              <a:defRPr/>
            </a:pPr>
            <a:r>
              <a:rPr lang="ru-RU" sz="4300" b="1" dirty="0">
                <a:solidFill>
                  <a:srgbClr val="FF0000"/>
                </a:solidFill>
              </a:rPr>
              <a:t>При выполнении опытов надо брать вещества шпателем или ложечкой!</a:t>
            </a:r>
          </a:p>
        </p:txBody>
      </p:sp>
      <p:pic>
        <p:nvPicPr>
          <p:cNvPr id="10269" name="Picture 45" descr="C:\Users\Марина\AppData\Local\Microsoft\Windows\Temporary Internet Files\Content.IE5\ETR35POB\MCj02501350000[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84887" y="938988"/>
            <a:ext cx="2471986" cy="1565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2" name="Прямая со стрелкой 31"/>
          <p:cNvCxnSpPr/>
          <p:nvPr/>
        </p:nvCxnSpPr>
        <p:spPr>
          <a:xfrm rot="5400000">
            <a:off x="-270458" y="1661193"/>
            <a:ext cx="5791664" cy="4490134"/>
          </a:xfrm>
          <a:prstGeom prst="straightConnector1">
            <a:avLst/>
          </a:prstGeom>
          <a:ln w="152400">
            <a:solidFill>
              <a:srgbClr val="FF0000"/>
            </a:solidFill>
            <a:tailEnd type="none"/>
          </a:ln>
        </p:spPr>
        <p:style>
          <a:lnRef idx="1">
            <a:schemeClr val="accent1"/>
          </a:lnRef>
          <a:fillRef idx="0">
            <a:schemeClr val="accent1"/>
          </a:fillRef>
          <a:effectRef idx="0">
            <a:schemeClr val="accent1"/>
          </a:effectRef>
          <a:fontRef idx="minor">
            <a:schemeClr val="tx1"/>
          </a:fontRef>
        </p:style>
      </p:cxnSp>
      <p:pic>
        <p:nvPicPr>
          <p:cNvPr id="10271" name="Рисунок 15" descr="0_a55_ec241af6_XL.gif"/>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2870177" y="1010426"/>
            <a:ext cx="1457838" cy="154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Прямоугольник 34"/>
          <p:cNvSpPr/>
          <p:nvPr/>
        </p:nvSpPr>
        <p:spPr>
          <a:xfrm>
            <a:off x="382505" y="0"/>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pic>
        <p:nvPicPr>
          <p:cNvPr id="42" name="Picture 2"/>
          <p:cNvPicPr>
            <a:picLocks noChangeAspect="1" noChangeArrowheads="1"/>
          </p:cNvPicPr>
          <p:nvPr/>
        </p:nvPicPr>
        <p:blipFill>
          <a:blip r:embed="rId7" cstate="print"/>
          <a:srcRect/>
          <a:stretch>
            <a:fillRect/>
          </a:stretch>
        </p:blipFill>
        <p:spPr bwMode="auto">
          <a:xfrm>
            <a:off x="0" y="0"/>
            <a:ext cx="1511268" cy="7858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grpId="0" nodeType="afterEffect">
                                  <p:stCondLst>
                                    <p:cond delay="0"/>
                                  </p:stCondLst>
                                  <p:childTnLst>
                                    <p:animMotion origin="layout" path="M 0 0  L -0.25 0  E" pathEditMode="relative" ptsTypes="">
                                      <p:cBhvr>
                                        <p:cTn id="6" dur="2000" fill="hold"/>
                                        <p:tgtEl>
                                          <p:spTgt spid="68"/>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0 0  L -0.25 0  E" pathEditMode="relative" ptsTypes="">
                                      <p:cBhvr>
                                        <p:cTn id="8" dur="2000" fill="hold"/>
                                        <p:tgtEl>
                                          <p:spTgt spid="67"/>
                                        </p:tgtEl>
                                        <p:attrNameLst>
                                          <p:attrName>ppt_x</p:attrName>
                                          <p:attrName>ppt_y</p:attrName>
                                        </p:attrNameLst>
                                      </p:cBhvr>
                                    </p:animMotion>
                                  </p:childTnLst>
                                </p:cTn>
                              </p:par>
                              <p:par>
                                <p:cTn id="9" presetID="35" presetClass="path" presetSubtype="0" accel="50000" decel="50000" fill="hold" grpId="0" nodeType="withEffect">
                                  <p:stCondLst>
                                    <p:cond delay="0"/>
                                  </p:stCondLst>
                                  <p:childTnLst>
                                    <p:animMotion origin="layout" path="M 0 0  L -0.25 0  E" pathEditMode="relative" ptsTypes="">
                                      <p:cBhvr>
                                        <p:cTn id="10" dur="2000" fill="hold"/>
                                        <p:tgtEl>
                                          <p:spTgt spid="69"/>
                                        </p:tgtEl>
                                        <p:attrNameLst>
                                          <p:attrName>ppt_x</p:attrName>
                                          <p:attrName>ppt_y</p:attrName>
                                        </p:attrNameLst>
                                      </p:cBhvr>
                                    </p:animMotion>
                                  </p:childTnLst>
                                </p:cTn>
                              </p:par>
                              <p:par>
                                <p:cTn id="11" presetID="35" presetClass="path" presetSubtype="0" accel="50000" decel="50000" fill="hold" grpId="0" nodeType="withEffect">
                                  <p:stCondLst>
                                    <p:cond delay="0"/>
                                  </p:stCondLst>
                                  <p:childTnLst>
                                    <p:animMotion origin="layout" path="M 0 0  L -0.25 0  E" pathEditMode="relative" ptsTypes="">
                                      <p:cBhvr>
                                        <p:cTn id="12" dur="2000" fill="hold"/>
                                        <p:tgtEl>
                                          <p:spTgt spid="66"/>
                                        </p:tgtEl>
                                        <p:attrNameLst>
                                          <p:attrName>ppt_x</p:attrName>
                                          <p:attrName>ppt_y</p:attrName>
                                        </p:attrNameLst>
                                      </p:cBhvr>
                                    </p:animMotion>
                                  </p:childTnLst>
                                </p:cTn>
                              </p:par>
                              <p:par>
                                <p:cTn id="13" presetID="35" presetClass="path" presetSubtype="0" accel="50000" decel="50000" fill="hold" grpId="0" nodeType="withEffect">
                                  <p:stCondLst>
                                    <p:cond delay="0"/>
                                  </p:stCondLst>
                                  <p:childTnLst>
                                    <p:animMotion origin="layout" path="M 0 0  L -0.25 0  E" pathEditMode="relative" ptsTypes="">
                                      <p:cBhvr>
                                        <p:cTn id="14" dur="2000" fill="hold"/>
                                        <p:tgtEl>
                                          <p:spTgt spid="65"/>
                                        </p:tgtEl>
                                        <p:attrNameLst>
                                          <p:attrName>ppt_x</p:attrName>
                                          <p:attrName>ppt_y</p:attrName>
                                        </p:attrNameLst>
                                      </p:cBhvr>
                                    </p:animMotion>
                                  </p:childTnLst>
                                </p:cTn>
                              </p:par>
                            </p:childTnLst>
                          </p:cTn>
                        </p:par>
                        <p:par>
                          <p:cTn id="15" fill="hold" nodeType="afterGroup">
                            <p:stCondLst>
                              <p:cond delay="2000"/>
                            </p:stCondLst>
                            <p:childTnLst>
                              <p:par>
                                <p:cTn id="16" presetID="42" presetClass="path" presetSubtype="0" accel="50000" decel="50000" fill="hold" grpId="1" nodeType="afterEffect">
                                  <p:stCondLst>
                                    <p:cond delay="0"/>
                                  </p:stCondLst>
                                  <p:childTnLst>
                                    <p:animMotion origin="layout" path="M -0.25 5.55112E-17 L -0.26424 0.0206 " pathEditMode="relative" rAng="0" ptsTypes="AA">
                                      <p:cBhvr>
                                        <p:cTn id="17" dur="2000" fill="hold"/>
                                        <p:tgtEl>
                                          <p:spTgt spid="66"/>
                                        </p:tgtEl>
                                        <p:attrNameLst>
                                          <p:attrName>ppt_x</p:attrName>
                                          <p:attrName>ppt_y</p:attrName>
                                        </p:attrNameLst>
                                      </p:cBhvr>
                                      <p:rCtr x="-712" y="1019"/>
                                    </p:animMotion>
                                  </p:childTnLst>
                                </p:cTn>
                              </p:par>
                            </p:childTnLst>
                          </p:cTn>
                        </p:par>
                        <p:par>
                          <p:cTn id="18" fill="hold" nodeType="afterGroup">
                            <p:stCondLst>
                              <p:cond delay="4000"/>
                            </p:stCondLst>
                            <p:childTnLst>
                              <p:par>
                                <p:cTn id="19" presetID="19" presetClass="emph" presetSubtype="0" fill="hold" grpId="2" nodeType="afterEffect">
                                  <p:stCondLst>
                                    <p:cond delay="0"/>
                                  </p:stCondLst>
                                  <p:childTnLst>
                                    <p:animClr clrSpc="rgb" dir="cw">
                                      <p:cBhvr override="childStyle">
                                        <p:cTn id="20" dur="500" fill="hold"/>
                                        <p:tgtEl>
                                          <p:spTgt spid="66"/>
                                        </p:tgtEl>
                                        <p:attrNameLst>
                                          <p:attrName>style.color</p:attrName>
                                        </p:attrNameLst>
                                      </p:cBhvr>
                                      <p:to>
                                        <a:srgbClr val="FF0000"/>
                                      </p:to>
                                    </p:animClr>
                                    <p:animClr clrSpc="rgb" dir="cw">
                                      <p:cBhvr>
                                        <p:cTn id="21" dur="500" fill="hold"/>
                                        <p:tgtEl>
                                          <p:spTgt spid="66"/>
                                        </p:tgtEl>
                                        <p:attrNameLst>
                                          <p:attrName>fillcolor</p:attrName>
                                        </p:attrNameLst>
                                      </p:cBhvr>
                                      <p:to>
                                        <a:srgbClr val="FF0000"/>
                                      </p:to>
                                    </p:animClr>
                                    <p:set>
                                      <p:cBhvr>
                                        <p:cTn id="22" dur="500" fill="hold"/>
                                        <p:tgtEl>
                                          <p:spTgt spid="66"/>
                                        </p:tgtEl>
                                        <p:attrNameLst>
                                          <p:attrName>fill.type</p:attrName>
                                        </p:attrNameLst>
                                      </p:cBhvr>
                                      <p:to>
                                        <p:strVal val="solid"/>
                                      </p:to>
                                    </p:set>
                                    <p:set>
                                      <p:cBhvr>
                                        <p:cTn id="23" dur="500" fill="hold"/>
                                        <p:tgtEl>
                                          <p:spTgt spid="66"/>
                                        </p:tgtEl>
                                        <p:attrNameLst>
                                          <p:attrName>fill.on</p:attrName>
                                        </p:attrNameLst>
                                      </p:cBhvr>
                                      <p:to>
                                        <p:strVal val="true"/>
                                      </p:to>
                                    </p:set>
                                  </p:childTnLst>
                                </p:cTn>
                              </p:par>
                            </p:childTnLst>
                          </p:cTn>
                        </p:par>
                        <p:par>
                          <p:cTn id="24" fill="hold" nodeType="afterGroup">
                            <p:stCondLst>
                              <p:cond delay="4500"/>
                            </p:stCondLst>
                            <p:childTnLst>
                              <p:par>
                                <p:cTn id="25" presetID="22" presetClass="entr" presetSubtype="1"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2000"/>
                                        <p:tgtEl>
                                          <p:spTgt spid="32"/>
                                        </p:tgtEl>
                                      </p:cBhvr>
                                    </p:animEffect>
                                  </p:childTnLst>
                                </p:cTn>
                              </p:par>
                            </p:childTnLst>
                          </p:cTn>
                        </p:par>
                        <p:par>
                          <p:cTn id="28" fill="hold" nodeType="afterGroup">
                            <p:stCondLst>
                              <p:cond delay="6500"/>
                            </p:stCondLst>
                            <p:childTnLst>
                              <p:par>
                                <p:cTn id="29" presetID="22" presetClass="entr" presetSubtype="1"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2000"/>
                                        <p:tgtEl>
                                          <p:spTgt spid="33"/>
                                        </p:tgtEl>
                                      </p:cBhvr>
                                    </p:animEffect>
                                  </p:childTnLst>
                                </p:cTn>
                              </p:par>
                            </p:childTnLst>
                          </p:cTn>
                        </p:par>
                        <p:par>
                          <p:cTn id="32" fill="hold" nodeType="afterGroup">
                            <p:stCondLst>
                              <p:cond delay="8500"/>
                            </p:stCondLst>
                            <p:childTnLst>
                              <p:par>
                                <p:cTn id="33" presetID="35" presetClass="path" presetSubtype="0" accel="50000" decel="50000" fill="hold" grpId="0" nodeType="afterEffect">
                                  <p:stCondLst>
                                    <p:cond delay="0"/>
                                  </p:stCondLst>
                                  <p:childTnLst>
                                    <p:animMotion origin="layout" path="M 0 0  L -0.25 0  E" pathEditMode="relative" ptsTypes="">
                                      <p:cBhvr>
                                        <p:cTn id="34" dur="2000" fill="hold"/>
                                        <p:tgtEl>
                                          <p:spTgt spid="87"/>
                                        </p:tgtEl>
                                        <p:attrNameLst>
                                          <p:attrName>ppt_x</p:attrName>
                                          <p:attrName>ppt_y</p:attrName>
                                        </p:attrNameLst>
                                      </p:cBhvr>
                                    </p:animMotion>
                                  </p:childTnLst>
                                </p:cTn>
                              </p:par>
                              <p:par>
                                <p:cTn id="35" presetID="35" presetClass="path" presetSubtype="0" accel="50000" decel="50000" fill="hold" nodeType="withEffect">
                                  <p:stCondLst>
                                    <p:cond delay="0"/>
                                  </p:stCondLst>
                                  <p:childTnLst>
                                    <p:animMotion origin="layout" path="M 0 0  L -0.25 0  E" pathEditMode="relative" ptsTypes="">
                                      <p:cBhvr>
                                        <p:cTn id="36" dur="2000" fill="hold"/>
                                        <p:tgtEl>
                                          <p:spTgt spid="86"/>
                                        </p:tgtEl>
                                        <p:attrNameLst>
                                          <p:attrName>ppt_x</p:attrName>
                                          <p:attrName>ppt_y</p:attrName>
                                        </p:attrNameLst>
                                      </p:cBhvr>
                                    </p:animMotion>
                                  </p:childTnLst>
                                </p:cTn>
                              </p:par>
                              <p:par>
                                <p:cTn id="37" presetID="35" presetClass="path" presetSubtype="0" accel="50000" decel="50000" fill="hold" grpId="0" nodeType="withEffect">
                                  <p:stCondLst>
                                    <p:cond delay="0"/>
                                  </p:stCondLst>
                                  <p:childTnLst>
                                    <p:animMotion origin="layout" path="M 0 0  L -0.25 0  E" pathEditMode="relative" ptsTypes="">
                                      <p:cBhvr>
                                        <p:cTn id="38" dur="2000" fill="hold"/>
                                        <p:tgtEl>
                                          <p:spTgt spid="88"/>
                                        </p:tgtEl>
                                        <p:attrNameLst>
                                          <p:attrName>ppt_x</p:attrName>
                                          <p:attrName>ppt_y</p:attrName>
                                        </p:attrNameLst>
                                      </p:cBhvr>
                                    </p:animMotion>
                                  </p:childTnLst>
                                </p:cTn>
                              </p:par>
                              <p:par>
                                <p:cTn id="39" presetID="35" presetClass="path" presetSubtype="0" accel="50000" decel="50000" fill="hold" grpId="0" nodeType="withEffect">
                                  <p:stCondLst>
                                    <p:cond delay="0"/>
                                  </p:stCondLst>
                                  <p:childTnLst>
                                    <p:animMotion origin="layout" path="M 0 0  L -0.25 0  E" pathEditMode="relative" ptsTypes="">
                                      <p:cBhvr>
                                        <p:cTn id="40" dur="2000" fill="hold"/>
                                        <p:tgtEl>
                                          <p:spTgt spid="85"/>
                                        </p:tgtEl>
                                        <p:attrNameLst>
                                          <p:attrName>ppt_x</p:attrName>
                                          <p:attrName>ppt_y</p:attrName>
                                        </p:attrNameLst>
                                      </p:cBhvr>
                                    </p:animMotion>
                                  </p:childTnLst>
                                </p:cTn>
                              </p:par>
                              <p:par>
                                <p:cTn id="41" presetID="35" presetClass="path" presetSubtype="0" accel="50000" decel="50000" fill="hold" grpId="0" nodeType="withEffect">
                                  <p:stCondLst>
                                    <p:cond delay="0"/>
                                  </p:stCondLst>
                                  <p:childTnLst>
                                    <p:animMotion origin="layout" path="M 0 0  L -0.25 0  E" pathEditMode="relative" ptsTypes="">
                                      <p:cBhvr>
                                        <p:cTn id="42" dur="2000" fill="hold"/>
                                        <p:tgtEl>
                                          <p:spTgt spid="84"/>
                                        </p:tgtEl>
                                        <p:attrNameLst>
                                          <p:attrName>ppt_x</p:attrName>
                                          <p:attrName>ppt_y</p:attrName>
                                        </p:attrNameLst>
                                      </p:cBhvr>
                                    </p:animMotion>
                                  </p:childTnLst>
                                </p:cTn>
                              </p:par>
                            </p:childTnLst>
                          </p:cTn>
                        </p:par>
                        <p:par>
                          <p:cTn id="43" fill="hold" nodeType="afterGroup">
                            <p:stCondLst>
                              <p:cond delay="10500"/>
                            </p:stCondLst>
                            <p:childTnLst>
                              <p:par>
                                <p:cTn id="44" presetID="1" presetClass="entr" presetSubtype="0" fill="hold" nodeType="afterEffect">
                                  <p:stCondLst>
                                    <p:cond delay="0"/>
                                  </p:stCondLst>
                                  <p:childTnLst>
                                    <p:set>
                                      <p:cBhvr>
                                        <p:cTn id="45" dur="1" fill="hold">
                                          <p:stCondLst>
                                            <p:cond delay="0"/>
                                          </p:stCondLst>
                                        </p:cTn>
                                        <p:tgtEl>
                                          <p:spTgt spid="90"/>
                                        </p:tgtEl>
                                        <p:attrNameLst>
                                          <p:attrName>style.visibility</p:attrName>
                                        </p:attrNameLst>
                                      </p:cBhvr>
                                      <p:to>
                                        <p:strVal val="visible"/>
                                      </p:to>
                                    </p:set>
                                  </p:childTnLst>
                                </p:cTn>
                              </p:par>
                            </p:childTnLst>
                          </p:cTn>
                        </p:par>
                        <p:par>
                          <p:cTn id="46" fill="hold" nodeType="afterGroup">
                            <p:stCondLst>
                              <p:cond delay="10500"/>
                            </p:stCondLst>
                            <p:childTnLst>
                              <p:par>
                                <p:cTn id="47" presetID="42" presetClass="path" presetSubtype="0" accel="50000" decel="50000" fill="hold" nodeType="afterEffect">
                                  <p:stCondLst>
                                    <p:cond delay="0"/>
                                  </p:stCondLst>
                                  <p:childTnLst>
                                    <p:animMotion origin="layout" path="M 5E-6 4.07407E-6 L 0.00018 0.02638 " pathEditMode="relative" rAng="0" ptsTypes="AA">
                                      <p:cBhvr>
                                        <p:cTn id="48" dur="2000" fill="hold"/>
                                        <p:tgtEl>
                                          <p:spTgt spid="90"/>
                                        </p:tgtEl>
                                        <p:attrNameLst>
                                          <p:attrName>ppt_x</p:attrName>
                                          <p:attrName>ppt_y</p:attrName>
                                        </p:attrNameLst>
                                      </p:cBhvr>
                                      <p:rCtr x="0" y="1319"/>
                                    </p:animMotion>
                                  </p:childTnLst>
                                </p:cTn>
                              </p:par>
                            </p:childTnLst>
                          </p:cTn>
                        </p:par>
                        <p:par>
                          <p:cTn id="49" fill="hold" nodeType="afterGroup">
                            <p:stCondLst>
                              <p:cond delay="12500"/>
                            </p:stCondLst>
                            <p:childTnLst>
                              <p:par>
                                <p:cTn id="50" presetID="11" presetClass="entr" presetSubtype="0" fill="hold" grpId="0" nodeType="afterEffect">
                                  <p:stCondLst>
                                    <p:cond delay="0"/>
                                  </p:stCondLst>
                                  <p:childTnLst>
                                    <p:set>
                                      <p:cBhvr>
                                        <p:cTn id="51" dur="2000">
                                          <p:stCondLst>
                                            <p:cond delay="0"/>
                                          </p:stCondLst>
                                        </p:cTn>
                                        <p:tgtEl>
                                          <p:spTgt spid="92"/>
                                        </p:tgtEl>
                                        <p:attrNameLst>
                                          <p:attrName>style.visibility</p:attrName>
                                        </p:attrNameLst>
                                      </p:cBhvr>
                                      <p:to>
                                        <p:strVal val="visible"/>
                                      </p:to>
                                    </p:set>
                                  </p:childTnLst>
                                </p:cTn>
                              </p:par>
                            </p:childTnLst>
                          </p:cTn>
                        </p:par>
                        <p:par>
                          <p:cTn id="52" fill="hold" nodeType="afterGroup">
                            <p:stCondLst>
                              <p:cond delay="14500"/>
                            </p:stCondLst>
                            <p:childTnLst>
                              <p:par>
                                <p:cTn id="53" presetID="53" presetClass="entr" presetSubtype="0"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 calcmode="lin" valueType="num">
                                      <p:cBhvr>
                                        <p:cTn id="55" dur="2000" fill="hold"/>
                                        <p:tgtEl>
                                          <p:spTgt spid="93"/>
                                        </p:tgtEl>
                                        <p:attrNameLst>
                                          <p:attrName>ppt_w</p:attrName>
                                        </p:attrNameLst>
                                      </p:cBhvr>
                                      <p:tavLst>
                                        <p:tav tm="0">
                                          <p:val>
                                            <p:fltVal val="0"/>
                                          </p:val>
                                        </p:tav>
                                        <p:tav tm="100000">
                                          <p:val>
                                            <p:strVal val="#ppt_w"/>
                                          </p:val>
                                        </p:tav>
                                      </p:tavLst>
                                    </p:anim>
                                    <p:anim calcmode="lin" valueType="num">
                                      <p:cBhvr>
                                        <p:cTn id="56" dur="2000" fill="hold"/>
                                        <p:tgtEl>
                                          <p:spTgt spid="93"/>
                                        </p:tgtEl>
                                        <p:attrNameLst>
                                          <p:attrName>ppt_h</p:attrName>
                                        </p:attrNameLst>
                                      </p:cBhvr>
                                      <p:tavLst>
                                        <p:tav tm="0">
                                          <p:val>
                                            <p:fltVal val="0"/>
                                          </p:val>
                                        </p:tav>
                                        <p:tav tm="100000">
                                          <p:val>
                                            <p:strVal val="#ppt_h"/>
                                          </p:val>
                                        </p:tav>
                                      </p:tavLst>
                                    </p:anim>
                                    <p:animEffect transition="in" filter="fade">
                                      <p:cBhvr>
                                        <p:cTn id="57" dur="2000"/>
                                        <p:tgtEl>
                                          <p:spTgt spid="93"/>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2000" fill="hold"/>
                                        <p:tgtEl>
                                          <p:spTgt spid="95"/>
                                        </p:tgtEl>
                                        <p:attrNameLst>
                                          <p:attrName>ppt_w</p:attrName>
                                        </p:attrNameLst>
                                      </p:cBhvr>
                                      <p:tavLst>
                                        <p:tav tm="0">
                                          <p:val>
                                            <p:fltVal val="0"/>
                                          </p:val>
                                        </p:tav>
                                        <p:tav tm="100000">
                                          <p:val>
                                            <p:strVal val="#ppt_w"/>
                                          </p:val>
                                        </p:tav>
                                      </p:tavLst>
                                    </p:anim>
                                    <p:anim calcmode="lin" valueType="num">
                                      <p:cBhvr>
                                        <p:cTn id="61" dur="2000" fill="hold"/>
                                        <p:tgtEl>
                                          <p:spTgt spid="95"/>
                                        </p:tgtEl>
                                        <p:attrNameLst>
                                          <p:attrName>ppt_h</p:attrName>
                                        </p:attrNameLst>
                                      </p:cBhvr>
                                      <p:tavLst>
                                        <p:tav tm="0">
                                          <p:val>
                                            <p:fltVal val="0"/>
                                          </p:val>
                                        </p:tav>
                                        <p:tav tm="100000">
                                          <p:val>
                                            <p:strVal val="#ppt_h"/>
                                          </p:val>
                                        </p:tav>
                                      </p:tavLst>
                                    </p:anim>
                                    <p:animEffect transition="in" filter="fade">
                                      <p:cBhvr>
                                        <p:cTn id="62"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6" grpId="1" animBg="1"/>
      <p:bldP spid="66" grpId="2" animBg="1"/>
      <p:bldP spid="68" grpId="0" animBg="1"/>
      <p:bldP spid="69" grpId="0" animBg="1"/>
      <p:bldP spid="84" grpId="0" animBg="1"/>
      <p:bldP spid="85" grpId="0" animBg="1"/>
      <p:bldP spid="87" grpId="0" animBg="1"/>
      <p:bldP spid="88" grpId="0" animBg="1"/>
      <p:bldP spid="92" grpId="0" animBg="1"/>
      <p:bldP spid="93" grpId="0" animBg="1"/>
      <p:bldP spid="9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4"/>
          <p:cNvPicPr>
            <a:picLocks noChangeAspect="1" noChangeArrowheads="1"/>
          </p:cNvPicPr>
          <p:nvPr/>
        </p:nvPicPr>
        <p:blipFill>
          <a:blip r:embed="rId3">
            <a:extLst>
              <a:ext uri="{28A0092B-C50C-407E-A947-70E740481C1C}">
                <a14:useLocalDpi xmlns="" xmlns:a14="http://schemas.microsoft.com/office/drawing/2010/main" val="0"/>
              </a:ext>
            </a:extLst>
          </a:blip>
          <a:srcRect r="14722" b="25581"/>
          <a:stretch>
            <a:fillRect/>
          </a:stretch>
        </p:blipFill>
        <p:spPr bwMode="auto">
          <a:xfrm>
            <a:off x="298409" y="1296178"/>
            <a:ext cx="2186756" cy="13457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 name="Прямая соединительная линия 2"/>
          <p:cNvCxnSpPr>
            <a:stCxn id="4" idx="4"/>
          </p:cNvCxnSpPr>
          <p:nvPr/>
        </p:nvCxnSpPr>
        <p:spPr>
          <a:xfrm rot="16200000" flipH="1">
            <a:off x="5776286" y="4511486"/>
            <a:ext cx="3803320" cy="46482"/>
          </a:xfrm>
          <a:prstGeom prst="line">
            <a:avLst/>
          </a:prstGeom>
          <a:ln w="1206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Овал 3"/>
          <p:cNvSpPr/>
          <p:nvPr/>
        </p:nvSpPr>
        <p:spPr>
          <a:xfrm>
            <a:off x="6845498" y="1389676"/>
            <a:ext cx="1616299" cy="1243392"/>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09664" tIns="54832" rIns="109664" bIns="54832" anchor="ctr"/>
          <a:lstStyle/>
          <a:p>
            <a:pPr algn="ctr">
              <a:defRPr/>
            </a:pPr>
            <a:endParaRPr lang="ru-RU" dirty="0"/>
          </a:p>
        </p:txBody>
      </p:sp>
      <p:sp>
        <p:nvSpPr>
          <p:cNvPr id="5" name="Овал 4"/>
          <p:cNvSpPr/>
          <p:nvPr/>
        </p:nvSpPr>
        <p:spPr>
          <a:xfrm>
            <a:off x="7320881" y="1535957"/>
            <a:ext cx="380305" cy="3657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7" name="Прямоугольник 6"/>
          <p:cNvSpPr/>
          <p:nvPr/>
        </p:nvSpPr>
        <p:spPr>
          <a:xfrm rot="5921242">
            <a:off x="7057510" y="2025467"/>
            <a:ext cx="47136" cy="1054292"/>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pic>
        <p:nvPicPr>
          <p:cNvPr id="8201" name="Picture 9"/>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2948346">
            <a:off x="6602763" y="2178236"/>
            <a:ext cx="191791" cy="652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8" name="Прямая соединительная линия 17"/>
          <p:cNvCxnSpPr/>
          <p:nvPr/>
        </p:nvCxnSpPr>
        <p:spPr>
          <a:xfrm rot="10800000" flipV="1">
            <a:off x="6370117" y="2340504"/>
            <a:ext cx="82399" cy="365704"/>
          </a:xfrm>
          <a:prstGeom prst="line">
            <a:avLst/>
          </a:prstGeom>
          <a:ln w="38100">
            <a:solidFill>
              <a:srgbClr val="07FF13"/>
            </a:solidFill>
          </a:ln>
        </p:spPr>
        <p:style>
          <a:lnRef idx="1">
            <a:schemeClr val="accent1"/>
          </a:lnRef>
          <a:fillRef idx="0">
            <a:schemeClr val="accent1"/>
          </a:fillRef>
          <a:effectRef idx="0">
            <a:schemeClr val="accent1"/>
          </a:effectRef>
          <a:fontRef idx="minor">
            <a:schemeClr val="tx1"/>
          </a:fontRef>
        </p:style>
      </p:cxnSp>
      <p:pic>
        <p:nvPicPr>
          <p:cNvPr id="2" name="Picture 8" descr="C:\Users\Марина\AppData\Local\Microsoft\Windows\Temporary Internet Files\Content.IE5\ETR35POB\MCj04369220000[1].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894735" y="2706209"/>
            <a:ext cx="950764" cy="7314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5"/>
          <p:cNvSpPr/>
          <p:nvPr/>
        </p:nvSpPr>
        <p:spPr>
          <a:xfrm rot="3624736">
            <a:off x="7001520" y="2254406"/>
            <a:ext cx="47135" cy="1288813"/>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20" name="Овал 19"/>
          <p:cNvSpPr/>
          <p:nvPr/>
        </p:nvSpPr>
        <p:spPr>
          <a:xfrm>
            <a:off x="7035651" y="1901660"/>
            <a:ext cx="475383" cy="36570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19" name="Пятно 2 18"/>
          <p:cNvSpPr/>
          <p:nvPr/>
        </p:nvSpPr>
        <p:spPr>
          <a:xfrm>
            <a:off x="6845499" y="1755378"/>
            <a:ext cx="950764" cy="658267"/>
          </a:xfrm>
          <a:prstGeom prst="irregularSeal2">
            <a:avLst/>
          </a:prstGeom>
          <a:solidFill>
            <a:srgbClr val="07FF13"/>
          </a:solidFill>
          <a:ln>
            <a:solidFill>
              <a:srgbClr val="07FF13"/>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pic>
        <p:nvPicPr>
          <p:cNvPr id="8205" name="Рисунок 9" descr="28df40678451d6f0a1ed9fbedf4eaf1b.gif"/>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3084491" y="1296178"/>
            <a:ext cx="1140916" cy="1209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3" name="Прямая соединительная линия 22"/>
          <p:cNvCxnSpPr/>
          <p:nvPr/>
        </p:nvCxnSpPr>
        <p:spPr>
          <a:xfrm rot="10800000" flipV="1">
            <a:off x="570459" y="1224739"/>
            <a:ext cx="9443519" cy="5357929"/>
          </a:xfrm>
          <a:prstGeom prst="line">
            <a:avLst/>
          </a:prstGeom>
          <a:ln w="2222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1941483" y="938988"/>
            <a:ext cx="9943064" cy="5863104"/>
          </a:xfrm>
          <a:prstGeom prst="line">
            <a:avLst/>
          </a:prstGeom>
          <a:ln w="2222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Выноска-облако 16"/>
          <p:cNvSpPr/>
          <p:nvPr/>
        </p:nvSpPr>
        <p:spPr>
          <a:xfrm>
            <a:off x="0" y="2852491"/>
            <a:ext cx="7701186" cy="4169023"/>
          </a:xfrm>
          <a:prstGeom prst="cloudCallout">
            <a:avLst>
              <a:gd name="adj1" fmla="val 57130"/>
              <a:gd name="adj2" fmla="val -76072"/>
            </a:avLst>
          </a:prstGeom>
        </p:spPr>
        <p:style>
          <a:lnRef idx="1">
            <a:schemeClr val="accent5"/>
          </a:lnRef>
          <a:fillRef idx="2">
            <a:schemeClr val="accent5"/>
          </a:fillRef>
          <a:effectRef idx="1">
            <a:schemeClr val="accent5"/>
          </a:effectRef>
          <a:fontRef idx="minor">
            <a:schemeClr val="dk1"/>
          </a:fontRef>
        </p:style>
        <p:txBody>
          <a:bodyPr lIns="109664" tIns="54832" rIns="109664" bIns="54832" anchor="ctr"/>
          <a:lstStyle/>
          <a:p>
            <a:pPr algn="ctr">
              <a:defRPr/>
            </a:pPr>
            <a:r>
              <a:rPr lang="ru-RU" sz="3800" b="1" dirty="0">
                <a:solidFill>
                  <a:srgbClr val="FF0000"/>
                </a:solidFill>
              </a:rPr>
              <a:t>Не наливайте и не перемешивайте реактивы вблизи лица.</a:t>
            </a:r>
          </a:p>
        </p:txBody>
      </p:sp>
      <p:sp>
        <p:nvSpPr>
          <p:cNvPr id="25" name="Прямоугольник 24"/>
          <p:cNvSpPr/>
          <p:nvPr/>
        </p:nvSpPr>
        <p:spPr>
          <a:xfrm>
            <a:off x="0" y="0"/>
            <a:ext cx="12169775" cy="796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sp>
        <p:nvSpPr>
          <p:cNvPr id="26" name="Прямоугольник 25"/>
          <p:cNvSpPr/>
          <p:nvPr/>
        </p:nvSpPr>
        <p:spPr>
          <a:xfrm>
            <a:off x="382505" y="0"/>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pic>
        <p:nvPicPr>
          <p:cNvPr id="31" name="Picture 2"/>
          <p:cNvPicPr>
            <a:picLocks noChangeAspect="1" noChangeArrowheads="1"/>
          </p:cNvPicPr>
          <p:nvPr/>
        </p:nvPicPr>
        <p:blipFill>
          <a:blip r:embed="rId7" cstate="print"/>
          <a:srcRect/>
          <a:stretch>
            <a:fillRect/>
          </a:stretch>
        </p:blipFill>
        <p:spPr bwMode="auto">
          <a:xfrm>
            <a:off x="0" y="0"/>
            <a:ext cx="1511268" cy="7858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201"/>
                                        </p:tgtEl>
                                        <p:attrNameLst>
                                          <p:attrName>style.visibility</p:attrName>
                                        </p:attrNameLst>
                                      </p:cBhvr>
                                      <p:to>
                                        <p:strVal val="visible"/>
                                      </p:to>
                                    </p:set>
                                    <p:anim calcmode="lin" valueType="num">
                                      <p:cBhvr>
                                        <p:cTn id="7" dur="1000" fill="hold"/>
                                        <p:tgtEl>
                                          <p:spTgt spid="8201"/>
                                        </p:tgtEl>
                                        <p:attrNameLst>
                                          <p:attrName>ppt_w</p:attrName>
                                        </p:attrNameLst>
                                      </p:cBhvr>
                                      <p:tavLst>
                                        <p:tav tm="0">
                                          <p:val>
                                            <p:fltVal val="0"/>
                                          </p:val>
                                        </p:tav>
                                        <p:tav tm="100000">
                                          <p:val>
                                            <p:strVal val="#ppt_w"/>
                                          </p:val>
                                        </p:tav>
                                      </p:tavLst>
                                    </p:anim>
                                    <p:anim calcmode="lin" valueType="num">
                                      <p:cBhvr>
                                        <p:cTn id="8" dur="1000" fill="hold"/>
                                        <p:tgtEl>
                                          <p:spTgt spid="8201"/>
                                        </p:tgtEl>
                                        <p:attrNameLst>
                                          <p:attrName>ppt_h</p:attrName>
                                        </p:attrNameLst>
                                      </p:cBhvr>
                                      <p:tavLst>
                                        <p:tav tm="0">
                                          <p:val>
                                            <p:fltVal val="0"/>
                                          </p:val>
                                        </p:tav>
                                        <p:tav tm="100000">
                                          <p:val>
                                            <p:strVal val="#ppt_h"/>
                                          </p:val>
                                        </p:tav>
                                      </p:tavLst>
                                    </p:anim>
                                    <p:anim calcmode="lin" valueType="num">
                                      <p:cBhvr>
                                        <p:cTn id="9" dur="1000" fill="hold"/>
                                        <p:tgtEl>
                                          <p:spTgt spid="8201"/>
                                        </p:tgtEl>
                                        <p:attrNameLst>
                                          <p:attrName>style.rotation</p:attrName>
                                        </p:attrNameLst>
                                      </p:cBhvr>
                                      <p:tavLst>
                                        <p:tav tm="0">
                                          <p:val>
                                            <p:fltVal val="90"/>
                                          </p:val>
                                        </p:tav>
                                        <p:tav tm="100000">
                                          <p:val>
                                            <p:fltVal val="0"/>
                                          </p:val>
                                        </p:tav>
                                      </p:tavLst>
                                    </p:anim>
                                    <p:animEffect transition="in" filter="fade">
                                      <p:cBhvr>
                                        <p:cTn id="10" dur="1000"/>
                                        <p:tgtEl>
                                          <p:spTgt spid="8201"/>
                                        </p:tgtEl>
                                      </p:cBhvr>
                                    </p:animEffect>
                                  </p:childTnLst>
                                </p:cTn>
                              </p:par>
                            </p:childTnLst>
                          </p:cTn>
                        </p:par>
                        <p:par>
                          <p:cTn id="11" fill="hold" nodeType="afterGroup">
                            <p:stCondLst>
                              <p:cond delay="10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nodeType="afterGroup">
                            <p:stCondLst>
                              <p:cond delay="1500"/>
                            </p:stCondLst>
                            <p:childTnLst>
                              <p:par>
                                <p:cTn id="16" presetID="42" presetClass="path" presetSubtype="0" accel="50000" decel="50000" fill="hold" nodeType="afterEffect">
                                  <p:stCondLst>
                                    <p:cond delay="0"/>
                                  </p:stCondLst>
                                  <p:childTnLst>
                                    <p:animMotion origin="layout" path="M -1.11111E-6 -1.11111E-6 L -0.00625 0.06088 " pathEditMode="relative" rAng="0" ptsTypes="AA">
                                      <p:cBhvr>
                                        <p:cTn id="17" dur="500" fill="hold"/>
                                        <p:tgtEl>
                                          <p:spTgt spid="18"/>
                                        </p:tgtEl>
                                        <p:attrNameLst>
                                          <p:attrName>ppt_x</p:attrName>
                                          <p:attrName>ppt_y</p:attrName>
                                        </p:attrNameLst>
                                      </p:cBhvr>
                                      <p:rCtr x="-313" y="3032"/>
                                    </p:animMotion>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nodeType="afterGroup">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par>
                          <p:cTn id="24" fill="hold" nodeType="afterGroup">
                            <p:stCondLst>
                              <p:cond delay="2500"/>
                            </p:stCondLst>
                            <p:childTnLst>
                              <p:par>
                                <p:cTn id="25" presetID="9" presetClass="exit" presetSubtype="0" fill="hold" nodeType="afterEffect">
                                  <p:stCondLst>
                                    <p:cond delay="0"/>
                                  </p:stCondLst>
                                  <p:childTnLst>
                                    <p:animEffect transition="out" filter="dissolv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par>
                          <p:cTn id="28" fill="hold" nodeType="afterGroup">
                            <p:stCondLst>
                              <p:cond delay="3000"/>
                            </p:stCondLst>
                            <p:childTnLst>
                              <p:par>
                                <p:cTn id="29" presetID="27" presetClass="emph" presetSubtype="0" fill="hold" grpId="1" nodeType="afterEffect">
                                  <p:stCondLst>
                                    <p:cond delay="0"/>
                                  </p:stCondLst>
                                  <p:childTnLst>
                                    <p:animClr clrSpc="rgb" dir="cw">
                                      <p:cBhvr override="childStyle">
                                        <p:cTn id="30" dur="500" autoRev="1" fill="hold"/>
                                        <p:tgtEl>
                                          <p:spTgt spid="20"/>
                                        </p:tgtEl>
                                        <p:attrNameLst>
                                          <p:attrName>style.color</p:attrName>
                                        </p:attrNameLst>
                                      </p:cBhvr>
                                      <p:to>
                                        <a:schemeClr val="bg1"/>
                                      </p:to>
                                    </p:animClr>
                                    <p:animClr clrSpc="rgb" dir="cw">
                                      <p:cBhvr>
                                        <p:cTn id="31" dur="500" autoRev="1" fill="hold"/>
                                        <p:tgtEl>
                                          <p:spTgt spid="20"/>
                                        </p:tgtEl>
                                        <p:attrNameLst>
                                          <p:attrName>fillcolor</p:attrName>
                                        </p:attrNameLst>
                                      </p:cBhvr>
                                      <p:to>
                                        <a:schemeClr val="bg1"/>
                                      </p:to>
                                    </p:animClr>
                                    <p:set>
                                      <p:cBhvr>
                                        <p:cTn id="32" dur="500" autoRev="1" fill="hold"/>
                                        <p:tgtEl>
                                          <p:spTgt spid="20"/>
                                        </p:tgtEl>
                                        <p:attrNameLst>
                                          <p:attrName>fill.type</p:attrName>
                                        </p:attrNameLst>
                                      </p:cBhvr>
                                      <p:to>
                                        <p:strVal val="solid"/>
                                      </p:to>
                                    </p:set>
                                    <p:set>
                                      <p:cBhvr>
                                        <p:cTn id="33" dur="500" autoRev="1" fill="hold"/>
                                        <p:tgtEl>
                                          <p:spTgt spid="20"/>
                                        </p:tgtEl>
                                        <p:attrNameLst>
                                          <p:attrName>fill.on</p:attrName>
                                        </p:attrNameLst>
                                      </p:cBhvr>
                                      <p:to>
                                        <p:strVal val="true"/>
                                      </p:to>
                                    </p:set>
                                  </p:childTnLst>
                                </p:cTn>
                              </p:par>
                            </p:childTnLst>
                          </p:cTn>
                        </p:par>
                        <p:par>
                          <p:cTn id="34" fill="hold" nodeType="afterGroup">
                            <p:stCondLst>
                              <p:cond delay="4000"/>
                            </p:stCondLst>
                            <p:childTnLst>
                              <p:par>
                                <p:cTn id="35" presetID="22" presetClass="entr" presetSubtype="4"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2000"/>
                                        <p:tgtEl>
                                          <p:spTgt spid="23"/>
                                        </p:tgtEl>
                                      </p:cBhvr>
                                    </p:animEffect>
                                  </p:childTnLst>
                                </p:cTn>
                              </p:par>
                            </p:childTnLst>
                          </p:cTn>
                        </p:par>
                        <p:par>
                          <p:cTn id="38" fill="hold" nodeType="afterGroup">
                            <p:stCondLst>
                              <p:cond delay="6000"/>
                            </p:stCondLst>
                            <p:childTnLst>
                              <p:par>
                                <p:cTn id="39" presetID="22" presetClass="entr" presetSubtype="4"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2000"/>
                                        <p:tgtEl>
                                          <p:spTgt spid="24"/>
                                        </p:tgtEl>
                                      </p:cBhvr>
                                    </p:animEffect>
                                  </p:childTnLst>
                                </p:cTn>
                              </p:par>
                            </p:childTnLst>
                          </p:cTn>
                        </p:par>
                        <p:par>
                          <p:cTn id="42" fill="hold" nodeType="afterGroup">
                            <p:stCondLst>
                              <p:cond delay="8000"/>
                            </p:stCondLst>
                            <p:childTnLst>
                              <p:par>
                                <p:cTn id="43" presetID="53"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2000" fill="hold"/>
                                        <p:tgtEl>
                                          <p:spTgt spid="17"/>
                                        </p:tgtEl>
                                        <p:attrNameLst>
                                          <p:attrName>ppt_w</p:attrName>
                                        </p:attrNameLst>
                                      </p:cBhvr>
                                      <p:tavLst>
                                        <p:tav tm="0">
                                          <p:val>
                                            <p:fltVal val="0"/>
                                          </p:val>
                                        </p:tav>
                                        <p:tav tm="100000">
                                          <p:val>
                                            <p:strVal val="#ppt_w"/>
                                          </p:val>
                                        </p:tav>
                                      </p:tavLst>
                                    </p:anim>
                                    <p:anim calcmode="lin" valueType="num">
                                      <p:cBhvr>
                                        <p:cTn id="46" dur="2000" fill="hold"/>
                                        <p:tgtEl>
                                          <p:spTgt spid="17"/>
                                        </p:tgtEl>
                                        <p:attrNameLst>
                                          <p:attrName>ppt_h</p:attrName>
                                        </p:attrNameLst>
                                      </p:cBhvr>
                                      <p:tavLst>
                                        <p:tav tm="0">
                                          <p:val>
                                            <p:fltVal val="0"/>
                                          </p:val>
                                        </p:tav>
                                        <p:tav tm="100000">
                                          <p:val>
                                            <p:strVal val="#ppt_h"/>
                                          </p:val>
                                        </p:tav>
                                      </p:tavLst>
                                    </p:anim>
                                    <p:animEffect transition="in" filter="fade">
                                      <p:cBhvr>
                                        <p:cTn id="4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19"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p:cNvPicPr>
            <a:picLocks noChangeAspect="1" noChangeArrowheads="1"/>
          </p:cNvPicPr>
          <p:nvPr/>
        </p:nvPicPr>
        <p:blipFill>
          <a:blip r:embed="rId2">
            <a:extLst>
              <a:ext uri="{28A0092B-C50C-407E-A947-70E740481C1C}">
                <a14:useLocalDpi xmlns="" xmlns:a14="http://schemas.microsoft.com/office/drawing/2010/main" val="0"/>
              </a:ext>
            </a:extLst>
          </a:blip>
          <a:srcRect r="44853" b="47803"/>
          <a:stretch>
            <a:fillRect/>
          </a:stretch>
        </p:blipFill>
        <p:spPr bwMode="auto">
          <a:xfrm>
            <a:off x="0" y="1010426"/>
            <a:ext cx="2376909" cy="1462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p:cNvSpPr/>
          <p:nvPr/>
        </p:nvSpPr>
        <p:spPr>
          <a:xfrm rot="2848150">
            <a:off x="8011442" y="2272305"/>
            <a:ext cx="47136" cy="1880399"/>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5" name="Прямоугольник 4"/>
          <p:cNvSpPr/>
          <p:nvPr/>
        </p:nvSpPr>
        <p:spPr>
          <a:xfrm>
            <a:off x="1" y="4022742"/>
            <a:ext cx="5229201" cy="21942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6" name="Прямоугольник 5"/>
          <p:cNvSpPr/>
          <p:nvPr/>
        </p:nvSpPr>
        <p:spPr>
          <a:xfrm>
            <a:off x="285230" y="4242165"/>
            <a:ext cx="285228" cy="21942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7" name="Прямоугольник 6"/>
          <p:cNvSpPr/>
          <p:nvPr/>
        </p:nvSpPr>
        <p:spPr>
          <a:xfrm>
            <a:off x="4563666" y="4242165"/>
            <a:ext cx="285230" cy="21942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pic>
        <p:nvPicPr>
          <p:cNvPr id="11271" name="Picture 5" descr="C:\Users\Марина\AppData\Local\Microsoft\Windows\Temporary Internet Files\Content.IE5\MW0Z4K0N\MCj03233930000[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0153" y="3218194"/>
            <a:ext cx="855688" cy="817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6" descr="C:\Users\Марина\AppData\Local\Microsoft\Windows\Temporary Internet Files\Content.IE5\SIEHJE8G\MCj03519570000[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12902" y="2852491"/>
            <a:ext cx="957103" cy="11783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3" name="Picture 7" descr="C:\Users\Марина\AppData\Local\Microsoft\Windows\Temporary Internet Files\Content.IE5\MU8MB4PD\MCj03519670000[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567063" y="2998772"/>
            <a:ext cx="1140916" cy="99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4" name="Picture 8" descr="C:\Users\Марина\AppData\Local\Microsoft\Windows\Temporary Internet Files\Content.IE5\JH6WFKJ0\MCj03519680000[1].wm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60611" y="3071912"/>
            <a:ext cx="1757856" cy="983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Прямоугольник 11"/>
          <p:cNvSpPr/>
          <p:nvPr/>
        </p:nvSpPr>
        <p:spPr>
          <a:xfrm rot="3721258">
            <a:off x="7912790" y="2058572"/>
            <a:ext cx="58513" cy="1880399"/>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cxnSp>
        <p:nvCxnSpPr>
          <p:cNvPr id="13" name="Прямая соединительная линия 12"/>
          <p:cNvCxnSpPr>
            <a:stCxn id="14" idx="4"/>
          </p:cNvCxnSpPr>
          <p:nvPr/>
        </p:nvCxnSpPr>
        <p:spPr>
          <a:xfrm rot="16200000" flipH="1">
            <a:off x="6822126" y="4584627"/>
            <a:ext cx="3803320" cy="46482"/>
          </a:xfrm>
          <a:prstGeom prst="line">
            <a:avLst/>
          </a:prstGeom>
          <a:ln w="1206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7891340" y="1462815"/>
            <a:ext cx="1616298" cy="1243393"/>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09664" tIns="54832" rIns="109664" bIns="54832" anchor="ctr"/>
          <a:lstStyle/>
          <a:p>
            <a:pPr algn="ctr">
              <a:defRPr/>
            </a:pPr>
            <a:endParaRPr lang="ru-RU" dirty="0"/>
          </a:p>
        </p:txBody>
      </p:sp>
      <p:sp>
        <p:nvSpPr>
          <p:cNvPr id="15" name="Овал 14"/>
          <p:cNvSpPr/>
          <p:nvPr/>
        </p:nvSpPr>
        <p:spPr>
          <a:xfrm>
            <a:off x="8271645" y="1682239"/>
            <a:ext cx="380305" cy="3657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pic>
        <p:nvPicPr>
          <p:cNvPr id="17" name="Picture 6" descr="C:\Users\Марина\AppData\Local\Microsoft\Windows\Temporary Internet Files\Content.IE5\SIEHJE8G\MCj03519570000[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3118887">
            <a:off x="3953609" y="2519754"/>
            <a:ext cx="736283" cy="1531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80" name="Picture 4" descr="C:\Users\Марина\AppData\Local\Microsoft\Windows\Temporary Internet Files\Content.IE5\116X273T\MCj03201620000[1].wmf"/>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flipH="1">
            <a:off x="8937179" y="2925630"/>
            <a:ext cx="2471986" cy="3322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 name="Прямоугольник 31"/>
          <p:cNvSpPr/>
          <p:nvPr/>
        </p:nvSpPr>
        <p:spPr>
          <a:xfrm rot="2848150" flipH="1">
            <a:off x="5424992" y="3074029"/>
            <a:ext cx="1446562" cy="80287"/>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33" name="Прямоугольник 32"/>
          <p:cNvSpPr/>
          <p:nvPr/>
        </p:nvSpPr>
        <p:spPr>
          <a:xfrm rot="3721258" flipH="1">
            <a:off x="5278242" y="3209257"/>
            <a:ext cx="1186506" cy="63384"/>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cxnSp>
        <p:nvCxnSpPr>
          <p:cNvPr id="34" name="Прямая соединительная линия 33"/>
          <p:cNvCxnSpPr/>
          <p:nvPr/>
        </p:nvCxnSpPr>
        <p:spPr>
          <a:xfrm rot="5400000">
            <a:off x="3520933" y="4543667"/>
            <a:ext cx="4113762" cy="0"/>
          </a:xfrm>
          <a:prstGeom prst="line">
            <a:avLst/>
          </a:prstGeom>
          <a:ln w="1206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Овал 34"/>
          <p:cNvSpPr/>
          <p:nvPr/>
        </p:nvSpPr>
        <p:spPr>
          <a:xfrm flipH="1">
            <a:off x="4848896" y="1609097"/>
            <a:ext cx="1472627" cy="1097112"/>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09664" tIns="54832" rIns="109664" bIns="54832" anchor="ctr"/>
          <a:lstStyle/>
          <a:p>
            <a:pPr algn="ctr">
              <a:defRPr/>
            </a:pPr>
            <a:endParaRPr lang="ru-RU" dirty="0"/>
          </a:p>
        </p:txBody>
      </p:sp>
      <p:sp>
        <p:nvSpPr>
          <p:cNvPr id="36" name="Овал 35"/>
          <p:cNvSpPr/>
          <p:nvPr/>
        </p:nvSpPr>
        <p:spPr>
          <a:xfrm flipH="1">
            <a:off x="5672890" y="1828520"/>
            <a:ext cx="346501" cy="3657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18" name="Пятно 2 17"/>
          <p:cNvSpPr/>
          <p:nvPr/>
        </p:nvSpPr>
        <p:spPr>
          <a:xfrm>
            <a:off x="5419354" y="2486786"/>
            <a:ext cx="475381" cy="2047941"/>
          </a:xfrm>
          <a:prstGeom prst="irregularSeal2">
            <a:avLst/>
          </a:prstGeom>
          <a:solidFill>
            <a:srgbClr val="07FF13"/>
          </a:solidFill>
          <a:ln>
            <a:no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39" name="Прямоугольник 38"/>
          <p:cNvSpPr/>
          <p:nvPr/>
        </p:nvSpPr>
        <p:spPr>
          <a:xfrm>
            <a:off x="10078095" y="3218194"/>
            <a:ext cx="61272" cy="3657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40" name="Полилиния 39"/>
          <p:cNvSpPr/>
          <p:nvPr/>
        </p:nvSpPr>
        <p:spPr>
          <a:xfrm>
            <a:off x="9222409" y="3437616"/>
            <a:ext cx="1641651" cy="277934"/>
          </a:xfrm>
          <a:custGeom>
            <a:avLst/>
            <a:gdLst>
              <a:gd name="connsiteX0" fmla="*/ 15582 w 1233902"/>
              <a:gd name="connsiteY0" fmla="*/ 89855 h 270982"/>
              <a:gd name="connsiteX1" fmla="*/ 15582 w 1233902"/>
              <a:gd name="connsiteY1" fmla="*/ 89855 h 270982"/>
              <a:gd name="connsiteX2" fmla="*/ 2369 w 1233902"/>
              <a:gd name="connsiteY2" fmla="*/ 71355 h 270982"/>
              <a:gd name="connsiteX3" fmla="*/ 5011 w 1233902"/>
              <a:gd name="connsiteY3" fmla="*/ 31714 h 270982"/>
              <a:gd name="connsiteX4" fmla="*/ 18225 w 1233902"/>
              <a:gd name="connsiteY4" fmla="*/ 29071 h 270982"/>
              <a:gd name="connsiteX5" fmla="*/ 110722 w 1233902"/>
              <a:gd name="connsiteY5" fmla="*/ 23785 h 270982"/>
              <a:gd name="connsiteX6" fmla="*/ 118651 w 1233902"/>
              <a:gd name="connsiteY6" fmla="*/ 18500 h 270982"/>
              <a:gd name="connsiteX7" fmla="*/ 184720 w 1233902"/>
              <a:gd name="connsiteY7" fmla="*/ 7929 h 270982"/>
              <a:gd name="connsiteX8" fmla="*/ 237576 w 1233902"/>
              <a:gd name="connsiteY8" fmla="*/ 5286 h 270982"/>
              <a:gd name="connsiteX9" fmla="*/ 295717 w 1233902"/>
              <a:gd name="connsiteY9" fmla="*/ 0 h 270982"/>
              <a:gd name="connsiteX10" fmla="*/ 573208 w 1233902"/>
              <a:gd name="connsiteY10" fmla="*/ 2643 h 270982"/>
              <a:gd name="connsiteX11" fmla="*/ 583779 w 1233902"/>
              <a:gd name="connsiteY11" fmla="*/ 5286 h 270982"/>
              <a:gd name="connsiteX12" fmla="*/ 607564 w 1233902"/>
              <a:gd name="connsiteY12" fmla="*/ 10571 h 270982"/>
              <a:gd name="connsiteX13" fmla="*/ 649848 w 1233902"/>
              <a:gd name="connsiteY13" fmla="*/ 15857 h 270982"/>
              <a:gd name="connsiteX14" fmla="*/ 684204 w 1233902"/>
              <a:gd name="connsiteY14" fmla="*/ 23785 h 270982"/>
              <a:gd name="connsiteX15" fmla="*/ 734417 w 1233902"/>
              <a:gd name="connsiteY15" fmla="*/ 31714 h 270982"/>
              <a:gd name="connsiteX16" fmla="*/ 755559 w 1233902"/>
              <a:gd name="connsiteY16" fmla="*/ 36999 h 270982"/>
              <a:gd name="connsiteX17" fmla="*/ 792558 w 1233902"/>
              <a:gd name="connsiteY17" fmla="*/ 50213 h 270982"/>
              <a:gd name="connsiteX18" fmla="*/ 855985 w 1233902"/>
              <a:gd name="connsiteY18" fmla="*/ 58141 h 270982"/>
              <a:gd name="connsiteX19" fmla="*/ 916769 w 1233902"/>
              <a:gd name="connsiteY19" fmla="*/ 71355 h 270982"/>
              <a:gd name="connsiteX20" fmla="*/ 940554 w 1233902"/>
              <a:gd name="connsiteY20" fmla="*/ 73998 h 270982"/>
              <a:gd name="connsiteX21" fmla="*/ 966981 w 1233902"/>
              <a:gd name="connsiteY21" fmla="*/ 87212 h 270982"/>
              <a:gd name="connsiteX22" fmla="*/ 980195 w 1233902"/>
              <a:gd name="connsiteY22" fmla="*/ 92497 h 270982"/>
              <a:gd name="connsiteX23" fmla="*/ 1006623 w 1233902"/>
              <a:gd name="connsiteY23" fmla="*/ 95140 h 270982"/>
              <a:gd name="connsiteX24" fmla="*/ 1017194 w 1233902"/>
              <a:gd name="connsiteY24" fmla="*/ 84569 h 270982"/>
              <a:gd name="connsiteX25" fmla="*/ 1027765 w 1233902"/>
              <a:gd name="connsiteY25" fmla="*/ 89855 h 270982"/>
              <a:gd name="connsiteX26" fmla="*/ 1048907 w 1233902"/>
              <a:gd name="connsiteY26" fmla="*/ 95140 h 270982"/>
              <a:gd name="connsiteX27" fmla="*/ 1080621 w 1233902"/>
              <a:gd name="connsiteY27" fmla="*/ 100426 h 270982"/>
              <a:gd name="connsiteX28" fmla="*/ 1088549 w 1233902"/>
              <a:gd name="connsiteY28" fmla="*/ 103068 h 270982"/>
              <a:gd name="connsiteX29" fmla="*/ 1114977 w 1233902"/>
              <a:gd name="connsiteY29" fmla="*/ 108354 h 270982"/>
              <a:gd name="connsiteX30" fmla="*/ 1173118 w 1233902"/>
              <a:gd name="connsiteY30" fmla="*/ 116282 h 270982"/>
              <a:gd name="connsiteX31" fmla="*/ 1191617 w 1233902"/>
              <a:gd name="connsiteY31" fmla="*/ 124211 h 270982"/>
              <a:gd name="connsiteX32" fmla="*/ 1202188 w 1233902"/>
              <a:gd name="connsiteY32" fmla="*/ 129496 h 270982"/>
              <a:gd name="connsiteX33" fmla="*/ 1233902 w 1233902"/>
              <a:gd name="connsiteY33" fmla="*/ 132139 h 270982"/>
              <a:gd name="connsiteX34" fmla="*/ 1210117 w 1233902"/>
              <a:gd name="connsiteY34" fmla="*/ 140067 h 270982"/>
              <a:gd name="connsiteX35" fmla="*/ 1202188 w 1233902"/>
              <a:gd name="connsiteY35" fmla="*/ 145353 h 270982"/>
              <a:gd name="connsiteX36" fmla="*/ 1191617 w 1233902"/>
              <a:gd name="connsiteY36" fmla="*/ 153281 h 270982"/>
              <a:gd name="connsiteX37" fmla="*/ 1151976 w 1233902"/>
              <a:gd name="connsiteY37" fmla="*/ 155924 h 270982"/>
              <a:gd name="connsiteX38" fmla="*/ 1136119 w 1233902"/>
              <a:gd name="connsiteY38" fmla="*/ 163852 h 270982"/>
              <a:gd name="connsiteX39" fmla="*/ 1104406 w 1233902"/>
              <a:gd name="connsiteY39" fmla="*/ 179709 h 270982"/>
              <a:gd name="connsiteX40" fmla="*/ 1054193 w 1233902"/>
              <a:gd name="connsiteY40" fmla="*/ 184994 h 270982"/>
              <a:gd name="connsiteX41" fmla="*/ 977552 w 1233902"/>
              <a:gd name="connsiteY41" fmla="*/ 195566 h 270982"/>
              <a:gd name="connsiteX42" fmla="*/ 372357 w 1233902"/>
              <a:gd name="connsiteY42" fmla="*/ 198208 h 270982"/>
              <a:gd name="connsiteX43" fmla="*/ 335358 w 1233902"/>
              <a:gd name="connsiteY43" fmla="*/ 187637 h 270982"/>
              <a:gd name="connsiteX44" fmla="*/ 322144 w 1233902"/>
              <a:gd name="connsiteY44" fmla="*/ 184994 h 270982"/>
              <a:gd name="connsiteX45" fmla="*/ 311573 w 1233902"/>
              <a:gd name="connsiteY45" fmla="*/ 179709 h 270982"/>
              <a:gd name="connsiteX46" fmla="*/ 287788 w 1233902"/>
              <a:gd name="connsiteY46" fmla="*/ 171781 h 270982"/>
              <a:gd name="connsiteX47" fmla="*/ 271932 w 1233902"/>
              <a:gd name="connsiteY47" fmla="*/ 158567 h 270982"/>
              <a:gd name="connsiteX48" fmla="*/ 261360 w 1233902"/>
              <a:gd name="connsiteY48" fmla="*/ 145353 h 270982"/>
              <a:gd name="connsiteX49" fmla="*/ 248147 w 1233902"/>
              <a:gd name="connsiteY49" fmla="*/ 142710 h 270982"/>
              <a:gd name="connsiteX50" fmla="*/ 216433 w 1233902"/>
              <a:gd name="connsiteY50" fmla="*/ 134782 h 270982"/>
              <a:gd name="connsiteX51" fmla="*/ 179434 w 1233902"/>
              <a:gd name="connsiteY51" fmla="*/ 126853 h 270982"/>
              <a:gd name="connsiteX52" fmla="*/ 163578 w 1233902"/>
              <a:gd name="connsiteY52" fmla="*/ 121568 h 270982"/>
              <a:gd name="connsiteX53" fmla="*/ 150364 w 1233902"/>
              <a:gd name="connsiteY53" fmla="*/ 118925 h 270982"/>
              <a:gd name="connsiteX54" fmla="*/ 49939 w 1233902"/>
              <a:gd name="connsiteY54" fmla="*/ 105711 h 270982"/>
              <a:gd name="connsiteX55" fmla="*/ 36725 w 1233902"/>
              <a:gd name="connsiteY55" fmla="*/ 100426 h 270982"/>
              <a:gd name="connsiteX56" fmla="*/ 26154 w 1233902"/>
              <a:gd name="connsiteY56" fmla="*/ 97783 h 270982"/>
              <a:gd name="connsiteX57" fmla="*/ 18225 w 1233902"/>
              <a:gd name="connsiteY57" fmla="*/ 89855 h 270982"/>
              <a:gd name="connsiteX58" fmla="*/ 15582 w 1233902"/>
              <a:gd name="connsiteY58" fmla="*/ 89855 h 27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33902" h="270982">
                <a:moveTo>
                  <a:pt x="15582" y="89855"/>
                </a:moveTo>
                <a:lnTo>
                  <a:pt x="15582" y="89855"/>
                </a:lnTo>
                <a:cubicBezTo>
                  <a:pt x="11178" y="83688"/>
                  <a:pt x="3725" y="78811"/>
                  <a:pt x="2369" y="71355"/>
                </a:cubicBezTo>
                <a:cubicBezTo>
                  <a:pt x="0" y="58326"/>
                  <a:pt x="361" y="44114"/>
                  <a:pt x="5011" y="31714"/>
                </a:cubicBezTo>
                <a:cubicBezTo>
                  <a:pt x="6588" y="27508"/>
                  <a:pt x="13746" y="29407"/>
                  <a:pt x="18225" y="29071"/>
                </a:cubicBezTo>
                <a:cubicBezTo>
                  <a:pt x="49021" y="26761"/>
                  <a:pt x="79890" y="25547"/>
                  <a:pt x="110722" y="23785"/>
                </a:cubicBezTo>
                <a:cubicBezTo>
                  <a:pt x="113365" y="22023"/>
                  <a:pt x="115638" y="19504"/>
                  <a:pt x="118651" y="18500"/>
                </a:cubicBezTo>
                <a:cubicBezTo>
                  <a:pt x="134775" y="13125"/>
                  <a:pt x="172025" y="8987"/>
                  <a:pt x="184720" y="7929"/>
                </a:cubicBezTo>
                <a:cubicBezTo>
                  <a:pt x="202300" y="6464"/>
                  <a:pt x="219980" y="6543"/>
                  <a:pt x="237576" y="5286"/>
                </a:cubicBezTo>
                <a:cubicBezTo>
                  <a:pt x="256987" y="3899"/>
                  <a:pt x="276337" y="1762"/>
                  <a:pt x="295717" y="0"/>
                </a:cubicBezTo>
                <a:lnTo>
                  <a:pt x="573208" y="2643"/>
                </a:lnTo>
                <a:cubicBezTo>
                  <a:pt x="576840" y="2710"/>
                  <a:pt x="580240" y="4469"/>
                  <a:pt x="583779" y="5286"/>
                </a:cubicBezTo>
                <a:cubicBezTo>
                  <a:pt x="591693" y="7112"/>
                  <a:pt x="599544" y="9288"/>
                  <a:pt x="607564" y="10571"/>
                </a:cubicBezTo>
                <a:cubicBezTo>
                  <a:pt x="621590" y="12815"/>
                  <a:pt x="635850" y="13444"/>
                  <a:pt x="649848" y="15857"/>
                </a:cubicBezTo>
                <a:cubicBezTo>
                  <a:pt x="661430" y="17854"/>
                  <a:pt x="672698" y="21388"/>
                  <a:pt x="684204" y="23785"/>
                </a:cubicBezTo>
                <a:cubicBezTo>
                  <a:pt x="802946" y="48523"/>
                  <a:pt x="643880" y="14739"/>
                  <a:pt x="734417" y="31714"/>
                </a:cubicBezTo>
                <a:cubicBezTo>
                  <a:pt x="741557" y="33053"/>
                  <a:pt x="748625" y="34832"/>
                  <a:pt x="755559" y="36999"/>
                </a:cubicBezTo>
                <a:cubicBezTo>
                  <a:pt x="772650" y="42339"/>
                  <a:pt x="776422" y="45910"/>
                  <a:pt x="792558" y="50213"/>
                </a:cubicBezTo>
                <a:cubicBezTo>
                  <a:pt x="821113" y="57828"/>
                  <a:pt x="821542" y="55845"/>
                  <a:pt x="855985" y="58141"/>
                </a:cubicBezTo>
                <a:cubicBezTo>
                  <a:pt x="874071" y="62663"/>
                  <a:pt x="899924" y="69483"/>
                  <a:pt x="916769" y="71355"/>
                </a:cubicBezTo>
                <a:lnTo>
                  <a:pt x="940554" y="73998"/>
                </a:lnTo>
                <a:cubicBezTo>
                  <a:pt x="949363" y="78403"/>
                  <a:pt x="957836" y="83555"/>
                  <a:pt x="966981" y="87212"/>
                </a:cubicBezTo>
                <a:cubicBezTo>
                  <a:pt x="971386" y="88974"/>
                  <a:pt x="975543" y="91567"/>
                  <a:pt x="980195" y="92497"/>
                </a:cubicBezTo>
                <a:cubicBezTo>
                  <a:pt x="988876" y="94233"/>
                  <a:pt x="997814" y="94259"/>
                  <a:pt x="1006623" y="95140"/>
                </a:cubicBezTo>
                <a:cubicBezTo>
                  <a:pt x="1010147" y="91616"/>
                  <a:pt x="1012360" y="85778"/>
                  <a:pt x="1017194" y="84569"/>
                </a:cubicBezTo>
                <a:cubicBezTo>
                  <a:pt x="1021016" y="83614"/>
                  <a:pt x="1024028" y="88609"/>
                  <a:pt x="1027765" y="89855"/>
                </a:cubicBezTo>
                <a:cubicBezTo>
                  <a:pt x="1034656" y="92152"/>
                  <a:pt x="1041784" y="93715"/>
                  <a:pt x="1048907" y="95140"/>
                </a:cubicBezTo>
                <a:cubicBezTo>
                  <a:pt x="1059416" y="97242"/>
                  <a:pt x="1070112" y="98324"/>
                  <a:pt x="1080621" y="100426"/>
                </a:cubicBezTo>
                <a:cubicBezTo>
                  <a:pt x="1083352" y="100972"/>
                  <a:pt x="1085835" y="102442"/>
                  <a:pt x="1088549" y="103068"/>
                </a:cubicBezTo>
                <a:cubicBezTo>
                  <a:pt x="1097303" y="105088"/>
                  <a:pt x="1106126" y="106815"/>
                  <a:pt x="1114977" y="108354"/>
                </a:cubicBezTo>
                <a:cubicBezTo>
                  <a:pt x="1143730" y="113355"/>
                  <a:pt x="1147103" y="113392"/>
                  <a:pt x="1173118" y="116282"/>
                </a:cubicBezTo>
                <a:cubicBezTo>
                  <a:pt x="1179284" y="118925"/>
                  <a:pt x="1185509" y="121435"/>
                  <a:pt x="1191617" y="124211"/>
                </a:cubicBezTo>
                <a:cubicBezTo>
                  <a:pt x="1195203" y="125841"/>
                  <a:pt x="1198316" y="128770"/>
                  <a:pt x="1202188" y="129496"/>
                </a:cubicBezTo>
                <a:cubicBezTo>
                  <a:pt x="1212614" y="131451"/>
                  <a:pt x="1223331" y="131258"/>
                  <a:pt x="1233902" y="132139"/>
                </a:cubicBezTo>
                <a:cubicBezTo>
                  <a:pt x="1225974" y="134782"/>
                  <a:pt x="1217071" y="135431"/>
                  <a:pt x="1210117" y="140067"/>
                </a:cubicBezTo>
                <a:cubicBezTo>
                  <a:pt x="1207474" y="141829"/>
                  <a:pt x="1204773" y="143507"/>
                  <a:pt x="1202188" y="145353"/>
                </a:cubicBezTo>
                <a:cubicBezTo>
                  <a:pt x="1198604" y="147913"/>
                  <a:pt x="1195927" y="152374"/>
                  <a:pt x="1191617" y="153281"/>
                </a:cubicBezTo>
                <a:cubicBezTo>
                  <a:pt x="1178658" y="156009"/>
                  <a:pt x="1165190" y="155043"/>
                  <a:pt x="1151976" y="155924"/>
                </a:cubicBezTo>
                <a:cubicBezTo>
                  <a:pt x="1133407" y="168301"/>
                  <a:pt x="1154359" y="155340"/>
                  <a:pt x="1136119" y="163852"/>
                </a:cubicBezTo>
                <a:cubicBezTo>
                  <a:pt x="1125409" y="168850"/>
                  <a:pt x="1116160" y="178472"/>
                  <a:pt x="1104406" y="179709"/>
                </a:cubicBezTo>
                <a:lnTo>
                  <a:pt x="1054193" y="184994"/>
                </a:lnTo>
                <a:cubicBezTo>
                  <a:pt x="1028603" y="188193"/>
                  <a:pt x="977552" y="195566"/>
                  <a:pt x="977552" y="195566"/>
                </a:cubicBezTo>
                <a:cubicBezTo>
                  <a:pt x="789004" y="270982"/>
                  <a:pt x="571921" y="164958"/>
                  <a:pt x="372357" y="198208"/>
                </a:cubicBezTo>
                <a:cubicBezTo>
                  <a:pt x="360024" y="194684"/>
                  <a:pt x="347762" y="190901"/>
                  <a:pt x="335358" y="187637"/>
                </a:cubicBezTo>
                <a:cubicBezTo>
                  <a:pt x="331014" y="186494"/>
                  <a:pt x="326405" y="186414"/>
                  <a:pt x="322144" y="184994"/>
                </a:cubicBezTo>
                <a:cubicBezTo>
                  <a:pt x="318407" y="183748"/>
                  <a:pt x="315250" y="181123"/>
                  <a:pt x="311573" y="179709"/>
                </a:cubicBezTo>
                <a:cubicBezTo>
                  <a:pt x="303773" y="176709"/>
                  <a:pt x="287788" y="171781"/>
                  <a:pt x="287788" y="171781"/>
                </a:cubicBezTo>
                <a:cubicBezTo>
                  <a:pt x="281939" y="167881"/>
                  <a:pt x="276001" y="164670"/>
                  <a:pt x="271932" y="158567"/>
                </a:cubicBezTo>
                <a:cubicBezTo>
                  <a:pt x="265751" y="149295"/>
                  <a:pt x="274496" y="150279"/>
                  <a:pt x="261360" y="145353"/>
                </a:cubicBezTo>
                <a:cubicBezTo>
                  <a:pt x="257154" y="143776"/>
                  <a:pt x="252519" y="143739"/>
                  <a:pt x="248147" y="142710"/>
                </a:cubicBezTo>
                <a:cubicBezTo>
                  <a:pt x="237540" y="140214"/>
                  <a:pt x="226550" y="138829"/>
                  <a:pt x="216433" y="134782"/>
                </a:cubicBezTo>
                <a:cubicBezTo>
                  <a:pt x="195812" y="126533"/>
                  <a:pt x="207934" y="130020"/>
                  <a:pt x="179434" y="126853"/>
                </a:cubicBezTo>
                <a:cubicBezTo>
                  <a:pt x="174149" y="125091"/>
                  <a:pt x="168953" y="123034"/>
                  <a:pt x="163578" y="121568"/>
                </a:cubicBezTo>
                <a:cubicBezTo>
                  <a:pt x="159244" y="120386"/>
                  <a:pt x="154815" y="119527"/>
                  <a:pt x="150364" y="118925"/>
                </a:cubicBezTo>
                <a:cubicBezTo>
                  <a:pt x="31598" y="102875"/>
                  <a:pt x="99264" y="113933"/>
                  <a:pt x="49939" y="105711"/>
                </a:cubicBezTo>
                <a:cubicBezTo>
                  <a:pt x="45534" y="103949"/>
                  <a:pt x="41225" y="101926"/>
                  <a:pt x="36725" y="100426"/>
                </a:cubicBezTo>
                <a:cubicBezTo>
                  <a:pt x="33279" y="99277"/>
                  <a:pt x="29308" y="99585"/>
                  <a:pt x="26154" y="97783"/>
                </a:cubicBezTo>
                <a:cubicBezTo>
                  <a:pt x="22909" y="95929"/>
                  <a:pt x="20618" y="92726"/>
                  <a:pt x="18225" y="89855"/>
                </a:cubicBezTo>
                <a:cubicBezTo>
                  <a:pt x="16192" y="87415"/>
                  <a:pt x="16022" y="89855"/>
                  <a:pt x="15582" y="8985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cxnSp>
        <p:nvCxnSpPr>
          <p:cNvPr id="41" name="Прямая соединительная линия 40"/>
          <p:cNvCxnSpPr/>
          <p:nvPr/>
        </p:nvCxnSpPr>
        <p:spPr>
          <a:xfrm flipV="1">
            <a:off x="380306" y="292563"/>
            <a:ext cx="11409164" cy="6216965"/>
          </a:xfrm>
          <a:prstGeom prst="line">
            <a:avLst/>
          </a:prstGeom>
          <a:ln w="203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rot="10800000">
            <a:off x="380305" y="146282"/>
            <a:ext cx="11123936" cy="6582668"/>
          </a:xfrm>
          <a:prstGeom prst="line">
            <a:avLst/>
          </a:prstGeom>
          <a:ln w="2032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Выноска-облако 43"/>
          <p:cNvSpPr/>
          <p:nvPr/>
        </p:nvSpPr>
        <p:spPr>
          <a:xfrm>
            <a:off x="0" y="1974802"/>
            <a:ext cx="7701186" cy="5046712"/>
          </a:xfrm>
          <a:prstGeom prst="cloudCallout">
            <a:avLst>
              <a:gd name="adj1" fmla="val 69362"/>
              <a:gd name="adj2" fmla="val -43071"/>
            </a:avLst>
          </a:prstGeom>
        </p:spPr>
        <p:style>
          <a:lnRef idx="1">
            <a:schemeClr val="accent5"/>
          </a:lnRef>
          <a:fillRef idx="2">
            <a:schemeClr val="accent5"/>
          </a:fillRef>
          <a:effectRef idx="1">
            <a:schemeClr val="accent5"/>
          </a:effectRef>
          <a:fontRef idx="minor">
            <a:schemeClr val="dk1"/>
          </a:fontRef>
        </p:style>
        <p:txBody>
          <a:bodyPr lIns="109664" tIns="54832" rIns="109664" bIns="54832" anchor="ctr"/>
          <a:lstStyle/>
          <a:p>
            <a:pPr algn="ctr">
              <a:defRPr/>
            </a:pPr>
            <a:r>
              <a:rPr lang="ru-RU" sz="3400" b="1" dirty="0">
                <a:solidFill>
                  <a:srgbClr val="FF0000"/>
                </a:solidFill>
              </a:rPr>
              <a:t>При работе с кислотами и щелочами соблюдайте осторожность! Если кислота(щелочь) попадет на руки или на одежду немедленно смойте её водой!</a:t>
            </a:r>
          </a:p>
        </p:txBody>
      </p:sp>
      <p:pic>
        <p:nvPicPr>
          <p:cNvPr id="11292" name="Рисунок 12" descr="affbba18b17ff6a951f00511c4f03a40.gif"/>
          <p:cNvPicPr>
            <a:picLocks noChangeAspect="1"/>
          </p:cNvPicPr>
          <p:nvPr/>
        </p:nvPicPr>
        <p:blipFill>
          <a:blip r:embed="rId8">
            <a:extLst>
              <a:ext uri="{28A0092B-C50C-407E-A947-70E740481C1C}">
                <a14:useLocalDpi xmlns="" xmlns:a14="http://schemas.microsoft.com/office/drawing/2010/main" val="0"/>
              </a:ext>
            </a:extLst>
          </a:blip>
          <a:srcRect/>
          <a:stretch>
            <a:fillRect/>
          </a:stretch>
        </p:blipFill>
        <p:spPr bwMode="auto">
          <a:xfrm>
            <a:off x="2798739" y="938988"/>
            <a:ext cx="1616299" cy="1456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Управляющая кнопка: назад 36">
            <a:hlinkClick r:id="" action="ppaction://hlinkshowjump?jump=previousslide" highlightClick="1"/>
          </p:cNvPr>
          <p:cNvSpPr/>
          <p:nvPr/>
        </p:nvSpPr>
        <p:spPr>
          <a:xfrm>
            <a:off x="9317507" y="0"/>
            <a:ext cx="950770" cy="585106"/>
          </a:xfrm>
          <a:prstGeom prst="actionButtonBackPrevious">
            <a:avLst/>
          </a:prstGeom>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lIns="109664" tIns="54832" rIns="109664" bIns="54832" anchor="ctr"/>
          <a:lstStyle/>
          <a:p>
            <a:pPr algn="ctr">
              <a:defRPr/>
            </a:pPr>
            <a:endParaRPr lang="ru-RU"/>
          </a:p>
        </p:txBody>
      </p:sp>
      <p:sp>
        <p:nvSpPr>
          <p:cNvPr id="38" name="Управляющая кнопка: далее 37">
            <a:hlinkClick r:id="" action="ppaction://hlinkshowjump?jump=nextslide" highlightClick="1"/>
          </p:cNvPr>
          <p:cNvSpPr/>
          <p:nvPr/>
        </p:nvSpPr>
        <p:spPr>
          <a:xfrm>
            <a:off x="11219005" y="0"/>
            <a:ext cx="950770" cy="585106"/>
          </a:xfrm>
          <a:prstGeom prst="actionButtonForwardNext">
            <a:avLst/>
          </a:prstGeom>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lIns="109664" tIns="54832" rIns="109664" bIns="54832" anchor="ctr"/>
          <a:lstStyle/>
          <a:p>
            <a:pPr algn="ctr">
              <a:defRPr/>
            </a:pPr>
            <a:endParaRPr lang="ru-RU"/>
          </a:p>
        </p:txBody>
      </p:sp>
      <p:sp>
        <p:nvSpPr>
          <p:cNvPr id="42" name="Управляющая кнопка: возврат 41">
            <a:hlinkClick r:id="rId9" action="ppaction://hlinksldjump" highlightClick="1"/>
          </p:cNvPr>
          <p:cNvSpPr/>
          <p:nvPr/>
        </p:nvSpPr>
        <p:spPr>
          <a:xfrm>
            <a:off x="10268277" y="0"/>
            <a:ext cx="950770" cy="585106"/>
          </a:xfrm>
          <a:prstGeom prst="actionButtonReturn">
            <a:avLst/>
          </a:prstGeom>
          <a:solidFill>
            <a:schemeClr val="bg1">
              <a:lumMod val="50000"/>
            </a:schemeClr>
          </a:solidFill>
        </p:spPr>
        <p:style>
          <a:lnRef idx="0">
            <a:schemeClr val="accent1"/>
          </a:lnRef>
          <a:fillRef idx="3">
            <a:schemeClr val="accent1"/>
          </a:fillRef>
          <a:effectRef idx="3">
            <a:schemeClr val="accent1"/>
          </a:effectRef>
          <a:fontRef idx="minor">
            <a:schemeClr val="lt1"/>
          </a:fontRef>
        </p:style>
        <p:txBody>
          <a:bodyPr lIns="109664" tIns="54832" rIns="109664" bIns="54832" anchor="ctr"/>
          <a:lstStyle/>
          <a:p>
            <a:pPr algn="ctr">
              <a:defRPr/>
            </a:pPr>
            <a:endParaRPr lang="ru-RU"/>
          </a:p>
        </p:txBody>
      </p:sp>
      <p:sp>
        <p:nvSpPr>
          <p:cNvPr id="45" name="Прямоугольник 44"/>
          <p:cNvSpPr/>
          <p:nvPr/>
        </p:nvSpPr>
        <p:spPr>
          <a:xfrm>
            <a:off x="0" y="0"/>
            <a:ext cx="12169775" cy="796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sp>
        <p:nvSpPr>
          <p:cNvPr id="46" name="Прямоугольник 45"/>
          <p:cNvSpPr/>
          <p:nvPr/>
        </p:nvSpPr>
        <p:spPr>
          <a:xfrm>
            <a:off x="226971" y="0"/>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pic>
        <p:nvPicPr>
          <p:cNvPr id="47" name="Picture 2"/>
          <p:cNvPicPr>
            <a:picLocks noChangeAspect="1" noChangeArrowheads="1"/>
          </p:cNvPicPr>
          <p:nvPr/>
        </p:nvPicPr>
        <p:blipFill>
          <a:blip r:embed="rId10" cstate="print"/>
          <a:srcRect/>
          <a:stretch>
            <a:fillRect/>
          </a:stretch>
        </p:blipFill>
        <p:spPr bwMode="auto">
          <a:xfrm>
            <a:off x="0" y="0"/>
            <a:ext cx="1511268" cy="7858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grpId="0" nodeType="afterEffect">
                                  <p:stCondLst>
                                    <p:cond delay="0"/>
                                  </p:stCondLst>
                                  <p:childTnLst>
                                    <p:animMotion origin="layout" path="M 0 0  L -0.25 0  E" pathEditMode="relative" ptsTypes="">
                                      <p:cBhvr>
                                        <p:cTn id="6" dur="2000" fill="hold"/>
                                        <p:tgtEl>
                                          <p:spTgt spid="14"/>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0 0  L -0.25 0  E" pathEditMode="relative" ptsTypes="">
                                      <p:cBhvr>
                                        <p:cTn id="8" dur="2000" fill="hold"/>
                                        <p:tgtEl>
                                          <p:spTgt spid="13"/>
                                        </p:tgtEl>
                                        <p:attrNameLst>
                                          <p:attrName>ppt_x</p:attrName>
                                          <p:attrName>ppt_y</p:attrName>
                                        </p:attrNameLst>
                                      </p:cBhvr>
                                    </p:animMotion>
                                  </p:childTnLst>
                                </p:cTn>
                              </p:par>
                              <p:par>
                                <p:cTn id="9" presetID="35" presetClass="path" presetSubtype="0" accel="50000" decel="50000" fill="hold" grpId="0" nodeType="withEffect">
                                  <p:stCondLst>
                                    <p:cond delay="0"/>
                                  </p:stCondLst>
                                  <p:childTnLst>
                                    <p:animMotion origin="layout" path="M 0 0  L -0.25 0  E" pathEditMode="relative" ptsTypes="">
                                      <p:cBhvr>
                                        <p:cTn id="10" dur="2000" fill="hold"/>
                                        <p:tgtEl>
                                          <p:spTgt spid="15"/>
                                        </p:tgtEl>
                                        <p:attrNameLst>
                                          <p:attrName>ppt_x</p:attrName>
                                          <p:attrName>ppt_y</p:attrName>
                                        </p:attrNameLst>
                                      </p:cBhvr>
                                    </p:animMotion>
                                  </p:childTnLst>
                                </p:cTn>
                              </p:par>
                              <p:par>
                                <p:cTn id="11" presetID="35" presetClass="path" presetSubtype="0" accel="50000" decel="50000" fill="hold" grpId="0" nodeType="withEffect">
                                  <p:stCondLst>
                                    <p:cond delay="0"/>
                                  </p:stCondLst>
                                  <p:childTnLst>
                                    <p:animMotion origin="layout" path="M 0 0  L -0.25 0  E" pathEditMode="relative" ptsTypes="">
                                      <p:cBhvr>
                                        <p:cTn id="12" dur="2000" fill="hold"/>
                                        <p:tgtEl>
                                          <p:spTgt spid="12"/>
                                        </p:tgtEl>
                                        <p:attrNameLst>
                                          <p:attrName>ppt_x</p:attrName>
                                          <p:attrName>ppt_y</p:attrName>
                                        </p:attrNameLst>
                                      </p:cBhvr>
                                    </p:animMotion>
                                  </p:childTnLst>
                                </p:cTn>
                              </p:par>
                              <p:par>
                                <p:cTn id="13" presetID="35" presetClass="path" presetSubtype="0" accel="50000" decel="50000" fill="hold" grpId="0" nodeType="withEffect">
                                  <p:stCondLst>
                                    <p:cond delay="0"/>
                                  </p:stCondLst>
                                  <p:childTnLst>
                                    <p:animMotion origin="layout" path="M 0 0  L -0.25 0  E" pathEditMode="relative" ptsTypes="">
                                      <p:cBhvr>
                                        <p:cTn id="14" dur="2000" fill="hold"/>
                                        <p:tgtEl>
                                          <p:spTgt spid="3"/>
                                        </p:tgtEl>
                                        <p:attrNameLst>
                                          <p:attrName>ppt_x</p:attrName>
                                          <p:attrName>ppt_y</p:attrName>
                                        </p:attrNameLst>
                                      </p:cBhvr>
                                    </p:animMotion>
                                  </p:childTnLst>
                                </p:cTn>
                              </p:par>
                            </p:childTnLst>
                          </p:cTn>
                        </p:par>
                        <p:par>
                          <p:cTn id="15" fill="hold" nodeType="afterGroup">
                            <p:stCondLst>
                              <p:cond delay="2000"/>
                            </p:stCondLst>
                            <p:childTnLst>
                              <p:par>
                                <p:cTn id="16" presetID="64" presetClass="path" presetSubtype="0" accel="50000" decel="50000" fill="hold" nodeType="afterEffect">
                                  <p:stCondLst>
                                    <p:cond delay="0"/>
                                  </p:stCondLst>
                                  <p:childTnLst>
                                    <p:animMotion origin="layout" path="M 3.88889E-6 3.7037E-7 L 0.02326 -0.02153 " pathEditMode="relative" rAng="0" ptsTypes="AA">
                                      <p:cBhvr>
                                        <p:cTn id="17" dur="2000" fill="hold"/>
                                        <p:tgtEl>
                                          <p:spTgt spid="9"/>
                                        </p:tgtEl>
                                        <p:attrNameLst>
                                          <p:attrName>ppt_x</p:attrName>
                                          <p:attrName>ppt_y</p:attrName>
                                        </p:attrNameLst>
                                      </p:cBhvr>
                                      <p:rCtr x="1163" y="-1088"/>
                                    </p:animMotion>
                                  </p:childTnLst>
                                </p:cTn>
                              </p:par>
                            </p:childTnLst>
                          </p:cTn>
                        </p:par>
                        <p:par>
                          <p:cTn id="18" fill="hold" nodeType="afterGroup">
                            <p:stCondLst>
                              <p:cond delay="4000"/>
                            </p:stCondLst>
                            <p:childTnLst>
                              <p:par>
                                <p:cTn id="19" presetID="1" presetClass="exit" presetSubtype="0" fill="hold" nodeType="after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par>
                          <p:cTn id="21" fill="hold" nodeType="afterGroup">
                            <p:stCondLst>
                              <p:cond delay="4000"/>
                            </p:stCondLst>
                            <p:childTnLst>
                              <p:par>
                                <p:cTn id="22" presetID="1"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par>
                          <p:cTn id="24" fill="hold" nodeType="afterGroup">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2000"/>
                                        <p:tgtEl>
                                          <p:spTgt spid="18"/>
                                        </p:tgtEl>
                                      </p:cBhvr>
                                    </p:animEffect>
                                  </p:childTnLst>
                                </p:cTn>
                              </p:par>
                            </p:childTnLst>
                          </p:cTn>
                        </p:par>
                        <p:par>
                          <p:cTn id="28" fill="hold" nodeType="afterGroup">
                            <p:stCondLst>
                              <p:cond delay="6000"/>
                            </p:stCondLst>
                            <p:childTnLst>
                              <p:par>
                                <p:cTn id="29" presetID="1" presetClass="exit" presetSubtype="0" fill="hold" grpId="1" nodeType="after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par>
                          <p:cTn id="31" fill="hold" nodeType="afterGroup">
                            <p:stCondLst>
                              <p:cond delay="6000"/>
                            </p:stCondLst>
                            <p:childTnLst>
                              <p:par>
                                <p:cTn id="32" presetID="1" presetClass="exit" presetSubtype="0" fill="hold" grpId="1" nodeType="afterEffect">
                                  <p:stCondLst>
                                    <p:cond delay="0"/>
                                  </p:stCondLst>
                                  <p:childTnLst>
                                    <p:set>
                                      <p:cBhvr>
                                        <p:cTn id="33" dur="1" fill="hold">
                                          <p:stCondLst>
                                            <p:cond delay="0"/>
                                          </p:stCondLst>
                                        </p:cTn>
                                        <p:tgtEl>
                                          <p:spTgt spid="12"/>
                                        </p:tgtEl>
                                        <p:attrNameLst>
                                          <p:attrName>style.visibility</p:attrName>
                                        </p:attrNameLst>
                                      </p:cBhvr>
                                      <p:to>
                                        <p:strVal val="hidden"/>
                                      </p:to>
                                    </p:set>
                                  </p:childTnLst>
                                </p:cTn>
                              </p:par>
                            </p:childTnLst>
                          </p:cTn>
                        </p:par>
                        <p:par>
                          <p:cTn id="34" fill="hold" nodeType="afterGroup">
                            <p:stCondLst>
                              <p:cond delay="6000"/>
                            </p:stCondLst>
                            <p:childTnLst>
                              <p:par>
                                <p:cTn id="35" presetID="1" presetClass="exit" presetSubtype="0" fill="hold" nodeType="afterEffect">
                                  <p:stCondLst>
                                    <p:cond delay="0"/>
                                  </p:stCondLst>
                                  <p:childTnLst>
                                    <p:set>
                                      <p:cBhvr>
                                        <p:cTn id="36" dur="1" fill="hold">
                                          <p:stCondLst>
                                            <p:cond delay="0"/>
                                          </p:stCondLst>
                                        </p:cTn>
                                        <p:tgtEl>
                                          <p:spTgt spid="13"/>
                                        </p:tgtEl>
                                        <p:attrNameLst>
                                          <p:attrName>style.visibility</p:attrName>
                                        </p:attrNameLst>
                                      </p:cBhvr>
                                      <p:to>
                                        <p:strVal val="hidden"/>
                                      </p:to>
                                    </p:set>
                                  </p:childTnLst>
                                </p:cTn>
                              </p:par>
                            </p:childTnLst>
                          </p:cTn>
                        </p:par>
                        <p:par>
                          <p:cTn id="37" fill="hold" nodeType="afterGroup">
                            <p:stCondLst>
                              <p:cond delay="6000"/>
                            </p:stCondLst>
                            <p:childTnLst>
                              <p:par>
                                <p:cTn id="38" presetID="1" presetClass="exit" presetSubtype="0" fill="hold" grpId="1" nodeType="afterEffect">
                                  <p:stCondLst>
                                    <p:cond delay="0"/>
                                  </p:stCondLst>
                                  <p:childTnLst>
                                    <p:set>
                                      <p:cBhvr>
                                        <p:cTn id="39" dur="1" fill="hold">
                                          <p:stCondLst>
                                            <p:cond delay="0"/>
                                          </p:stCondLst>
                                        </p:cTn>
                                        <p:tgtEl>
                                          <p:spTgt spid="14"/>
                                        </p:tgtEl>
                                        <p:attrNameLst>
                                          <p:attrName>style.visibility</p:attrName>
                                        </p:attrNameLst>
                                      </p:cBhvr>
                                      <p:to>
                                        <p:strVal val="hidden"/>
                                      </p:to>
                                    </p:set>
                                  </p:childTnLst>
                                </p:cTn>
                              </p:par>
                            </p:childTnLst>
                          </p:cTn>
                        </p:par>
                        <p:par>
                          <p:cTn id="40" fill="hold" nodeType="afterGroup">
                            <p:stCondLst>
                              <p:cond delay="6000"/>
                            </p:stCondLst>
                            <p:childTnLst>
                              <p:par>
                                <p:cTn id="41" presetID="1" presetClass="exit" presetSubtype="0" fill="hold" grpId="1" nodeType="after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par>
                          <p:cTn id="43" fill="hold" nodeType="afterGroup">
                            <p:stCondLst>
                              <p:cond delay="6000"/>
                            </p:stCondLst>
                            <p:childTnLst>
                              <p:par>
                                <p:cTn id="44" presetID="1" presetClass="entr" presetSubtype="0"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par>
                          <p:cTn id="54" fill="hold" nodeType="afterGroup">
                            <p:stCondLst>
                              <p:cond delay="6000"/>
                            </p:stCondLst>
                            <p:childTnLst>
                              <p:par>
                                <p:cTn id="55" presetID="63" presetClass="path" presetSubtype="0" accel="50000" decel="50000" fill="hold" grpId="1" nodeType="afterEffect">
                                  <p:stCondLst>
                                    <p:cond delay="0"/>
                                  </p:stCondLst>
                                  <p:childTnLst>
                                    <p:animMotion origin="layout" path="M 0 0  L 0.25 0  E" pathEditMode="relative" ptsTypes="">
                                      <p:cBhvr>
                                        <p:cTn id="56" dur="2000" fill="hold"/>
                                        <p:tgtEl>
                                          <p:spTgt spid="32"/>
                                        </p:tgtEl>
                                        <p:attrNameLst>
                                          <p:attrName>ppt_x</p:attrName>
                                          <p:attrName>ppt_y</p:attrName>
                                        </p:attrNameLst>
                                      </p:cBhvr>
                                    </p:animMotion>
                                  </p:childTnLst>
                                </p:cTn>
                              </p:par>
                              <p:par>
                                <p:cTn id="57" presetID="63" presetClass="path" presetSubtype="0" accel="50000" decel="50000" fill="hold" grpId="1" nodeType="withEffect">
                                  <p:stCondLst>
                                    <p:cond delay="0"/>
                                  </p:stCondLst>
                                  <p:childTnLst>
                                    <p:animMotion origin="layout" path="M 0 0  L 0.25 0  E" pathEditMode="relative" ptsTypes="">
                                      <p:cBhvr>
                                        <p:cTn id="58" dur="2000" fill="hold"/>
                                        <p:tgtEl>
                                          <p:spTgt spid="33"/>
                                        </p:tgtEl>
                                        <p:attrNameLst>
                                          <p:attrName>ppt_x</p:attrName>
                                          <p:attrName>ppt_y</p:attrName>
                                        </p:attrNameLst>
                                      </p:cBhvr>
                                    </p:animMotion>
                                  </p:childTnLst>
                                </p:cTn>
                              </p:par>
                              <p:par>
                                <p:cTn id="59" presetID="63" presetClass="path" presetSubtype="0" accel="50000" decel="50000" fill="hold" nodeType="withEffect">
                                  <p:stCondLst>
                                    <p:cond delay="0"/>
                                  </p:stCondLst>
                                  <p:childTnLst>
                                    <p:animMotion origin="layout" path="M 0 0  L 0.25 0  E" pathEditMode="relative" ptsTypes="">
                                      <p:cBhvr>
                                        <p:cTn id="60" dur="2000" fill="hold"/>
                                        <p:tgtEl>
                                          <p:spTgt spid="34"/>
                                        </p:tgtEl>
                                        <p:attrNameLst>
                                          <p:attrName>ppt_x</p:attrName>
                                          <p:attrName>ppt_y</p:attrName>
                                        </p:attrNameLst>
                                      </p:cBhvr>
                                    </p:animMotion>
                                  </p:childTnLst>
                                </p:cTn>
                              </p:par>
                              <p:par>
                                <p:cTn id="61" presetID="63" presetClass="path" presetSubtype="0" accel="50000" decel="50000" fill="hold" grpId="1" nodeType="withEffect">
                                  <p:stCondLst>
                                    <p:cond delay="0"/>
                                  </p:stCondLst>
                                  <p:childTnLst>
                                    <p:animMotion origin="layout" path="M 0 0  L 0.25 0  E" pathEditMode="relative" ptsTypes="">
                                      <p:cBhvr>
                                        <p:cTn id="62" dur="2000" fill="hold"/>
                                        <p:tgtEl>
                                          <p:spTgt spid="35"/>
                                        </p:tgtEl>
                                        <p:attrNameLst>
                                          <p:attrName>ppt_x</p:attrName>
                                          <p:attrName>ppt_y</p:attrName>
                                        </p:attrNameLst>
                                      </p:cBhvr>
                                    </p:animMotion>
                                  </p:childTnLst>
                                </p:cTn>
                              </p:par>
                              <p:par>
                                <p:cTn id="63" presetID="63" presetClass="path" presetSubtype="0" accel="50000" decel="50000" fill="hold" grpId="1" nodeType="withEffect">
                                  <p:stCondLst>
                                    <p:cond delay="0"/>
                                  </p:stCondLst>
                                  <p:childTnLst>
                                    <p:animMotion origin="layout" path="M 0 0  L 0.25 0  E" pathEditMode="relative" ptsTypes="">
                                      <p:cBhvr>
                                        <p:cTn id="64" dur="2000" fill="hold"/>
                                        <p:tgtEl>
                                          <p:spTgt spid="36"/>
                                        </p:tgtEl>
                                        <p:attrNameLst>
                                          <p:attrName>ppt_x</p:attrName>
                                          <p:attrName>ppt_y</p:attrName>
                                        </p:attrNameLst>
                                      </p:cBhvr>
                                    </p:animMotion>
                                  </p:childTnLst>
                                </p:cTn>
                              </p:par>
                              <p:par>
                                <p:cTn id="65" presetID="63" presetClass="path" presetSubtype="0" accel="50000" decel="50000" fill="hold" grpId="1" nodeType="withEffect">
                                  <p:stCondLst>
                                    <p:cond delay="0"/>
                                  </p:stCondLst>
                                  <p:childTnLst>
                                    <p:animMotion origin="layout" path="M 0 0  L 0.25 0  E" pathEditMode="relative" ptsTypes="">
                                      <p:cBhvr>
                                        <p:cTn id="66" dur="2000" fill="hold"/>
                                        <p:tgtEl>
                                          <p:spTgt spid="18"/>
                                        </p:tgtEl>
                                        <p:attrNameLst>
                                          <p:attrName>ppt_x</p:attrName>
                                          <p:attrName>ppt_y</p:attrName>
                                        </p:attrNameLst>
                                      </p:cBhvr>
                                    </p:animMotion>
                                  </p:childTnLst>
                                </p:cTn>
                              </p:par>
                            </p:childTnLst>
                          </p:cTn>
                        </p:par>
                        <p:par>
                          <p:cTn id="67" fill="hold" nodeType="afterGroup">
                            <p:stCondLst>
                              <p:cond delay="8000"/>
                            </p:stCondLst>
                            <p:childTnLst>
                              <p:par>
                                <p:cTn id="68" presetID="22" presetClass="entr" presetSubtype="1" fill="hold" grpId="0"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up)">
                                      <p:cBhvr>
                                        <p:cTn id="70" dur="2000"/>
                                        <p:tgtEl>
                                          <p:spTgt spid="39"/>
                                        </p:tgtEl>
                                      </p:cBhvr>
                                    </p:animEffect>
                                  </p:childTnLst>
                                </p:cTn>
                              </p:par>
                            </p:childTnLst>
                          </p:cTn>
                        </p:par>
                        <p:par>
                          <p:cTn id="71" fill="hold" nodeType="afterGroup">
                            <p:stCondLst>
                              <p:cond delay="10000"/>
                            </p:stCondLst>
                            <p:childTnLst>
                              <p:par>
                                <p:cTn id="72" presetID="53" presetClass="entr" presetSubtype="0"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p:cTn id="74" dur="3000" fill="hold"/>
                                        <p:tgtEl>
                                          <p:spTgt spid="40"/>
                                        </p:tgtEl>
                                        <p:attrNameLst>
                                          <p:attrName>ppt_w</p:attrName>
                                        </p:attrNameLst>
                                      </p:cBhvr>
                                      <p:tavLst>
                                        <p:tav tm="0">
                                          <p:val>
                                            <p:fltVal val="0"/>
                                          </p:val>
                                        </p:tav>
                                        <p:tav tm="100000">
                                          <p:val>
                                            <p:strVal val="#ppt_w"/>
                                          </p:val>
                                        </p:tav>
                                      </p:tavLst>
                                    </p:anim>
                                    <p:anim calcmode="lin" valueType="num">
                                      <p:cBhvr>
                                        <p:cTn id="75" dur="3000" fill="hold"/>
                                        <p:tgtEl>
                                          <p:spTgt spid="40"/>
                                        </p:tgtEl>
                                        <p:attrNameLst>
                                          <p:attrName>ppt_h</p:attrName>
                                        </p:attrNameLst>
                                      </p:cBhvr>
                                      <p:tavLst>
                                        <p:tav tm="0">
                                          <p:val>
                                            <p:fltVal val="0"/>
                                          </p:val>
                                        </p:tav>
                                        <p:tav tm="100000">
                                          <p:val>
                                            <p:strVal val="#ppt_h"/>
                                          </p:val>
                                        </p:tav>
                                      </p:tavLst>
                                    </p:anim>
                                    <p:animEffect transition="in" filter="fade">
                                      <p:cBhvr>
                                        <p:cTn id="76" dur="3000"/>
                                        <p:tgtEl>
                                          <p:spTgt spid="40"/>
                                        </p:tgtEl>
                                      </p:cBhvr>
                                    </p:animEffect>
                                  </p:childTnLst>
                                </p:cTn>
                              </p:par>
                            </p:childTnLst>
                          </p:cTn>
                        </p:par>
                        <p:par>
                          <p:cTn id="77" fill="hold" nodeType="afterGroup">
                            <p:stCondLst>
                              <p:cond delay="13000"/>
                            </p:stCondLst>
                            <p:childTnLst>
                              <p:par>
                                <p:cTn id="78" presetID="35" presetClass="path" presetSubtype="0" accel="50000" decel="50000" fill="hold" grpId="2" nodeType="afterEffect">
                                  <p:stCondLst>
                                    <p:cond delay="0"/>
                                  </p:stCondLst>
                                  <p:childTnLst>
                                    <p:animMotion origin="layout" path="M 0.25 1.48148E-6 L 0.23107 0.00393 " pathEditMode="relative" rAng="0" ptsTypes="AA">
                                      <p:cBhvr>
                                        <p:cTn id="79" dur="2000" fill="hold"/>
                                        <p:tgtEl>
                                          <p:spTgt spid="32"/>
                                        </p:tgtEl>
                                        <p:attrNameLst>
                                          <p:attrName>ppt_x</p:attrName>
                                          <p:attrName>ppt_y</p:attrName>
                                        </p:attrNameLst>
                                      </p:cBhvr>
                                      <p:rCtr x="-955" y="185"/>
                                    </p:animMotion>
                                  </p:childTnLst>
                                </p:cTn>
                              </p:par>
                            </p:childTnLst>
                          </p:cTn>
                        </p:par>
                        <p:par>
                          <p:cTn id="80" fill="hold" nodeType="afterGroup">
                            <p:stCondLst>
                              <p:cond delay="15000"/>
                            </p:stCondLst>
                            <p:childTnLst>
                              <p:par>
                                <p:cTn id="81" presetID="9" presetClass="exit" presetSubtype="0" fill="hold" grpId="2" nodeType="afterEffect">
                                  <p:stCondLst>
                                    <p:cond delay="0"/>
                                  </p:stCondLst>
                                  <p:childTnLst>
                                    <p:animEffect transition="out" filter="dissolve">
                                      <p:cBhvr>
                                        <p:cTn id="82" dur="2000"/>
                                        <p:tgtEl>
                                          <p:spTgt spid="18"/>
                                        </p:tgtEl>
                                      </p:cBhvr>
                                    </p:animEffect>
                                    <p:set>
                                      <p:cBhvr>
                                        <p:cTn id="83" dur="1" fill="hold">
                                          <p:stCondLst>
                                            <p:cond delay="1999"/>
                                          </p:stCondLst>
                                        </p:cTn>
                                        <p:tgtEl>
                                          <p:spTgt spid="18"/>
                                        </p:tgtEl>
                                        <p:attrNameLst>
                                          <p:attrName>style.visibility</p:attrName>
                                        </p:attrNameLst>
                                      </p:cBhvr>
                                      <p:to>
                                        <p:strVal val="hidden"/>
                                      </p:to>
                                    </p:set>
                                  </p:childTnLst>
                                </p:cTn>
                              </p:par>
                            </p:childTnLst>
                          </p:cTn>
                        </p:par>
                        <p:par>
                          <p:cTn id="84" fill="hold" nodeType="afterGroup">
                            <p:stCondLst>
                              <p:cond delay="17000"/>
                            </p:stCondLst>
                            <p:childTnLst>
                              <p:par>
                                <p:cTn id="85" presetID="22" presetClass="entr" presetSubtype="4" fill="hold"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down)">
                                      <p:cBhvr>
                                        <p:cTn id="87" dur="2000"/>
                                        <p:tgtEl>
                                          <p:spTgt spid="41"/>
                                        </p:tgtEl>
                                      </p:cBhvr>
                                    </p:animEffect>
                                  </p:childTnLst>
                                </p:cTn>
                              </p:par>
                            </p:childTnLst>
                          </p:cTn>
                        </p:par>
                        <p:par>
                          <p:cTn id="88" fill="hold" nodeType="afterGroup">
                            <p:stCondLst>
                              <p:cond delay="19000"/>
                            </p:stCondLst>
                            <p:childTnLst>
                              <p:par>
                                <p:cTn id="89" presetID="22" presetClass="entr" presetSubtype="4" fill="hold"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wipe(down)">
                                      <p:cBhvr>
                                        <p:cTn id="91" dur="2000"/>
                                        <p:tgtEl>
                                          <p:spTgt spid="43"/>
                                        </p:tgtEl>
                                      </p:cBhvr>
                                    </p:animEffect>
                                  </p:childTnLst>
                                </p:cTn>
                              </p:par>
                            </p:childTnLst>
                          </p:cTn>
                        </p:par>
                        <p:par>
                          <p:cTn id="92" fill="hold" nodeType="afterGroup">
                            <p:stCondLst>
                              <p:cond delay="21000"/>
                            </p:stCondLst>
                            <p:childTnLst>
                              <p:par>
                                <p:cTn id="93" presetID="53" presetClass="entr" presetSubtype="0"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 calcmode="lin" valueType="num">
                                      <p:cBhvr>
                                        <p:cTn id="95" dur="2000" fill="hold"/>
                                        <p:tgtEl>
                                          <p:spTgt spid="44"/>
                                        </p:tgtEl>
                                        <p:attrNameLst>
                                          <p:attrName>ppt_w</p:attrName>
                                        </p:attrNameLst>
                                      </p:cBhvr>
                                      <p:tavLst>
                                        <p:tav tm="0">
                                          <p:val>
                                            <p:fltVal val="0"/>
                                          </p:val>
                                        </p:tav>
                                        <p:tav tm="100000">
                                          <p:val>
                                            <p:strVal val="#ppt_w"/>
                                          </p:val>
                                        </p:tav>
                                      </p:tavLst>
                                    </p:anim>
                                    <p:anim calcmode="lin" valueType="num">
                                      <p:cBhvr>
                                        <p:cTn id="96" dur="2000" fill="hold"/>
                                        <p:tgtEl>
                                          <p:spTgt spid="44"/>
                                        </p:tgtEl>
                                        <p:attrNameLst>
                                          <p:attrName>ppt_h</p:attrName>
                                        </p:attrNameLst>
                                      </p:cBhvr>
                                      <p:tavLst>
                                        <p:tav tm="0">
                                          <p:val>
                                            <p:fltVal val="0"/>
                                          </p:val>
                                        </p:tav>
                                        <p:tav tm="100000">
                                          <p:val>
                                            <p:strVal val="#ppt_h"/>
                                          </p:val>
                                        </p:tav>
                                      </p:tavLst>
                                    </p:anim>
                                    <p:animEffect transition="in" filter="fade">
                                      <p:cBhvr>
                                        <p:cTn id="97"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2" grpId="0" animBg="1"/>
      <p:bldP spid="12" grpId="1" animBg="1"/>
      <p:bldP spid="14" grpId="0" animBg="1"/>
      <p:bldP spid="14" grpId="1" animBg="1"/>
      <p:bldP spid="15" grpId="0" animBg="1"/>
      <p:bldP spid="15" grpId="1" animBg="1"/>
      <p:bldP spid="32" grpId="0" animBg="1"/>
      <p:bldP spid="32" grpId="1" animBg="1"/>
      <p:bldP spid="32" grpId="2" animBg="1"/>
      <p:bldP spid="33" grpId="0" animBg="1"/>
      <p:bldP spid="33" grpId="1" animBg="1"/>
      <p:bldP spid="35" grpId="0" animBg="1"/>
      <p:bldP spid="35" grpId="1" animBg="1"/>
      <p:bldP spid="36" grpId="0" animBg="1"/>
      <p:bldP spid="36" grpId="1" animBg="1"/>
      <p:bldP spid="18" grpId="0" animBg="1"/>
      <p:bldP spid="18" grpId="1" animBg="1"/>
      <p:bldP spid="18" grpId="2" animBg="1"/>
      <p:bldP spid="39"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727301" y="438922"/>
            <a:ext cx="7676397" cy="707886"/>
          </a:xfrm>
          <a:prstGeom prst="rect">
            <a:avLst/>
          </a:prstGeom>
        </p:spPr>
        <p:txBody>
          <a:bodyPr wrap="none">
            <a:spAutoFit/>
          </a:bodyPr>
          <a:lstStyle/>
          <a:p>
            <a:r>
              <a:rPr lang="ru-RU" sz="4000" b="1" spc="11" dirty="0" smtClean="0">
                <a:solidFill>
                  <a:schemeClr val="bg1"/>
                </a:solidFill>
                <a:latin typeface="Arial" pitchFamily="34" charset="0"/>
                <a:cs typeface="Arial" pitchFamily="34" charset="0"/>
              </a:rPr>
              <a:t>Повторение</a:t>
            </a:r>
            <a:r>
              <a:rPr lang="ru-RU" sz="3600" b="1" spc="11" dirty="0" smtClean="0">
                <a:solidFill>
                  <a:schemeClr val="bg1"/>
                </a:solidFill>
                <a:latin typeface="Arial" pitchFamily="34" charset="0"/>
                <a:cs typeface="Arial" pitchFamily="34" charset="0"/>
              </a:rPr>
              <a:t> пройденной темы </a:t>
            </a:r>
            <a:endParaRPr lang="ru-RU" sz="3600" dirty="0">
              <a:solidFill>
                <a:schemeClr val="bg1"/>
              </a:solidFill>
            </a:endParaRPr>
          </a:p>
        </p:txBody>
      </p:sp>
      <p:sp>
        <p:nvSpPr>
          <p:cNvPr id="6" name="Прямоугольник 5"/>
          <p:cNvSpPr/>
          <p:nvPr/>
        </p:nvSpPr>
        <p:spPr>
          <a:xfrm>
            <a:off x="441285" y="1724806"/>
            <a:ext cx="11430080" cy="1754326"/>
          </a:xfrm>
          <a:prstGeom prst="rect">
            <a:avLst/>
          </a:prstGeom>
        </p:spPr>
        <p:txBody>
          <a:bodyPr wrap="square">
            <a:spAutoFit/>
          </a:bodyPr>
          <a:lstStyle/>
          <a:p>
            <a:r>
              <a:rPr lang="ru-RU" sz="3600" dirty="0" smtClean="0">
                <a:latin typeface="Arial" pitchFamily="34" charset="0"/>
                <a:cs typeface="Arial" pitchFamily="34" charset="0"/>
              </a:rPr>
              <a:t>   Кирпич, мел, железная кнопка,  вода, сахар, проволока, свеча, химический стакан, стеклянная воронка.</a:t>
            </a:r>
            <a:endParaRPr lang="ru-RU" sz="3600" dirty="0">
              <a:latin typeface="Arial" pitchFamily="34" charset="0"/>
              <a:cs typeface="Arial" pitchFamily="34" charset="0"/>
            </a:endParaRPr>
          </a:p>
        </p:txBody>
      </p:sp>
      <p:pic>
        <p:nvPicPr>
          <p:cNvPr id="11" name="Picture 2"/>
          <p:cNvPicPr>
            <a:picLocks noChangeAspect="1" noChangeArrowheads="1"/>
          </p:cNvPicPr>
          <p:nvPr/>
        </p:nvPicPr>
        <p:blipFill>
          <a:blip r:embed="rId3"/>
          <a:srcRect/>
          <a:stretch>
            <a:fillRect/>
          </a:stretch>
        </p:blipFill>
        <p:spPr bwMode="auto">
          <a:xfrm>
            <a:off x="8442341" y="3582194"/>
            <a:ext cx="3532705" cy="2582063"/>
          </a:xfrm>
          <a:prstGeom prst="rect">
            <a:avLst/>
          </a:prstGeom>
          <a:noFill/>
          <a:ln w="9525">
            <a:noFill/>
            <a:miter lim="800000"/>
            <a:headEnd/>
            <a:tailEnd/>
          </a:ln>
          <a:effectLst/>
        </p:spPr>
      </p:pic>
      <p:pic>
        <p:nvPicPr>
          <p:cNvPr id="12" name="Picture 2"/>
          <p:cNvPicPr>
            <a:picLocks noChangeAspect="1" noChangeArrowheads="1"/>
          </p:cNvPicPr>
          <p:nvPr/>
        </p:nvPicPr>
        <p:blipFill>
          <a:blip r:embed="rId4" cstate="print"/>
          <a:srcRect/>
          <a:stretch>
            <a:fillRect/>
          </a:stretch>
        </p:blipFill>
        <p:spPr bwMode="auto">
          <a:xfrm>
            <a:off x="298409" y="224609"/>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3636488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7"/>
          <p:cNvPicPr>
            <a:picLocks noChangeAspect="1" noChangeArrowheads="1"/>
          </p:cNvPicPr>
          <p:nvPr/>
        </p:nvPicPr>
        <p:blipFill>
          <a:blip r:embed="rId2">
            <a:extLst>
              <a:ext uri="{28A0092B-C50C-407E-A947-70E740481C1C}">
                <a14:useLocalDpi xmlns="" xmlns:a14="http://schemas.microsoft.com/office/drawing/2010/main" val="0"/>
              </a:ext>
            </a:extLst>
          </a:blip>
          <a:srcRect r="32065" b="32797"/>
          <a:stretch>
            <a:fillRect/>
          </a:stretch>
        </p:blipFill>
        <p:spPr bwMode="auto">
          <a:xfrm>
            <a:off x="1227103" y="867550"/>
            <a:ext cx="2281833" cy="1646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Прямоугольник 11"/>
          <p:cNvSpPr/>
          <p:nvPr/>
        </p:nvSpPr>
        <p:spPr>
          <a:xfrm>
            <a:off x="7511034" y="2559927"/>
            <a:ext cx="190153" cy="3730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13" name="Овал 12"/>
          <p:cNvSpPr/>
          <p:nvPr/>
        </p:nvSpPr>
        <p:spPr>
          <a:xfrm>
            <a:off x="6845498" y="1389676"/>
            <a:ext cx="1616299" cy="1243392"/>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lIns="109664" tIns="54832" rIns="109664" bIns="54832" anchor="ctr"/>
          <a:lstStyle/>
          <a:p>
            <a:pPr algn="ctr">
              <a:defRPr/>
            </a:pPr>
            <a:endParaRPr lang="ru-RU" dirty="0"/>
          </a:p>
        </p:txBody>
      </p:sp>
      <p:sp>
        <p:nvSpPr>
          <p:cNvPr id="14" name="Овал 13"/>
          <p:cNvSpPr/>
          <p:nvPr/>
        </p:nvSpPr>
        <p:spPr>
          <a:xfrm>
            <a:off x="7320881" y="1535957"/>
            <a:ext cx="380305" cy="3657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15" name="Прямоугольник 14"/>
          <p:cNvSpPr/>
          <p:nvPr/>
        </p:nvSpPr>
        <p:spPr>
          <a:xfrm rot="5921242">
            <a:off x="7057510" y="2025467"/>
            <a:ext cx="47136" cy="1054292"/>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pic>
        <p:nvPicPr>
          <p:cNvPr id="12295" name="Picture 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948346">
            <a:off x="6602763" y="2178236"/>
            <a:ext cx="191791" cy="652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7" name="Прямая соединительная линия 16"/>
          <p:cNvCxnSpPr/>
          <p:nvPr/>
        </p:nvCxnSpPr>
        <p:spPr>
          <a:xfrm rot="10800000" flipV="1">
            <a:off x="6370117" y="2340504"/>
            <a:ext cx="82399" cy="365704"/>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2297" name="Picture 8" descr="C:\Users\Марина\AppData\Local\Microsoft\Windows\Temporary Internet Files\Content.IE5\ETR35POB\MCj04369220000[1].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94735" y="2706209"/>
            <a:ext cx="950764" cy="7314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Прямоугольник 18"/>
          <p:cNvSpPr/>
          <p:nvPr/>
        </p:nvSpPr>
        <p:spPr>
          <a:xfrm rot="3624736">
            <a:off x="7001520" y="2254406"/>
            <a:ext cx="47135" cy="1288813"/>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23" name="Полилиния 22"/>
          <p:cNvSpPr/>
          <p:nvPr/>
        </p:nvSpPr>
        <p:spPr>
          <a:xfrm>
            <a:off x="6146160" y="3167808"/>
            <a:ext cx="414110" cy="186915"/>
          </a:xfrm>
          <a:custGeom>
            <a:avLst/>
            <a:gdLst>
              <a:gd name="connsiteX0" fmla="*/ 16669 w 331692"/>
              <a:gd name="connsiteY0" fmla="*/ 50006 h 183356"/>
              <a:gd name="connsiteX1" fmla="*/ 16669 w 331692"/>
              <a:gd name="connsiteY1" fmla="*/ 50006 h 183356"/>
              <a:gd name="connsiteX2" fmla="*/ 33337 w 331692"/>
              <a:gd name="connsiteY2" fmla="*/ 38100 h 183356"/>
              <a:gd name="connsiteX3" fmla="*/ 38100 w 331692"/>
              <a:gd name="connsiteY3" fmla="*/ 30956 h 183356"/>
              <a:gd name="connsiteX4" fmla="*/ 52387 w 331692"/>
              <a:gd name="connsiteY4" fmla="*/ 26194 h 183356"/>
              <a:gd name="connsiteX5" fmla="*/ 59531 w 331692"/>
              <a:gd name="connsiteY5" fmla="*/ 21431 h 183356"/>
              <a:gd name="connsiteX6" fmla="*/ 71437 w 331692"/>
              <a:gd name="connsiteY6" fmla="*/ 14287 h 183356"/>
              <a:gd name="connsiteX7" fmla="*/ 76200 w 331692"/>
              <a:gd name="connsiteY7" fmla="*/ 7144 h 183356"/>
              <a:gd name="connsiteX8" fmla="*/ 97631 w 331692"/>
              <a:gd name="connsiteY8" fmla="*/ 4762 h 183356"/>
              <a:gd name="connsiteX9" fmla="*/ 130969 w 331692"/>
              <a:gd name="connsiteY9" fmla="*/ 0 h 183356"/>
              <a:gd name="connsiteX10" fmla="*/ 159544 w 331692"/>
              <a:gd name="connsiteY10" fmla="*/ 2381 h 183356"/>
              <a:gd name="connsiteX11" fmla="*/ 178594 w 331692"/>
              <a:gd name="connsiteY11" fmla="*/ 7144 h 183356"/>
              <a:gd name="connsiteX12" fmla="*/ 247650 w 331692"/>
              <a:gd name="connsiteY12" fmla="*/ 11906 h 183356"/>
              <a:gd name="connsiteX13" fmla="*/ 264319 w 331692"/>
              <a:gd name="connsiteY13" fmla="*/ 14287 h 183356"/>
              <a:gd name="connsiteX14" fmla="*/ 271462 w 331692"/>
              <a:gd name="connsiteY14" fmla="*/ 21431 h 183356"/>
              <a:gd name="connsiteX15" fmla="*/ 295275 w 331692"/>
              <a:gd name="connsiteY15" fmla="*/ 30956 h 183356"/>
              <a:gd name="connsiteX16" fmla="*/ 309562 w 331692"/>
              <a:gd name="connsiteY16" fmla="*/ 42862 h 183356"/>
              <a:gd name="connsiteX17" fmla="*/ 311944 w 331692"/>
              <a:gd name="connsiteY17" fmla="*/ 57150 h 183356"/>
              <a:gd name="connsiteX18" fmla="*/ 314325 w 331692"/>
              <a:gd name="connsiteY18" fmla="*/ 69056 h 183356"/>
              <a:gd name="connsiteX19" fmla="*/ 326231 w 331692"/>
              <a:gd name="connsiteY19" fmla="*/ 85725 h 183356"/>
              <a:gd name="connsiteX20" fmla="*/ 328612 w 331692"/>
              <a:gd name="connsiteY20" fmla="*/ 95250 h 183356"/>
              <a:gd name="connsiteX21" fmla="*/ 330994 w 331692"/>
              <a:gd name="connsiteY21" fmla="*/ 102394 h 183356"/>
              <a:gd name="connsiteX22" fmla="*/ 330994 w 331692"/>
              <a:gd name="connsiteY22" fmla="*/ 154781 h 183356"/>
              <a:gd name="connsiteX23" fmla="*/ 257175 w 331692"/>
              <a:gd name="connsiteY23" fmla="*/ 183356 h 183356"/>
              <a:gd name="connsiteX24" fmla="*/ 33337 w 331692"/>
              <a:gd name="connsiteY24" fmla="*/ 180975 h 183356"/>
              <a:gd name="connsiteX25" fmla="*/ 16669 w 331692"/>
              <a:gd name="connsiteY25" fmla="*/ 173831 h 183356"/>
              <a:gd name="connsiteX26" fmla="*/ 0 w 331692"/>
              <a:gd name="connsiteY26" fmla="*/ 157162 h 183356"/>
              <a:gd name="connsiteX27" fmla="*/ 16669 w 331692"/>
              <a:gd name="connsiteY27" fmla="*/ 50006 h 18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1692" h="183356">
                <a:moveTo>
                  <a:pt x="16669" y="50006"/>
                </a:moveTo>
                <a:lnTo>
                  <a:pt x="16669" y="50006"/>
                </a:lnTo>
                <a:cubicBezTo>
                  <a:pt x="22225" y="46037"/>
                  <a:pt x="28234" y="42636"/>
                  <a:pt x="33337" y="38100"/>
                </a:cubicBezTo>
                <a:cubicBezTo>
                  <a:pt x="35476" y="36199"/>
                  <a:pt x="35673" y="32473"/>
                  <a:pt x="38100" y="30956"/>
                </a:cubicBezTo>
                <a:cubicBezTo>
                  <a:pt x="42357" y="28295"/>
                  <a:pt x="52387" y="26194"/>
                  <a:pt x="52387" y="26194"/>
                </a:cubicBezTo>
                <a:cubicBezTo>
                  <a:pt x="54768" y="24606"/>
                  <a:pt x="57104" y="22948"/>
                  <a:pt x="59531" y="21431"/>
                </a:cubicBezTo>
                <a:cubicBezTo>
                  <a:pt x="63456" y="18978"/>
                  <a:pt x="67923" y="17299"/>
                  <a:pt x="71437" y="14287"/>
                </a:cubicBezTo>
                <a:cubicBezTo>
                  <a:pt x="73610" y="12425"/>
                  <a:pt x="73511" y="8122"/>
                  <a:pt x="76200" y="7144"/>
                </a:cubicBezTo>
                <a:cubicBezTo>
                  <a:pt x="82955" y="4688"/>
                  <a:pt x="90504" y="5692"/>
                  <a:pt x="97631" y="4762"/>
                </a:cubicBezTo>
                <a:cubicBezTo>
                  <a:pt x="108762" y="3310"/>
                  <a:pt x="119856" y="1587"/>
                  <a:pt x="130969" y="0"/>
                </a:cubicBezTo>
                <a:cubicBezTo>
                  <a:pt x="136472" y="16511"/>
                  <a:pt x="129764" y="4243"/>
                  <a:pt x="159544" y="2381"/>
                </a:cubicBezTo>
                <a:cubicBezTo>
                  <a:pt x="176937" y="1294"/>
                  <a:pt x="165734" y="5938"/>
                  <a:pt x="178594" y="7144"/>
                </a:cubicBezTo>
                <a:cubicBezTo>
                  <a:pt x="201567" y="9298"/>
                  <a:pt x="224631" y="10319"/>
                  <a:pt x="247650" y="11906"/>
                </a:cubicBezTo>
                <a:cubicBezTo>
                  <a:pt x="253206" y="12700"/>
                  <a:pt x="259108" y="12202"/>
                  <a:pt x="264319" y="14287"/>
                </a:cubicBezTo>
                <a:cubicBezTo>
                  <a:pt x="267446" y="15538"/>
                  <a:pt x="268722" y="19474"/>
                  <a:pt x="271462" y="21431"/>
                </a:cubicBezTo>
                <a:cubicBezTo>
                  <a:pt x="277595" y="25812"/>
                  <a:pt x="288766" y="28787"/>
                  <a:pt x="295275" y="30956"/>
                </a:cubicBezTo>
                <a:cubicBezTo>
                  <a:pt x="299069" y="33486"/>
                  <a:pt x="307632" y="38520"/>
                  <a:pt x="309562" y="42862"/>
                </a:cubicBezTo>
                <a:cubicBezTo>
                  <a:pt x="311523" y="47274"/>
                  <a:pt x="311080" y="52399"/>
                  <a:pt x="311944" y="57150"/>
                </a:cubicBezTo>
                <a:cubicBezTo>
                  <a:pt x="312668" y="61132"/>
                  <a:pt x="313045" y="65216"/>
                  <a:pt x="314325" y="69056"/>
                </a:cubicBezTo>
                <a:cubicBezTo>
                  <a:pt x="317459" y="78459"/>
                  <a:pt x="319550" y="79044"/>
                  <a:pt x="326231" y="85725"/>
                </a:cubicBezTo>
                <a:cubicBezTo>
                  <a:pt x="327025" y="88900"/>
                  <a:pt x="327713" y="92103"/>
                  <a:pt x="328612" y="95250"/>
                </a:cubicBezTo>
                <a:cubicBezTo>
                  <a:pt x="329302" y="97664"/>
                  <a:pt x="330894" y="99886"/>
                  <a:pt x="330994" y="102394"/>
                </a:cubicBezTo>
                <a:cubicBezTo>
                  <a:pt x="331692" y="119842"/>
                  <a:pt x="330994" y="137319"/>
                  <a:pt x="330994" y="154781"/>
                </a:cubicBezTo>
                <a:lnTo>
                  <a:pt x="257175" y="183356"/>
                </a:lnTo>
                <a:lnTo>
                  <a:pt x="33337" y="180975"/>
                </a:lnTo>
                <a:lnTo>
                  <a:pt x="16669" y="173831"/>
                </a:lnTo>
                <a:lnTo>
                  <a:pt x="0" y="157162"/>
                </a:lnTo>
                <a:lnTo>
                  <a:pt x="16669" y="50006"/>
                </a:lnTo>
                <a:close/>
              </a:path>
            </a:pathLst>
          </a:custGeom>
          <a:solidFill>
            <a:srgbClr val="07FF13"/>
          </a:solidFill>
          <a:ln>
            <a:no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12300" name="TextBox 23"/>
          <p:cNvSpPr txBox="1">
            <a:spLocks noChangeArrowheads="1"/>
          </p:cNvSpPr>
          <p:nvPr/>
        </p:nvSpPr>
        <p:spPr bwMode="auto">
          <a:xfrm>
            <a:off x="5324277" y="3583898"/>
            <a:ext cx="1711375" cy="695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9664" tIns="54832" rIns="109664" bIns="5483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800" dirty="0">
                <a:solidFill>
                  <a:srgbClr val="07FF13"/>
                </a:solidFill>
              </a:rPr>
              <a:t>H</a:t>
            </a:r>
            <a:r>
              <a:rPr lang="en-US" sz="3800" dirty="0">
                <a:solidFill>
                  <a:srgbClr val="07FF13"/>
                </a:solidFill>
                <a:latin typeface="Calibri" pitchFamily="34" charset="0"/>
              </a:rPr>
              <a:t>₂SO₄</a:t>
            </a:r>
            <a:endParaRPr lang="ru-RU" sz="3800" dirty="0">
              <a:solidFill>
                <a:srgbClr val="07FF13"/>
              </a:solidFill>
            </a:endParaRPr>
          </a:p>
        </p:txBody>
      </p:sp>
      <p:sp>
        <p:nvSpPr>
          <p:cNvPr id="12301" name="TextBox 24"/>
          <p:cNvSpPr txBox="1">
            <a:spLocks noChangeArrowheads="1"/>
          </p:cNvSpPr>
          <p:nvPr/>
        </p:nvSpPr>
        <p:spPr bwMode="auto">
          <a:xfrm>
            <a:off x="5324277" y="1682238"/>
            <a:ext cx="1115946" cy="695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9664" tIns="54832" rIns="109664" bIns="5483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800" dirty="0">
                <a:solidFill>
                  <a:srgbClr val="0000FF"/>
                </a:solidFill>
              </a:rPr>
              <a:t>H</a:t>
            </a:r>
            <a:r>
              <a:rPr lang="en-US" sz="3800" dirty="0">
                <a:solidFill>
                  <a:srgbClr val="0000FF"/>
                </a:solidFill>
                <a:latin typeface="Calibri" pitchFamily="34" charset="0"/>
              </a:rPr>
              <a:t>₂</a:t>
            </a:r>
            <a:r>
              <a:rPr lang="en-US" sz="3800" dirty="0">
                <a:solidFill>
                  <a:srgbClr val="0000FF"/>
                </a:solidFill>
              </a:rPr>
              <a:t>O</a:t>
            </a:r>
            <a:endParaRPr lang="ru-RU" sz="3800" dirty="0">
              <a:solidFill>
                <a:srgbClr val="0000FF"/>
              </a:solidFill>
            </a:endParaRPr>
          </a:p>
        </p:txBody>
      </p:sp>
      <p:sp>
        <p:nvSpPr>
          <p:cNvPr id="28" name="Полилиния 27"/>
          <p:cNvSpPr/>
          <p:nvPr/>
        </p:nvSpPr>
        <p:spPr>
          <a:xfrm>
            <a:off x="6655346" y="1828520"/>
            <a:ext cx="1240219" cy="1691989"/>
          </a:xfrm>
          <a:custGeom>
            <a:avLst/>
            <a:gdLst>
              <a:gd name="connsiteX0" fmla="*/ 129503 w 892265"/>
              <a:gd name="connsiteY0" fmla="*/ 405442 h 1632078"/>
              <a:gd name="connsiteX1" fmla="*/ 129503 w 892265"/>
              <a:gd name="connsiteY1" fmla="*/ 405442 h 1632078"/>
              <a:gd name="connsiteX2" fmla="*/ 138129 w 892265"/>
              <a:gd name="connsiteY2" fmla="*/ 293298 h 1632078"/>
              <a:gd name="connsiteX3" fmla="*/ 146756 w 892265"/>
              <a:gd name="connsiteY3" fmla="*/ 86264 h 1632078"/>
              <a:gd name="connsiteX4" fmla="*/ 207141 w 892265"/>
              <a:gd name="connsiteY4" fmla="*/ 0 h 1632078"/>
              <a:gd name="connsiteX5" fmla="*/ 284778 w 892265"/>
              <a:gd name="connsiteY5" fmla="*/ 51759 h 1632078"/>
              <a:gd name="connsiteX6" fmla="*/ 319284 w 892265"/>
              <a:gd name="connsiteY6" fmla="*/ 60385 h 1632078"/>
              <a:gd name="connsiteX7" fmla="*/ 371043 w 892265"/>
              <a:gd name="connsiteY7" fmla="*/ 120770 h 1632078"/>
              <a:gd name="connsiteX8" fmla="*/ 448680 w 892265"/>
              <a:gd name="connsiteY8" fmla="*/ 155276 h 1632078"/>
              <a:gd name="connsiteX9" fmla="*/ 517692 w 892265"/>
              <a:gd name="connsiteY9" fmla="*/ 172528 h 1632078"/>
              <a:gd name="connsiteX10" fmla="*/ 534944 w 892265"/>
              <a:gd name="connsiteY10" fmla="*/ 198408 h 1632078"/>
              <a:gd name="connsiteX11" fmla="*/ 638461 w 892265"/>
              <a:gd name="connsiteY11" fmla="*/ 232913 h 1632078"/>
              <a:gd name="connsiteX12" fmla="*/ 759231 w 892265"/>
              <a:gd name="connsiteY12" fmla="*/ 258793 h 1632078"/>
              <a:gd name="connsiteX13" fmla="*/ 802363 w 892265"/>
              <a:gd name="connsiteY13" fmla="*/ 284672 h 1632078"/>
              <a:gd name="connsiteX14" fmla="*/ 810990 w 892265"/>
              <a:gd name="connsiteY14" fmla="*/ 310551 h 1632078"/>
              <a:gd name="connsiteX15" fmla="*/ 862748 w 892265"/>
              <a:gd name="connsiteY15" fmla="*/ 362310 h 1632078"/>
              <a:gd name="connsiteX16" fmla="*/ 880001 w 892265"/>
              <a:gd name="connsiteY16" fmla="*/ 388189 h 1632078"/>
              <a:gd name="connsiteX17" fmla="*/ 888628 w 892265"/>
              <a:gd name="connsiteY17" fmla="*/ 448574 h 1632078"/>
              <a:gd name="connsiteX18" fmla="*/ 828243 w 892265"/>
              <a:gd name="connsiteY18" fmla="*/ 612476 h 1632078"/>
              <a:gd name="connsiteX19" fmla="*/ 836869 w 892265"/>
              <a:gd name="connsiteY19" fmla="*/ 638355 h 1632078"/>
              <a:gd name="connsiteX20" fmla="*/ 802363 w 892265"/>
              <a:gd name="connsiteY20" fmla="*/ 733245 h 1632078"/>
              <a:gd name="connsiteX21" fmla="*/ 793737 w 892265"/>
              <a:gd name="connsiteY21" fmla="*/ 854015 h 1632078"/>
              <a:gd name="connsiteX22" fmla="*/ 836869 w 892265"/>
              <a:gd name="connsiteY22" fmla="*/ 1190445 h 1632078"/>
              <a:gd name="connsiteX23" fmla="*/ 819616 w 892265"/>
              <a:gd name="connsiteY23" fmla="*/ 1621766 h 1632078"/>
              <a:gd name="connsiteX24" fmla="*/ 793737 w 892265"/>
              <a:gd name="connsiteY24" fmla="*/ 1604513 h 1632078"/>
              <a:gd name="connsiteX25" fmla="*/ 767858 w 892265"/>
              <a:gd name="connsiteY25" fmla="*/ 1570008 h 1632078"/>
              <a:gd name="connsiteX26" fmla="*/ 750605 w 892265"/>
              <a:gd name="connsiteY26" fmla="*/ 1526876 h 1632078"/>
              <a:gd name="connsiteX27" fmla="*/ 741978 w 892265"/>
              <a:gd name="connsiteY27" fmla="*/ 1483744 h 1632078"/>
              <a:gd name="connsiteX28" fmla="*/ 707473 w 892265"/>
              <a:gd name="connsiteY28" fmla="*/ 1449238 h 1632078"/>
              <a:gd name="connsiteX29" fmla="*/ 681594 w 892265"/>
              <a:gd name="connsiteY29" fmla="*/ 1362974 h 1632078"/>
              <a:gd name="connsiteX30" fmla="*/ 655714 w 892265"/>
              <a:gd name="connsiteY30" fmla="*/ 1181819 h 1632078"/>
              <a:gd name="connsiteX31" fmla="*/ 638461 w 892265"/>
              <a:gd name="connsiteY31" fmla="*/ 1121434 h 1632078"/>
              <a:gd name="connsiteX32" fmla="*/ 612582 w 892265"/>
              <a:gd name="connsiteY32" fmla="*/ 1095555 h 1632078"/>
              <a:gd name="connsiteX33" fmla="*/ 569450 w 892265"/>
              <a:gd name="connsiteY33" fmla="*/ 1078302 h 1632078"/>
              <a:gd name="connsiteX34" fmla="*/ 543571 w 892265"/>
              <a:gd name="connsiteY34" fmla="*/ 1026544 h 1632078"/>
              <a:gd name="connsiteX35" fmla="*/ 500439 w 892265"/>
              <a:gd name="connsiteY35" fmla="*/ 957532 h 1632078"/>
              <a:gd name="connsiteX36" fmla="*/ 474560 w 892265"/>
              <a:gd name="connsiteY36" fmla="*/ 897147 h 1632078"/>
              <a:gd name="connsiteX37" fmla="*/ 457307 w 892265"/>
              <a:gd name="connsiteY37" fmla="*/ 862642 h 1632078"/>
              <a:gd name="connsiteX38" fmla="*/ 448680 w 892265"/>
              <a:gd name="connsiteY38" fmla="*/ 828136 h 1632078"/>
              <a:gd name="connsiteX39" fmla="*/ 431428 w 892265"/>
              <a:gd name="connsiteY39" fmla="*/ 802257 h 1632078"/>
              <a:gd name="connsiteX40" fmla="*/ 422801 w 892265"/>
              <a:gd name="connsiteY40" fmla="*/ 776378 h 1632078"/>
              <a:gd name="connsiteX41" fmla="*/ 345163 w 892265"/>
              <a:gd name="connsiteY41" fmla="*/ 698740 h 1632078"/>
              <a:gd name="connsiteX42" fmla="*/ 310658 w 892265"/>
              <a:gd name="connsiteY42" fmla="*/ 664234 h 1632078"/>
              <a:gd name="connsiteX43" fmla="*/ 241646 w 892265"/>
              <a:gd name="connsiteY43" fmla="*/ 629728 h 1632078"/>
              <a:gd name="connsiteX44" fmla="*/ 215767 w 892265"/>
              <a:gd name="connsiteY44" fmla="*/ 586596 h 1632078"/>
              <a:gd name="connsiteX45" fmla="*/ 198514 w 892265"/>
              <a:gd name="connsiteY45" fmla="*/ 560717 h 1632078"/>
              <a:gd name="connsiteX46" fmla="*/ 181261 w 892265"/>
              <a:gd name="connsiteY46" fmla="*/ 508959 h 1632078"/>
              <a:gd name="connsiteX47" fmla="*/ 138129 w 892265"/>
              <a:gd name="connsiteY47" fmla="*/ 483079 h 1632078"/>
              <a:gd name="connsiteX48" fmla="*/ 69118 w 892265"/>
              <a:gd name="connsiteY48" fmla="*/ 405442 h 1632078"/>
              <a:gd name="connsiteX49" fmla="*/ 60492 w 892265"/>
              <a:gd name="connsiteY49" fmla="*/ 379562 h 1632078"/>
              <a:gd name="connsiteX50" fmla="*/ 69118 w 892265"/>
              <a:gd name="connsiteY50" fmla="*/ 336430 h 1632078"/>
              <a:gd name="connsiteX51" fmla="*/ 138129 w 892265"/>
              <a:gd name="connsiteY51" fmla="*/ 362310 h 1632078"/>
              <a:gd name="connsiteX52" fmla="*/ 181261 w 892265"/>
              <a:gd name="connsiteY52" fmla="*/ 379562 h 1632078"/>
              <a:gd name="connsiteX53" fmla="*/ 129503 w 892265"/>
              <a:gd name="connsiteY53" fmla="*/ 405442 h 1632078"/>
              <a:gd name="connsiteX0" fmla="*/ 129503 w 931570"/>
              <a:gd name="connsiteY0" fmla="*/ 405442 h 1632078"/>
              <a:gd name="connsiteX1" fmla="*/ 129503 w 931570"/>
              <a:gd name="connsiteY1" fmla="*/ 405442 h 1632078"/>
              <a:gd name="connsiteX2" fmla="*/ 138129 w 931570"/>
              <a:gd name="connsiteY2" fmla="*/ 293298 h 1632078"/>
              <a:gd name="connsiteX3" fmla="*/ 146756 w 931570"/>
              <a:gd name="connsiteY3" fmla="*/ 86264 h 1632078"/>
              <a:gd name="connsiteX4" fmla="*/ 207141 w 931570"/>
              <a:gd name="connsiteY4" fmla="*/ 0 h 1632078"/>
              <a:gd name="connsiteX5" fmla="*/ 284778 w 931570"/>
              <a:gd name="connsiteY5" fmla="*/ 51759 h 1632078"/>
              <a:gd name="connsiteX6" fmla="*/ 319284 w 931570"/>
              <a:gd name="connsiteY6" fmla="*/ 60385 h 1632078"/>
              <a:gd name="connsiteX7" fmla="*/ 371043 w 931570"/>
              <a:gd name="connsiteY7" fmla="*/ 120770 h 1632078"/>
              <a:gd name="connsiteX8" fmla="*/ 448680 w 931570"/>
              <a:gd name="connsiteY8" fmla="*/ 155276 h 1632078"/>
              <a:gd name="connsiteX9" fmla="*/ 517692 w 931570"/>
              <a:gd name="connsiteY9" fmla="*/ 172528 h 1632078"/>
              <a:gd name="connsiteX10" fmla="*/ 534944 w 931570"/>
              <a:gd name="connsiteY10" fmla="*/ 198408 h 1632078"/>
              <a:gd name="connsiteX11" fmla="*/ 638461 w 931570"/>
              <a:gd name="connsiteY11" fmla="*/ 232913 h 1632078"/>
              <a:gd name="connsiteX12" fmla="*/ 759231 w 931570"/>
              <a:gd name="connsiteY12" fmla="*/ 258793 h 1632078"/>
              <a:gd name="connsiteX13" fmla="*/ 802363 w 931570"/>
              <a:gd name="connsiteY13" fmla="*/ 284672 h 1632078"/>
              <a:gd name="connsiteX14" fmla="*/ 810990 w 931570"/>
              <a:gd name="connsiteY14" fmla="*/ 310551 h 1632078"/>
              <a:gd name="connsiteX15" fmla="*/ 862748 w 931570"/>
              <a:gd name="connsiteY15" fmla="*/ 362310 h 1632078"/>
              <a:gd name="connsiteX16" fmla="*/ 928694 w 931570"/>
              <a:gd name="connsiteY16" fmla="*/ 428628 h 1632078"/>
              <a:gd name="connsiteX17" fmla="*/ 888628 w 931570"/>
              <a:gd name="connsiteY17" fmla="*/ 448574 h 1632078"/>
              <a:gd name="connsiteX18" fmla="*/ 828243 w 931570"/>
              <a:gd name="connsiteY18" fmla="*/ 612476 h 1632078"/>
              <a:gd name="connsiteX19" fmla="*/ 836869 w 931570"/>
              <a:gd name="connsiteY19" fmla="*/ 638355 h 1632078"/>
              <a:gd name="connsiteX20" fmla="*/ 802363 w 931570"/>
              <a:gd name="connsiteY20" fmla="*/ 733245 h 1632078"/>
              <a:gd name="connsiteX21" fmla="*/ 793737 w 931570"/>
              <a:gd name="connsiteY21" fmla="*/ 854015 h 1632078"/>
              <a:gd name="connsiteX22" fmla="*/ 836869 w 931570"/>
              <a:gd name="connsiteY22" fmla="*/ 1190445 h 1632078"/>
              <a:gd name="connsiteX23" fmla="*/ 819616 w 931570"/>
              <a:gd name="connsiteY23" fmla="*/ 1621766 h 1632078"/>
              <a:gd name="connsiteX24" fmla="*/ 793737 w 931570"/>
              <a:gd name="connsiteY24" fmla="*/ 1604513 h 1632078"/>
              <a:gd name="connsiteX25" fmla="*/ 767858 w 931570"/>
              <a:gd name="connsiteY25" fmla="*/ 1570008 h 1632078"/>
              <a:gd name="connsiteX26" fmla="*/ 750605 w 931570"/>
              <a:gd name="connsiteY26" fmla="*/ 1526876 h 1632078"/>
              <a:gd name="connsiteX27" fmla="*/ 741978 w 931570"/>
              <a:gd name="connsiteY27" fmla="*/ 1483744 h 1632078"/>
              <a:gd name="connsiteX28" fmla="*/ 707473 w 931570"/>
              <a:gd name="connsiteY28" fmla="*/ 1449238 h 1632078"/>
              <a:gd name="connsiteX29" fmla="*/ 681594 w 931570"/>
              <a:gd name="connsiteY29" fmla="*/ 1362974 h 1632078"/>
              <a:gd name="connsiteX30" fmla="*/ 655714 w 931570"/>
              <a:gd name="connsiteY30" fmla="*/ 1181819 h 1632078"/>
              <a:gd name="connsiteX31" fmla="*/ 638461 w 931570"/>
              <a:gd name="connsiteY31" fmla="*/ 1121434 h 1632078"/>
              <a:gd name="connsiteX32" fmla="*/ 612582 w 931570"/>
              <a:gd name="connsiteY32" fmla="*/ 1095555 h 1632078"/>
              <a:gd name="connsiteX33" fmla="*/ 569450 w 931570"/>
              <a:gd name="connsiteY33" fmla="*/ 1078302 h 1632078"/>
              <a:gd name="connsiteX34" fmla="*/ 543571 w 931570"/>
              <a:gd name="connsiteY34" fmla="*/ 1026544 h 1632078"/>
              <a:gd name="connsiteX35" fmla="*/ 500439 w 931570"/>
              <a:gd name="connsiteY35" fmla="*/ 957532 h 1632078"/>
              <a:gd name="connsiteX36" fmla="*/ 474560 w 931570"/>
              <a:gd name="connsiteY36" fmla="*/ 897147 h 1632078"/>
              <a:gd name="connsiteX37" fmla="*/ 457307 w 931570"/>
              <a:gd name="connsiteY37" fmla="*/ 862642 h 1632078"/>
              <a:gd name="connsiteX38" fmla="*/ 448680 w 931570"/>
              <a:gd name="connsiteY38" fmla="*/ 828136 h 1632078"/>
              <a:gd name="connsiteX39" fmla="*/ 431428 w 931570"/>
              <a:gd name="connsiteY39" fmla="*/ 802257 h 1632078"/>
              <a:gd name="connsiteX40" fmla="*/ 422801 w 931570"/>
              <a:gd name="connsiteY40" fmla="*/ 776378 h 1632078"/>
              <a:gd name="connsiteX41" fmla="*/ 345163 w 931570"/>
              <a:gd name="connsiteY41" fmla="*/ 698740 h 1632078"/>
              <a:gd name="connsiteX42" fmla="*/ 310658 w 931570"/>
              <a:gd name="connsiteY42" fmla="*/ 664234 h 1632078"/>
              <a:gd name="connsiteX43" fmla="*/ 241646 w 931570"/>
              <a:gd name="connsiteY43" fmla="*/ 629728 h 1632078"/>
              <a:gd name="connsiteX44" fmla="*/ 215767 w 931570"/>
              <a:gd name="connsiteY44" fmla="*/ 586596 h 1632078"/>
              <a:gd name="connsiteX45" fmla="*/ 198514 w 931570"/>
              <a:gd name="connsiteY45" fmla="*/ 560717 h 1632078"/>
              <a:gd name="connsiteX46" fmla="*/ 181261 w 931570"/>
              <a:gd name="connsiteY46" fmla="*/ 508959 h 1632078"/>
              <a:gd name="connsiteX47" fmla="*/ 138129 w 931570"/>
              <a:gd name="connsiteY47" fmla="*/ 483079 h 1632078"/>
              <a:gd name="connsiteX48" fmla="*/ 69118 w 931570"/>
              <a:gd name="connsiteY48" fmla="*/ 405442 h 1632078"/>
              <a:gd name="connsiteX49" fmla="*/ 60492 w 931570"/>
              <a:gd name="connsiteY49" fmla="*/ 379562 h 1632078"/>
              <a:gd name="connsiteX50" fmla="*/ 69118 w 931570"/>
              <a:gd name="connsiteY50" fmla="*/ 336430 h 1632078"/>
              <a:gd name="connsiteX51" fmla="*/ 138129 w 931570"/>
              <a:gd name="connsiteY51" fmla="*/ 362310 h 1632078"/>
              <a:gd name="connsiteX52" fmla="*/ 181261 w 931570"/>
              <a:gd name="connsiteY52" fmla="*/ 379562 h 1632078"/>
              <a:gd name="connsiteX53" fmla="*/ 129503 w 931570"/>
              <a:gd name="connsiteY53" fmla="*/ 405442 h 1632078"/>
              <a:gd name="connsiteX0" fmla="*/ 129503 w 932330"/>
              <a:gd name="connsiteY0" fmla="*/ 405442 h 1632078"/>
              <a:gd name="connsiteX1" fmla="*/ 129503 w 932330"/>
              <a:gd name="connsiteY1" fmla="*/ 405442 h 1632078"/>
              <a:gd name="connsiteX2" fmla="*/ 138129 w 932330"/>
              <a:gd name="connsiteY2" fmla="*/ 293298 h 1632078"/>
              <a:gd name="connsiteX3" fmla="*/ 146756 w 932330"/>
              <a:gd name="connsiteY3" fmla="*/ 86264 h 1632078"/>
              <a:gd name="connsiteX4" fmla="*/ 207141 w 932330"/>
              <a:gd name="connsiteY4" fmla="*/ 0 h 1632078"/>
              <a:gd name="connsiteX5" fmla="*/ 284778 w 932330"/>
              <a:gd name="connsiteY5" fmla="*/ 51759 h 1632078"/>
              <a:gd name="connsiteX6" fmla="*/ 319284 w 932330"/>
              <a:gd name="connsiteY6" fmla="*/ 60385 h 1632078"/>
              <a:gd name="connsiteX7" fmla="*/ 371043 w 932330"/>
              <a:gd name="connsiteY7" fmla="*/ 120770 h 1632078"/>
              <a:gd name="connsiteX8" fmla="*/ 448680 w 932330"/>
              <a:gd name="connsiteY8" fmla="*/ 155276 h 1632078"/>
              <a:gd name="connsiteX9" fmla="*/ 517692 w 932330"/>
              <a:gd name="connsiteY9" fmla="*/ 172528 h 1632078"/>
              <a:gd name="connsiteX10" fmla="*/ 534944 w 932330"/>
              <a:gd name="connsiteY10" fmla="*/ 198408 h 1632078"/>
              <a:gd name="connsiteX11" fmla="*/ 638461 w 932330"/>
              <a:gd name="connsiteY11" fmla="*/ 232913 h 1632078"/>
              <a:gd name="connsiteX12" fmla="*/ 759231 w 932330"/>
              <a:gd name="connsiteY12" fmla="*/ 258793 h 1632078"/>
              <a:gd name="connsiteX13" fmla="*/ 802363 w 932330"/>
              <a:gd name="connsiteY13" fmla="*/ 284672 h 1632078"/>
              <a:gd name="connsiteX14" fmla="*/ 810990 w 932330"/>
              <a:gd name="connsiteY14" fmla="*/ 310551 h 1632078"/>
              <a:gd name="connsiteX15" fmla="*/ 862748 w 932330"/>
              <a:gd name="connsiteY15" fmla="*/ 362310 h 1632078"/>
              <a:gd name="connsiteX16" fmla="*/ 928694 w 932330"/>
              <a:gd name="connsiteY16" fmla="*/ 428628 h 1632078"/>
              <a:gd name="connsiteX17" fmla="*/ 928693 w 932330"/>
              <a:gd name="connsiteY17" fmla="*/ 500066 h 1632078"/>
              <a:gd name="connsiteX18" fmla="*/ 828243 w 932330"/>
              <a:gd name="connsiteY18" fmla="*/ 612476 h 1632078"/>
              <a:gd name="connsiteX19" fmla="*/ 836869 w 932330"/>
              <a:gd name="connsiteY19" fmla="*/ 638355 h 1632078"/>
              <a:gd name="connsiteX20" fmla="*/ 802363 w 932330"/>
              <a:gd name="connsiteY20" fmla="*/ 733245 h 1632078"/>
              <a:gd name="connsiteX21" fmla="*/ 793737 w 932330"/>
              <a:gd name="connsiteY21" fmla="*/ 854015 h 1632078"/>
              <a:gd name="connsiteX22" fmla="*/ 836869 w 932330"/>
              <a:gd name="connsiteY22" fmla="*/ 1190445 h 1632078"/>
              <a:gd name="connsiteX23" fmla="*/ 819616 w 932330"/>
              <a:gd name="connsiteY23" fmla="*/ 1621766 h 1632078"/>
              <a:gd name="connsiteX24" fmla="*/ 793737 w 932330"/>
              <a:gd name="connsiteY24" fmla="*/ 1604513 h 1632078"/>
              <a:gd name="connsiteX25" fmla="*/ 767858 w 932330"/>
              <a:gd name="connsiteY25" fmla="*/ 1570008 h 1632078"/>
              <a:gd name="connsiteX26" fmla="*/ 750605 w 932330"/>
              <a:gd name="connsiteY26" fmla="*/ 1526876 h 1632078"/>
              <a:gd name="connsiteX27" fmla="*/ 741978 w 932330"/>
              <a:gd name="connsiteY27" fmla="*/ 1483744 h 1632078"/>
              <a:gd name="connsiteX28" fmla="*/ 707473 w 932330"/>
              <a:gd name="connsiteY28" fmla="*/ 1449238 h 1632078"/>
              <a:gd name="connsiteX29" fmla="*/ 681594 w 932330"/>
              <a:gd name="connsiteY29" fmla="*/ 1362974 h 1632078"/>
              <a:gd name="connsiteX30" fmla="*/ 655714 w 932330"/>
              <a:gd name="connsiteY30" fmla="*/ 1181819 h 1632078"/>
              <a:gd name="connsiteX31" fmla="*/ 638461 w 932330"/>
              <a:gd name="connsiteY31" fmla="*/ 1121434 h 1632078"/>
              <a:gd name="connsiteX32" fmla="*/ 612582 w 932330"/>
              <a:gd name="connsiteY32" fmla="*/ 1095555 h 1632078"/>
              <a:gd name="connsiteX33" fmla="*/ 569450 w 932330"/>
              <a:gd name="connsiteY33" fmla="*/ 1078302 h 1632078"/>
              <a:gd name="connsiteX34" fmla="*/ 543571 w 932330"/>
              <a:gd name="connsiteY34" fmla="*/ 1026544 h 1632078"/>
              <a:gd name="connsiteX35" fmla="*/ 500439 w 932330"/>
              <a:gd name="connsiteY35" fmla="*/ 957532 h 1632078"/>
              <a:gd name="connsiteX36" fmla="*/ 474560 w 932330"/>
              <a:gd name="connsiteY36" fmla="*/ 897147 h 1632078"/>
              <a:gd name="connsiteX37" fmla="*/ 457307 w 932330"/>
              <a:gd name="connsiteY37" fmla="*/ 862642 h 1632078"/>
              <a:gd name="connsiteX38" fmla="*/ 448680 w 932330"/>
              <a:gd name="connsiteY38" fmla="*/ 828136 h 1632078"/>
              <a:gd name="connsiteX39" fmla="*/ 431428 w 932330"/>
              <a:gd name="connsiteY39" fmla="*/ 802257 h 1632078"/>
              <a:gd name="connsiteX40" fmla="*/ 422801 w 932330"/>
              <a:gd name="connsiteY40" fmla="*/ 776378 h 1632078"/>
              <a:gd name="connsiteX41" fmla="*/ 345163 w 932330"/>
              <a:gd name="connsiteY41" fmla="*/ 698740 h 1632078"/>
              <a:gd name="connsiteX42" fmla="*/ 310658 w 932330"/>
              <a:gd name="connsiteY42" fmla="*/ 664234 h 1632078"/>
              <a:gd name="connsiteX43" fmla="*/ 241646 w 932330"/>
              <a:gd name="connsiteY43" fmla="*/ 629728 h 1632078"/>
              <a:gd name="connsiteX44" fmla="*/ 215767 w 932330"/>
              <a:gd name="connsiteY44" fmla="*/ 586596 h 1632078"/>
              <a:gd name="connsiteX45" fmla="*/ 198514 w 932330"/>
              <a:gd name="connsiteY45" fmla="*/ 560717 h 1632078"/>
              <a:gd name="connsiteX46" fmla="*/ 181261 w 932330"/>
              <a:gd name="connsiteY46" fmla="*/ 508959 h 1632078"/>
              <a:gd name="connsiteX47" fmla="*/ 138129 w 932330"/>
              <a:gd name="connsiteY47" fmla="*/ 483079 h 1632078"/>
              <a:gd name="connsiteX48" fmla="*/ 69118 w 932330"/>
              <a:gd name="connsiteY48" fmla="*/ 405442 h 1632078"/>
              <a:gd name="connsiteX49" fmla="*/ 60492 w 932330"/>
              <a:gd name="connsiteY49" fmla="*/ 379562 h 1632078"/>
              <a:gd name="connsiteX50" fmla="*/ 69118 w 932330"/>
              <a:gd name="connsiteY50" fmla="*/ 336430 h 1632078"/>
              <a:gd name="connsiteX51" fmla="*/ 138129 w 932330"/>
              <a:gd name="connsiteY51" fmla="*/ 362310 h 1632078"/>
              <a:gd name="connsiteX52" fmla="*/ 181261 w 932330"/>
              <a:gd name="connsiteY52" fmla="*/ 379562 h 1632078"/>
              <a:gd name="connsiteX53" fmla="*/ 129503 w 932330"/>
              <a:gd name="connsiteY53" fmla="*/ 405442 h 1632078"/>
              <a:gd name="connsiteX0" fmla="*/ 129503 w 932330"/>
              <a:gd name="connsiteY0" fmla="*/ 405442 h 1632078"/>
              <a:gd name="connsiteX1" fmla="*/ 129503 w 932330"/>
              <a:gd name="connsiteY1" fmla="*/ 405442 h 1632078"/>
              <a:gd name="connsiteX2" fmla="*/ 138129 w 932330"/>
              <a:gd name="connsiteY2" fmla="*/ 293298 h 1632078"/>
              <a:gd name="connsiteX3" fmla="*/ 146756 w 932330"/>
              <a:gd name="connsiteY3" fmla="*/ 86264 h 1632078"/>
              <a:gd name="connsiteX4" fmla="*/ 207141 w 932330"/>
              <a:gd name="connsiteY4" fmla="*/ 0 h 1632078"/>
              <a:gd name="connsiteX5" fmla="*/ 284778 w 932330"/>
              <a:gd name="connsiteY5" fmla="*/ 51759 h 1632078"/>
              <a:gd name="connsiteX6" fmla="*/ 319284 w 932330"/>
              <a:gd name="connsiteY6" fmla="*/ 60385 h 1632078"/>
              <a:gd name="connsiteX7" fmla="*/ 371043 w 932330"/>
              <a:gd name="connsiteY7" fmla="*/ 120770 h 1632078"/>
              <a:gd name="connsiteX8" fmla="*/ 448680 w 932330"/>
              <a:gd name="connsiteY8" fmla="*/ 155276 h 1632078"/>
              <a:gd name="connsiteX9" fmla="*/ 517692 w 932330"/>
              <a:gd name="connsiteY9" fmla="*/ 172528 h 1632078"/>
              <a:gd name="connsiteX10" fmla="*/ 534944 w 932330"/>
              <a:gd name="connsiteY10" fmla="*/ 198408 h 1632078"/>
              <a:gd name="connsiteX11" fmla="*/ 638461 w 932330"/>
              <a:gd name="connsiteY11" fmla="*/ 232913 h 1632078"/>
              <a:gd name="connsiteX12" fmla="*/ 759231 w 932330"/>
              <a:gd name="connsiteY12" fmla="*/ 258793 h 1632078"/>
              <a:gd name="connsiteX13" fmla="*/ 802363 w 932330"/>
              <a:gd name="connsiteY13" fmla="*/ 284672 h 1632078"/>
              <a:gd name="connsiteX14" fmla="*/ 810990 w 932330"/>
              <a:gd name="connsiteY14" fmla="*/ 310551 h 1632078"/>
              <a:gd name="connsiteX15" fmla="*/ 862748 w 932330"/>
              <a:gd name="connsiteY15" fmla="*/ 362310 h 1632078"/>
              <a:gd name="connsiteX16" fmla="*/ 928694 w 932330"/>
              <a:gd name="connsiteY16" fmla="*/ 428628 h 1632078"/>
              <a:gd name="connsiteX17" fmla="*/ 928693 w 932330"/>
              <a:gd name="connsiteY17" fmla="*/ 500066 h 1632078"/>
              <a:gd name="connsiteX18" fmla="*/ 857255 w 932330"/>
              <a:gd name="connsiteY18" fmla="*/ 642942 h 1632078"/>
              <a:gd name="connsiteX19" fmla="*/ 836869 w 932330"/>
              <a:gd name="connsiteY19" fmla="*/ 638355 h 1632078"/>
              <a:gd name="connsiteX20" fmla="*/ 802363 w 932330"/>
              <a:gd name="connsiteY20" fmla="*/ 733245 h 1632078"/>
              <a:gd name="connsiteX21" fmla="*/ 793737 w 932330"/>
              <a:gd name="connsiteY21" fmla="*/ 854015 h 1632078"/>
              <a:gd name="connsiteX22" fmla="*/ 836869 w 932330"/>
              <a:gd name="connsiteY22" fmla="*/ 1190445 h 1632078"/>
              <a:gd name="connsiteX23" fmla="*/ 819616 w 932330"/>
              <a:gd name="connsiteY23" fmla="*/ 1621766 h 1632078"/>
              <a:gd name="connsiteX24" fmla="*/ 793737 w 932330"/>
              <a:gd name="connsiteY24" fmla="*/ 1604513 h 1632078"/>
              <a:gd name="connsiteX25" fmla="*/ 767858 w 932330"/>
              <a:gd name="connsiteY25" fmla="*/ 1570008 h 1632078"/>
              <a:gd name="connsiteX26" fmla="*/ 750605 w 932330"/>
              <a:gd name="connsiteY26" fmla="*/ 1526876 h 1632078"/>
              <a:gd name="connsiteX27" fmla="*/ 741978 w 932330"/>
              <a:gd name="connsiteY27" fmla="*/ 1483744 h 1632078"/>
              <a:gd name="connsiteX28" fmla="*/ 707473 w 932330"/>
              <a:gd name="connsiteY28" fmla="*/ 1449238 h 1632078"/>
              <a:gd name="connsiteX29" fmla="*/ 681594 w 932330"/>
              <a:gd name="connsiteY29" fmla="*/ 1362974 h 1632078"/>
              <a:gd name="connsiteX30" fmla="*/ 655714 w 932330"/>
              <a:gd name="connsiteY30" fmla="*/ 1181819 h 1632078"/>
              <a:gd name="connsiteX31" fmla="*/ 638461 w 932330"/>
              <a:gd name="connsiteY31" fmla="*/ 1121434 h 1632078"/>
              <a:gd name="connsiteX32" fmla="*/ 612582 w 932330"/>
              <a:gd name="connsiteY32" fmla="*/ 1095555 h 1632078"/>
              <a:gd name="connsiteX33" fmla="*/ 569450 w 932330"/>
              <a:gd name="connsiteY33" fmla="*/ 1078302 h 1632078"/>
              <a:gd name="connsiteX34" fmla="*/ 543571 w 932330"/>
              <a:gd name="connsiteY34" fmla="*/ 1026544 h 1632078"/>
              <a:gd name="connsiteX35" fmla="*/ 500439 w 932330"/>
              <a:gd name="connsiteY35" fmla="*/ 957532 h 1632078"/>
              <a:gd name="connsiteX36" fmla="*/ 474560 w 932330"/>
              <a:gd name="connsiteY36" fmla="*/ 897147 h 1632078"/>
              <a:gd name="connsiteX37" fmla="*/ 457307 w 932330"/>
              <a:gd name="connsiteY37" fmla="*/ 862642 h 1632078"/>
              <a:gd name="connsiteX38" fmla="*/ 448680 w 932330"/>
              <a:gd name="connsiteY38" fmla="*/ 828136 h 1632078"/>
              <a:gd name="connsiteX39" fmla="*/ 431428 w 932330"/>
              <a:gd name="connsiteY39" fmla="*/ 802257 h 1632078"/>
              <a:gd name="connsiteX40" fmla="*/ 422801 w 932330"/>
              <a:gd name="connsiteY40" fmla="*/ 776378 h 1632078"/>
              <a:gd name="connsiteX41" fmla="*/ 345163 w 932330"/>
              <a:gd name="connsiteY41" fmla="*/ 698740 h 1632078"/>
              <a:gd name="connsiteX42" fmla="*/ 310658 w 932330"/>
              <a:gd name="connsiteY42" fmla="*/ 664234 h 1632078"/>
              <a:gd name="connsiteX43" fmla="*/ 241646 w 932330"/>
              <a:gd name="connsiteY43" fmla="*/ 629728 h 1632078"/>
              <a:gd name="connsiteX44" fmla="*/ 215767 w 932330"/>
              <a:gd name="connsiteY44" fmla="*/ 586596 h 1632078"/>
              <a:gd name="connsiteX45" fmla="*/ 198514 w 932330"/>
              <a:gd name="connsiteY45" fmla="*/ 560717 h 1632078"/>
              <a:gd name="connsiteX46" fmla="*/ 181261 w 932330"/>
              <a:gd name="connsiteY46" fmla="*/ 508959 h 1632078"/>
              <a:gd name="connsiteX47" fmla="*/ 138129 w 932330"/>
              <a:gd name="connsiteY47" fmla="*/ 483079 h 1632078"/>
              <a:gd name="connsiteX48" fmla="*/ 69118 w 932330"/>
              <a:gd name="connsiteY48" fmla="*/ 405442 h 1632078"/>
              <a:gd name="connsiteX49" fmla="*/ 60492 w 932330"/>
              <a:gd name="connsiteY49" fmla="*/ 379562 h 1632078"/>
              <a:gd name="connsiteX50" fmla="*/ 69118 w 932330"/>
              <a:gd name="connsiteY50" fmla="*/ 336430 h 1632078"/>
              <a:gd name="connsiteX51" fmla="*/ 138129 w 932330"/>
              <a:gd name="connsiteY51" fmla="*/ 362310 h 1632078"/>
              <a:gd name="connsiteX52" fmla="*/ 181261 w 932330"/>
              <a:gd name="connsiteY52" fmla="*/ 379562 h 1632078"/>
              <a:gd name="connsiteX53" fmla="*/ 129503 w 932330"/>
              <a:gd name="connsiteY53" fmla="*/ 405442 h 1632078"/>
              <a:gd name="connsiteX0" fmla="*/ 129503 w 932330"/>
              <a:gd name="connsiteY0" fmla="*/ 405442 h 1653386"/>
              <a:gd name="connsiteX1" fmla="*/ 129503 w 932330"/>
              <a:gd name="connsiteY1" fmla="*/ 405442 h 1653386"/>
              <a:gd name="connsiteX2" fmla="*/ 138129 w 932330"/>
              <a:gd name="connsiteY2" fmla="*/ 293298 h 1653386"/>
              <a:gd name="connsiteX3" fmla="*/ 146756 w 932330"/>
              <a:gd name="connsiteY3" fmla="*/ 86264 h 1653386"/>
              <a:gd name="connsiteX4" fmla="*/ 207141 w 932330"/>
              <a:gd name="connsiteY4" fmla="*/ 0 h 1653386"/>
              <a:gd name="connsiteX5" fmla="*/ 284778 w 932330"/>
              <a:gd name="connsiteY5" fmla="*/ 51759 h 1653386"/>
              <a:gd name="connsiteX6" fmla="*/ 319284 w 932330"/>
              <a:gd name="connsiteY6" fmla="*/ 60385 h 1653386"/>
              <a:gd name="connsiteX7" fmla="*/ 371043 w 932330"/>
              <a:gd name="connsiteY7" fmla="*/ 120770 h 1653386"/>
              <a:gd name="connsiteX8" fmla="*/ 448680 w 932330"/>
              <a:gd name="connsiteY8" fmla="*/ 155276 h 1653386"/>
              <a:gd name="connsiteX9" fmla="*/ 517692 w 932330"/>
              <a:gd name="connsiteY9" fmla="*/ 172528 h 1653386"/>
              <a:gd name="connsiteX10" fmla="*/ 534944 w 932330"/>
              <a:gd name="connsiteY10" fmla="*/ 198408 h 1653386"/>
              <a:gd name="connsiteX11" fmla="*/ 638461 w 932330"/>
              <a:gd name="connsiteY11" fmla="*/ 232913 h 1653386"/>
              <a:gd name="connsiteX12" fmla="*/ 759231 w 932330"/>
              <a:gd name="connsiteY12" fmla="*/ 258793 h 1653386"/>
              <a:gd name="connsiteX13" fmla="*/ 802363 w 932330"/>
              <a:gd name="connsiteY13" fmla="*/ 284672 h 1653386"/>
              <a:gd name="connsiteX14" fmla="*/ 810990 w 932330"/>
              <a:gd name="connsiteY14" fmla="*/ 310551 h 1653386"/>
              <a:gd name="connsiteX15" fmla="*/ 862748 w 932330"/>
              <a:gd name="connsiteY15" fmla="*/ 362310 h 1653386"/>
              <a:gd name="connsiteX16" fmla="*/ 928694 w 932330"/>
              <a:gd name="connsiteY16" fmla="*/ 428628 h 1653386"/>
              <a:gd name="connsiteX17" fmla="*/ 928693 w 932330"/>
              <a:gd name="connsiteY17" fmla="*/ 500066 h 1653386"/>
              <a:gd name="connsiteX18" fmla="*/ 857255 w 932330"/>
              <a:gd name="connsiteY18" fmla="*/ 642942 h 1653386"/>
              <a:gd name="connsiteX19" fmla="*/ 836869 w 932330"/>
              <a:gd name="connsiteY19" fmla="*/ 638355 h 1653386"/>
              <a:gd name="connsiteX20" fmla="*/ 802363 w 932330"/>
              <a:gd name="connsiteY20" fmla="*/ 733245 h 1653386"/>
              <a:gd name="connsiteX21" fmla="*/ 793737 w 932330"/>
              <a:gd name="connsiteY21" fmla="*/ 854015 h 1653386"/>
              <a:gd name="connsiteX22" fmla="*/ 836869 w 932330"/>
              <a:gd name="connsiteY22" fmla="*/ 1190445 h 1653386"/>
              <a:gd name="connsiteX23" fmla="*/ 785817 w 932330"/>
              <a:gd name="connsiteY23" fmla="*/ 1643074 h 1653386"/>
              <a:gd name="connsiteX24" fmla="*/ 793737 w 932330"/>
              <a:gd name="connsiteY24" fmla="*/ 1604513 h 1653386"/>
              <a:gd name="connsiteX25" fmla="*/ 767858 w 932330"/>
              <a:gd name="connsiteY25" fmla="*/ 1570008 h 1653386"/>
              <a:gd name="connsiteX26" fmla="*/ 750605 w 932330"/>
              <a:gd name="connsiteY26" fmla="*/ 1526876 h 1653386"/>
              <a:gd name="connsiteX27" fmla="*/ 741978 w 932330"/>
              <a:gd name="connsiteY27" fmla="*/ 1483744 h 1653386"/>
              <a:gd name="connsiteX28" fmla="*/ 707473 w 932330"/>
              <a:gd name="connsiteY28" fmla="*/ 1449238 h 1653386"/>
              <a:gd name="connsiteX29" fmla="*/ 681594 w 932330"/>
              <a:gd name="connsiteY29" fmla="*/ 1362974 h 1653386"/>
              <a:gd name="connsiteX30" fmla="*/ 655714 w 932330"/>
              <a:gd name="connsiteY30" fmla="*/ 1181819 h 1653386"/>
              <a:gd name="connsiteX31" fmla="*/ 638461 w 932330"/>
              <a:gd name="connsiteY31" fmla="*/ 1121434 h 1653386"/>
              <a:gd name="connsiteX32" fmla="*/ 612582 w 932330"/>
              <a:gd name="connsiteY32" fmla="*/ 1095555 h 1653386"/>
              <a:gd name="connsiteX33" fmla="*/ 569450 w 932330"/>
              <a:gd name="connsiteY33" fmla="*/ 1078302 h 1653386"/>
              <a:gd name="connsiteX34" fmla="*/ 543571 w 932330"/>
              <a:gd name="connsiteY34" fmla="*/ 1026544 h 1653386"/>
              <a:gd name="connsiteX35" fmla="*/ 500439 w 932330"/>
              <a:gd name="connsiteY35" fmla="*/ 957532 h 1653386"/>
              <a:gd name="connsiteX36" fmla="*/ 474560 w 932330"/>
              <a:gd name="connsiteY36" fmla="*/ 897147 h 1653386"/>
              <a:gd name="connsiteX37" fmla="*/ 457307 w 932330"/>
              <a:gd name="connsiteY37" fmla="*/ 862642 h 1653386"/>
              <a:gd name="connsiteX38" fmla="*/ 448680 w 932330"/>
              <a:gd name="connsiteY38" fmla="*/ 828136 h 1653386"/>
              <a:gd name="connsiteX39" fmla="*/ 431428 w 932330"/>
              <a:gd name="connsiteY39" fmla="*/ 802257 h 1653386"/>
              <a:gd name="connsiteX40" fmla="*/ 422801 w 932330"/>
              <a:gd name="connsiteY40" fmla="*/ 776378 h 1653386"/>
              <a:gd name="connsiteX41" fmla="*/ 345163 w 932330"/>
              <a:gd name="connsiteY41" fmla="*/ 698740 h 1653386"/>
              <a:gd name="connsiteX42" fmla="*/ 310658 w 932330"/>
              <a:gd name="connsiteY42" fmla="*/ 664234 h 1653386"/>
              <a:gd name="connsiteX43" fmla="*/ 241646 w 932330"/>
              <a:gd name="connsiteY43" fmla="*/ 629728 h 1653386"/>
              <a:gd name="connsiteX44" fmla="*/ 215767 w 932330"/>
              <a:gd name="connsiteY44" fmla="*/ 586596 h 1653386"/>
              <a:gd name="connsiteX45" fmla="*/ 198514 w 932330"/>
              <a:gd name="connsiteY45" fmla="*/ 560717 h 1653386"/>
              <a:gd name="connsiteX46" fmla="*/ 181261 w 932330"/>
              <a:gd name="connsiteY46" fmla="*/ 508959 h 1653386"/>
              <a:gd name="connsiteX47" fmla="*/ 138129 w 932330"/>
              <a:gd name="connsiteY47" fmla="*/ 483079 h 1653386"/>
              <a:gd name="connsiteX48" fmla="*/ 69118 w 932330"/>
              <a:gd name="connsiteY48" fmla="*/ 405442 h 1653386"/>
              <a:gd name="connsiteX49" fmla="*/ 60492 w 932330"/>
              <a:gd name="connsiteY49" fmla="*/ 379562 h 1653386"/>
              <a:gd name="connsiteX50" fmla="*/ 69118 w 932330"/>
              <a:gd name="connsiteY50" fmla="*/ 336430 h 1653386"/>
              <a:gd name="connsiteX51" fmla="*/ 138129 w 932330"/>
              <a:gd name="connsiteY51" fmla="*/ 362310 h 1653386"/>
              <a:gd name="connsiteX52" fmla="*/ 181261 w 932330"/>
              <a:gd name="connsiteY52" fmla="*/ 379562 h 1653386"/>
              <a:gd name="connsiteX53" fmla="*/ 129503 w 932330"/>
              <a:gd name="connsiteY53" fmla="*/ 405442 h 1653386"/>
              <a:gd name="connsiteX0" fmla="*/ 129503 w 932330"/>
              <a:gd name="connsiteY0" fmla="*/ 405442 h 1653386"/>
              <a:gd name="connsiteX1" fmla="*/ 129503 w 932330"/>
              <a:gd name="connsiteY1" fmla="*/ 405442 h 1653386"/>
              <a:gd name="connsiteX2" fmla="*/ 138129 w 932330"/>
              <a:gd name="connsiteY2" fmla="*/ 293298 h 1653386"/>
              <a:gd name="connsiteX3" fmla="*/ 146756 w 932330"/>
              <a:gd name="connsiteY3" fmla="*/ 86264 h 1653386"/>
              <a:gd name="connsiteX4" fmla="*/ 207141 w 932330"/>
              <a:gd name="connsiteY4" fmla="*/ 0 h 1653386"/>
              <a:gd name="connsiteX5" fmla="*/ 284778 w 932330"/>
              <a:gd name="connsiteY5" fmla="*/ 51759 h 1653386"/>
              <a:gd name="connsiteX6" fmla="*/ 319284 w 932330"/>
              <a:gd name="connsiteY6" fmla="*/ 60385 h 1653386"/>
              <a:gd name="connsiteX7" fmla="*/ 371043 w 932330"/>
              <a:gd name="connsiteY7" fmla="*/ 120770 h 1653386"/>
              <a:gd name="connsiteX8" fmla="*/ 448680 w 932330"/>
              <a:gd name="connsiteY8" fmla="*/ 155276 h 1653386"/>
              <a:gd name="connsiteX9" fmla="*/ 517692 w 932330"/>
              <a:gd name="connsiteY9" fmla="*/ 172528 h 1653386"/>
              <a:gd name="connsiteX10" fmla="*/ 534944 w 932330"/>
              <a:gd name="connsiteY10" fmla="*/ 198408 h 1653386"/>
              <a:gd name="connsiteX11" fmla="*/ 638461 w 932330"/>
              <a:gd name="connsiteY11" fmla="*/ 232913 h 1653386"/>
              <a:gd name="connsiteX12" fmla="*/ 759231 w 932330"/>
              <a:gd name="connsiteY12" fmla="*/ 258793 h 1653386"/>
              <a:gd name="connsiteX13" fmla="*/ 802363 w 932330"/>
              <a:gd name="connsiteY13" fmla="*/ 284672 h 1653386"/>
              <a:gd name="connsiteX14" fmla="*/ 810990 w 932330"/>
              <a:gd name="connsiteY14" fmla="*/ 310551 h 1653386"/>
              <a:gd name="connsiteX15" fmla="*/ 862748 w 932330"/>
              <a:gd name="connsiteY15" fmla="*/ 362310 h 1653386"/>
              <a:gd name="connsiteX16" fmla="*/ 928694 w 932330"/>
              <a:gd name="connsiteY16" fmla="*/ 428628 h 1653386"/>
              <a:gd name="connsiteX17" fmla="*/ 928693 w 932330"/>
              <a:gd name="connsiteY17" fmla="*/ 500066 h 1653386"/>
              <a:gd name="connsiteX18" fmla="*/ 857255 w 932330"/>
              <a:gd name="connsiteY18" fmla="*/ 642942 h 1653386"/>
              <a:gd name="connsiteX19" fmla="*/ 836869 w 932330"/>
              <a:gd name="connsiteY19" fmla="*/ 638355 h 1653386"/>
              <a:gd name="connsiteX20" fmla="*/ 802363 w 932330"/>
              <a:gd name="connsiteY20" fmla="*/ 733245 h 1653386"/>
              <a:gd name="connsiteX21" fmla="*/ 793737 w 932330"/>
              <a:gd name="connsiteY21" fmla="*/ 854015 h 1653386"/>
              <a:gd name="connsiteX22" fmla="*/ 836869 w 932330"/>
              <a:gd name="connsiteY22" fmla="*/ 1190445 h 1653386"/>
              <a:gd name="connsiteX23" fmla="*/ 785817 w 932330"/>
              <a:gd name="connsiteY23" fmla="*/ 1643074 h 1653386"/>
              <a:gd name="connsiteX24" fmla="*/ 793737 w 932330"/>
              <a:gd name="connsiteY24" fmla="*/ 1604513 h 1653386"/>
              <a:gd name="connsiteX25" fmla="*/ 767858 w 932330"/>
              <a:gd name="connsiteY25" fmla="*/ 1570008 h 1653386"/>
              <a:gd name="connsiteX26" fmla="*/ 750605 w 932330"/>
              <a:gd name="connsiteY26" fmla="*/ 1526876 h 1653386"/>
              <a:gd name="connsiteX27" fmla="*/ 741978 w 932330"/>
              <a:gd name="connsiteY27" fmla="*/ 1483744 h 1653386"/>
              <a:gd name="connsiteX28" fmla="*/ 707473 w 932330"/>
              <a:gd name="connsiteY28" fmla="*/ 1449238 h 1653386"/>
              <a:gd name="connsiteX29" fmla="*/ 681594 w 932330"/>
              <a:gd name="connsiteY29" fmla="*/ 1362974 h 1653386"/>
              <a:gd name="connsiteX30" fmla="*/ 655714 w 932330"/>
              <a:gd name="connsiteY30" fmla="*/ 1181819 h 1653386"/>
              <a:gd name="connsiteX31" fmla="*/ 638461 w 932330"/>
              <a:gd name="connsiteY31" fmla="*/ 1121434 h 1653386"/>
              <a:gd name="connsiteX32" fmla="*/ 612582 w 932330"/>
              <a:gd name="connsiteY32" fmla="*/ 1095555 h 1653386"/>
              <a:gd name="connsiteX33" fmla="*/ 569450 w 932330"/>
              <a:gd name="connsiteY33" fmla="*/ 1078302 h 1653386"/>
              <a:gd name="connsiteX34" fmla="*/ 543571 w 932330"/>
              <a:gd name="connsiteY34" fmla="*/ 1026544 h 1653386"/>
              <a:gd name="connsiteX35" fmla="*/ 500439 w 932330"/>
              <a:gd name="connsiteY35" fmla="*/ 957532 h 1653386"/>
              <a:gd name="connsiteX36" fmla="*/ 474560 w 932330"/>
              <a:gd name="connsiteY36" fmla="*/ 897147 h 1653386"/>
              <a:gd name="connsiteX37" fmla="*/ 457307 w 932330"/>
              <a:gd name="connsiteY37" fmla="*/ 862642 h 1653386"/>
              <a:gd name="connsiteX38" fmla="*/ 448680 w 932330"/>
              <a:gd name="connsiteY38" fmla="*/ 828136 h 1653386"/>
              <a:gd name="connsiteX39" fmla="*/ 431428 w 932330"/>
              <a:gd name="connsiteY39" fmla="*/ 802257 h 1653386"/>
              <a:gd name="connsiteX40" fmla="*/ 422801 w 932330"/>
              <a:gd name="connsiteY40" fmla="*/ 776378 h 1653386"/>
              <a:gd name="connsiteX41" fmla="*/ 357189 w 932330"/>
              <a:gd name="connsiteY41" fmla="*/ 785818 h 1653386"/>
              <a:gd name="connsiteX42" fmla="*/ 310658 w 932330"/>
              <a:gd name="connsiteY42" fmla="*/ 664234 h 1653386"/>
              <a:gd name="connsiteX43" fmla="*/ 241646 w 932330"/>
              <a:gd name="connsiteY43" fmla="*/ 629728 h 1653386"/>
              <a:gd name="connsiteX44" fmla="*/ 215767 w 932330"/>
              <a:gd name="connsiteY44" fmla="*/ 586596 h 1653386"/>
              <a:gd name="connsiteX45" fmla="*/ 198514 w 932330"/>
              <a:gd name="connsiteY45" fmla="*/ 560717 h 1653386"/>
              <a:gd name="connsiteX46" fmla="*/ 181261 w 932330"/>
              <a:gd name="connsiteY46" fmla="*/ 508959 h 1653386"/>
              <a:gd name="connsiteX47" fmla="*/ 138129 w 932330"/>
              <a:gd name="connsiteY47" fmla="*/ 483079 h 1653386"/>
              <a:gd name="connsiteX48" fmla="*/ 69118 w 932330"/>
              <a:gd name="connsiteY48" fmla="*/ 405442 h 1653386"/>
              <a:gd name="connsiteX49" fmla="*/ 60492 w 932330"/>
              <a:gd name="connsiteY49" fmla="*/ 379562 h 1653386"/>
              <a:gd name="connsiteX50" fmla="*/ 69118 w 932330"/>
              <a:gd name="connsiteY50" fmla="*/ 336430 h 1653386"/>
              <a:gd name="connsiteX51" fmla="*/ 138129 w 932330"/>
              <a:gd name="connsiteY51" fmla="*/ 362310 h 1653386"/>
              <a:gd name="connsiteX52" fmla="*/ 181261 w 932330"/>
              <a:gd name="connsiteY52" fmla="*/ 379562 h 1653386"/>
              <a:gd name="connsiteX53" fmla="*/ 129503 w 932330"/>
              <a:gd name="connsiteY53" fmla="*/ 405442 h 165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32330" h="1653386">
                <a:moveTo>
                  <a:pt x="129503" y="405442"/>
                </a:moveTo>
                <a:lnTo>
                  <a:pt x="129503" y="405442"/>
                </a:lnTo>
                <a:cubicBezTo>
                  <a:pt x="132378" y="368061"/>
                  <a:pt x="136105" y="330735"/>
                  <a:pt x="138129" y="293298"/>
                </a:cubicBezTo>
                <a:cubicBezTo>
                  <a:pt x="141857" y="224327"/>
                  <a:pt x="136409" y="154556"/>
                  <a:pt x="146756" y="86264"/>
                </a:cubicBezTo>
                <a:cubicBezTo>
                  <a:pt x="158439" y="9156"/>
                  <a:pt x="162908" y="14745"/>
                  <a:pt x="207141" y="0"/>
                </a:cubicBezTo>
                <a:cubicBezTo>
                  <a:pt x="230847" y="17780"/>
                  <a:pt x="257555" y="39660"/>
                  <a:pt x="284778" y="51759"/>
                </a:cubicBezTo>
                <a:cubicBezTo>
                  <a:pt x="295612" y="56574"/>
                  <a:pt x="307782" y="57510"/>
                  <a:pt x="319284" y="60385"/>
                </a:cubicBezTo>
                <a:cubicBezTo>
                  <a:pt x="335560" y="84799"/>
                  <a:pt x="344895" y="102467"/>
                  <a:pt x="371043" y="120770"/>
                </a:cubicBezTo>
                <a:cubicBezTo>
                  <a:pt x="386956" y="131909"/>
                  <a:pt x="425233" y="149414"/>
                  <a:pt x="448680" y="155276"/>
                </a:cubicBezTo>
                <a:lnTo>
                  <a:pt x="517692" y="172528"/>
                </a:lnTo>
                <a:cubicBezTo>
                  <a:pt x="523443" y="181155"/>
                  <a:pt x="525671" y="193771"/>
                  <a:pt x="534944" y="198408"/>
                </a:cubicBezTo>
                <a:cubicBezTo>
                  <a:pt x="567476" y="214674"/>
                  <a:pt x="603955" y="221411"/>
                  <a:pt x="638461" y="232913"/>
                </a:cubicBezTo>
                <a:cubicBezTo>
                  <a:pt x="694845" y="251708"/>
                  <a:pt x="655374" y="239910"/>
                  <a:pt x="759231" y="258793"/>
                </a:cubicBezTo>
                <a:cubicBezTo>
                  <a:pt x="773608" y="267419"/>
                  <a:pt x="790507" y="272816"/>
                  <a:pt x="802363" y="284672"/>
                </a:cubicBezTo>
                <a:cubicBezTo>
                  <a:pt x="808793" y="291102"/>
                  <a:pt x="805407" y="303373"/>
                  <a:pt x="810990" y="310551"/>
                </a:cubicBezTo>
                <a:cubicBezTo>
                  <a:pt x="825970" y="329811"/>
                  <a:pt x="845495" y="345057"/>
                  <a:pt x="862748" y="362310"/>
                </a:cubicBezTo>
                <a:cubicBezTo>
                  <a:pt x="870079" y="369641"/>
                  <a:pt x="922943" y="420002"/>
                  <a:pt x="928694" y="428628"/>
                </a:cubicBezTo>
                <a:cubicBezTo>
                  <a:pt x="931570" y="448756"/>
                  <a:pt x="932330" y="480061"/>
                  <a:pt x="928693" y="500066"/>
                </a:cubicBezTo>
                <a:cubicBezTo>
                  <a:pt x="915209" y="574226"/>
                  <a:pt x="885302" y="586844"/>
                  <a:pt x="857255" y="642942"/>
                </a:cubicBezTo>
                <a:cubicBezTo>
                  <a:pt x="860130" y="651568"/>
                  <a:pt x="837692" y="629299"/>
                  <a:pt x="836869" y="638355"/>
                </a:cubicBezTo>
                <a:cubicBezTo>
                  <a:pt x="831667" y="695577"/>
                  <a:pt x="826401" y="697189"/>
                  <a:pt x="802363" y="733245"/>
                </a:cubicBezTo>
                <a:cubicBezTo>
                  <a:pt x="799488" y="773502"/>
                  <a:pt x="793737" y="813656"/>
                  <a:pt x="793737" y="854015"/>
                </a:cubicBezTo>
                <a:cubicBezTo>
                  <a:pt x="793737" y="985361"/>
                  <a:pt x="813123" y="1053909"/>
                  <a:pt x="836869" y="1190445"/>
                </a:cubicBezTo>
                <a:cubicBezTo>
                  <a:pt x="831118" y="1334219"/>
                  <a:pt x="800725" y="1499960"/>
                  <a:pt x="785817" y="1643074"/>
                </a:cubicBezTo>
                <a:cubicBezTo>
                  <a:pt x="784743" y="1653386"/>
                  <a:pt x="801068" y="1611844"/>
                  <a:pt x="793737" y="1604513"/>
                </a:cubicBezTo>
                <a:cubicBezTo>
                  <a:pt x="783571" y="1594347"/>
                  <a:pt x="774840" y="1582576"/>
                  <a:pt x="767858" y="1570008"/>
                </a:cubicBezTo>
                <a:cubicBezTo>
                  <a:pt x="760338" y="1556472"/>
                  <a:pt x="755055" y="1541708"/>
                  <a:pt x="750605" y="1526876"/>
                </a:cubicBezTo>
                <a:cubicBezTo>
                  <a:pt x="746392" y="1512832"/>
                  <a:pt x="749099" y="1496561"/>
                  <a:pt x="741978" y="1483744"/>
                </a:cubicBezTo>
                <a:cubicBezTo>
                  <a:pt x="734079" y="1469525"/>
                  <a:pt x="718975" y="1460740"/>
                  <a:pt x="707473" y="1449238"/>
                </a:cubicBezTo>
                <a:cubicBezTo>
                  <a:pt x="700000" y="1426820"/>
                  <a:pt x="683447" y="1378415"/>
                  <a:pt x="681594" y="1362974"/>
                </a:cubicBezTo>
                <a:cubicBezTo>
                  <a:pt x="659376" y="1177823"/>
                  <a:pt x="704325" y="1254735"/>
                  <a:pt x="655714" y="1181819"/>
                </a:cubicBezTo>
                <a:cubicBezTo>
                  <a:pt x="654563" y="1177213"/>
                  <a:pt x="643413" y="1128862"/>
                  <a:pt x="638461" y="1121434"/>
                </a:cubicBezTo>
                <a:cubicBezTo>
                  <a:pt x="631694" y="1111283"/>
                  <a:pt x="622927" y="1102021"/>
                  <a:pt x="612582" y="1095555"/>
                </a:cubicBezTo>
                <a:cubicBezTo>
                  <a:pt x="599451" y="1087348"/>
                  <a:pt x="583827" y="1084053"/>
                  <a:pt x="569450" y="1078302"/>
                </a:cubicBezTo>
                <a:cubicBezTo>
                  <a:pt x="547768" y="1013255"/>
                  <a:pt x="577016" y="1093433"/>
                  <a:pt x="543571" y="1026544"/>
                </a:cubicBezTo>
                <a:cubicBezTo>
                  <a:pt x="510895" y="961192"/>
                  <a:pt x="545849" y="1002942"/>
                  <a:pt x="500439" y="957532"/>
                </a:cubicBezTo>
                <a:cubicBezTo>
                  <a:pt x="491813" y="937404"/>
                  <a:pt x="483622" y="917083"/>
                  <a:pt x="474560" y="897147"/>
                </a:cubicBezTo>
                <a:cubicBezTo>
                  <a:pt x="469239" y="885440"/>
                  <a:pt x="461822" y="874683"/>
                  <a:pt x="457307" y="862642"/>
                </a:cubicBezTo>
                <a:cubicBezTo>
                  <a:pt x="453144" y="851541"/>
                  <a:pt x="453350" y="839033"/>
                  <a:pt x="448680" y="828136"/>
                </a:cubicBezTo>
                <a:cubicBezTo>
                  <a:pt x="444596" y="818607"/>
                  <a:pt x="436064" y="811530"/>
                  <a:pt x="431428" y="802257"/>
                </a:cubicBezTo>
                <a:cubicBezTo>
                  <a:pt x="427361" y="794124"/>
                  <a:pt x="428622" y="783363"/>
                  <a:pt x="422801" y="776378"/>
                </a:cubicBezTo>
                <a:cubicBezTo>
                  <a:pt x="399371" y="748262"/>
                  <a:pt x="383068" y="811697"/>
                  <a:pt x="357189" y="785818"/>
                </a:cubicBezTo>
                <a:cubicBezTo>
                  <a:pt x="345687" y="774316"/>
                  <a:pt x="326089" y="669377"/>
                  <a:pt x="310658" y="664234"/>
                </a:cubicBezTo>
                <a:cubicBezTo>
                  <a:pt x="268871" y="650306"/>
                  <a:pt x="292575" y="660287"/>
                  <a:pt x="241646" y="629728"/>
                </a:cubicBezTo>
                <a:cubicBezTo>
                  <a:pt x="233020" y="615351"/>
                  <a:pt x="224653" y="600814"/>
                  <a:pt x="215767" y="586596"/>
                </a:cubicBezTo>
                <a:cubicBezTo>
                  <a:pt x="210272" y="577804"/>
                  <a:pt x="202725" y="570191"/>
                  <a:pt x="198514" y="560717"/>
                </a:cubicBezTo>
                <a:cubicBezTo>
                  <a:pt x="191128" y="544099"/>
                  <a:pt x="196855" y="518316"/>
                  <a:pt x="181261" y="508959"/>
                </a:cubicBezTo>
                <a:lnTo>
                  <a:pt x="138129" y="483079"/>
                </a:lnTo>
                <a:cubicBezTo>
                  <a:pt x="65227" y="361575"/>
                  <a:pt x="166577" y="519146"/>
                  <a:pt x="69118" y="405442"/>
                </a:cubicBezTo>
                <a:cubicBezTo>
                  <a:pt x="63200" y="398538"/>
                  <a:pt x="64908" y="387511"/>
                  <a:pt x="60492" y="379562"/>
                </a:cubicBezTo>
                <a:cubicBezTo>
                  <a:pt x="25849" y="317204"/>
                  <a:pt x="0" y="322607"/>
                  <a:pt x="69118" y="336430"/>
                </a:cubicBezTo>
                <a:cubicBezTo>
                  <a:pt x="165177" y="384459"/>
                  <a:pt x="44177" y="327078"/>
                  <a:pt x="138129" y="362310"/>
                </a:cubicBezTo>
                <a:cubicBezTo>
                  <a:pt x="187563" y="380848"/>
                  <a:pt x="157013" y="379562"/>
                  <a:pt x="181261" y="379562"/>
                </a:cubicBezTo>
                <a:lnTo>
                  <a:pt x="129503" y="40544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cxnSp>
        <p:nvCxnSpPr>
          <p:cNvPr id="29" name="Прямая соединительная линия 28"/>
          <p:cNvCxnSpPr/>
          <p:nvPr/>
        </p:nvCxnSpPr>
        <p:spPr>
          <a:xfrm rot="10800000" flipV="1">
            <a:off x="570458" y="292564"/>
            <a:ext cx="11123936" cy="6290105"/>
          </a:xfrm>
          <a:prstGeom prst="line">
            <a:avLst/>
          </a:prstGeom>
          <a:ln w="2222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760611" y="438845"/>
            <a:ext cx="11123936" cy="6363247"/>
          </a:xfrm>
          <a:prstGeom prst="line">
            <a:avLst/>
          </a:prstGeom>
          <a:ln w="222250">
            <a:solidFill>
              <a:srgbClr val="FF0000"/>
            </a:solidFill>
          </a:ln>
        </p:spPr>
        <p:style>
          <a:lnRef idx="1">
            <a:schemeClr val="accent1"/>
          </a:lnRef>
          <a:fillRef idx="0">
            <a:schemeClr val="accent1"/>
          </a:fillRef>
          <a:effectRef idx="0">
            <a:schemeClr val="accent1"/>
          </a:effectRef>
          <a:fontRef idx="minor">
            <a:schemeClr val="tx1"/>
          </a:fontRef>
        </p:style>
      </p:cxnSp>
      <p:pic>
        <p:nvPicPr>
          <p:cNvPr id="12305" name="Рисунок 21" descr="2b61a19cbfffca5b75ae6a4e91f7cb81.gif"/>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201657" y="938988"/>
            <a:ext cx="1426145" cy="1609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Управляющая кнопка: назад 21">
            <a:hlinkClick r:id="" action="ppaction://hlinkshowjump?jump=previousslide" highlightClick="1"/>
          </p:cNvPr>
          <p:cNvSpPr/>
          <p:nvPr/>
        </p:nvSpPr>
        <p:spPr>
          <a:xfrm>
            <a:off x="9317507" y="0"/>
            <a:ext cx="950770" cy="585106"/>
          </a:xfrm>
          <a:prstGeom prst="actionButtonBackPrevious">
            <a:avLst/>
          </a:prstGeom>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lIns="109664" tIns="54832" rIns="109664" bIns="54832" anchor="ctr"/>
          <a:lstStyle/>
          <a:p>
            <a:pPr algn="ctr">
              <a:defRPr/>
            </a:pPr>
            <a:endParaRPr lang="ru-RU"/>
          </a:p>
        </p:txBody>
      </p:sp>
      <p:sp>
        <p:nvSpPr>
          <p:cNvPr id="24" name="Управляющая кнопка: далее 23">
            <a:hlinkClick r:id="" action="ppaction://hlinkshowjump?jump=nextslide" highlightClick="1"/>
          </p:cNvPr>
          <p:cNvSpPr/>
          <p:nvPr/>
        </p:nvSpPr>
        <p:spPr>
          <a:xfrm>
            <a:off x="11219005" y="0"/>
            <a:ext cx="950770" cy="585106"/>
          </a:xfrm>
          <a:prstGeom prst="actionButtonForwardNext">
            <a:avLst/>
          </a:prstGeom>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lIns="109664" tIns="54832" rIns="109664" bIns="54832" anchor="ctr"/>
          <a:lstStyle/>
          <a:p>
            <a:pPr algn="ctr">
              <a:defRPr/>
            </a:pPr>
            <a:endParaRPr lang="ru-RU"/>
          </a:p>
        </p:txBody>
      </p:sp>
      <p:sp>
        <p:nvSpPr>
          <p:cNvPr id="25" name="Управляющая кнопка: возврат 24">
            <a:hlinkClick r:id="rId6" action="ppaction://hlinksldjump" highlightClick="1"/>
          </p:cNvPr>
          <p:cNvSpPr/>
          <p:nvPr/>
        </p:nvSpPr>
        <p:spPr>
          <a:xfrm>
            <a:off x="10268277" y="0"/>
            <a:ext cx="950770" cy="585106"/>
          </a:xfrm>
          <a:prstGeom prst="actionButtonReturn">
            <a:avLst/>
          </a:prstGeom>
          <a:solidFill>
            <a:schemeClr val="bg1">
              <a:lumMod val="50000"/>
            </a:schemeClr>
          </a:solidFill>
        </p:spPr>
        <p:style>
          <a:lnRef idx="0">
            <a:schemeClr val="accent1"/>
          </a:lnRef>
          <a:fillRef idx="3">
            <a:schemeClr val="accent1"/>
          </a:fillRef>
          <a:effectRef idx="3">
            <a:schemeClr val="accent1"/>
          </a:effectRef>
          <a:fontRef idx="minor">
            <a:schemeClr val="lt1"/>
          </a:fontRef>
        </p:style>
        <p:txBody>
          <a:bodyPr lIns="109664" tIns="54832" rIns="109664" bIns="54832" anchor="ctr"/>
          <a:lstStyle/>
          <a:p>
            <a:pPr algn="ctr">
              <a:defRPr/>
            </a:pPr>
            <a:endParaRPr lang="ru-RU"/>
          </a:p>
        </p:txBody>
      </p:sp>
      <p:sp>
        <p:nvSpPr>
          <p:cNvPr id="21" name="Выноска-облако 20"/>
          <p:cNvSpPr/>
          <p:nvPr/>
        </p:nvSpPr>
        <p:spPr>
          <a:xfrm>
            <a:off x="0" y="1974802"/>
            <a:ext cx="7701186" cy="5046712"/>
          </a:xfrm>
          <a:prstGeom prst="cloudCallout">
            <a:avLst>
              <a:gd name="adj1" fmla="val 54111"/>
              <a:gd name="adj2" fmla="val -49326"/>
            </a:avLst>
          </a:prstGeom>
        </p:spPr>
        <p:style>
          <a:lnRef idx="1">
            <a:schemeClr val="accent5"/>
          </a:lnRef>
          <a:fillRef idx="2">
            <a:schemeClr val="accent5"/>
          </a:fillRef>
          <a:effectRef idx="1">
            <a:schemeClr val="accent5"/>
          </a:effectRef>
          <a:fontRef idx="minor">
            <a:schemeClr val="dk1"/>
          </a:fontRef>
        </p:style>
        <p:txBody>
          <a:bodyPr lIns="109664" tIns="54832" rIns="109664" bIns="54832" anchor="ctr"/>
          <a:lstStyle/>
          <a:p>
            <a:pPr algn="ctr">
              <a:defRPr/>
            </a:pPr>
            <a:r>
              <a:rPr lang="ru-RU" sz="3800" b="1" dirty="0">
                <a:solidFill>
                  <a:srgbClr val="FF0000"/>
                </a:solidFill>
              </a:rPr>
              <a:t>Кислоты следует медленно тонкой струей при перемешивании наливать в воду, а не наоборот!</a:t>
            </a:r>
          </a:p>
        </p:txBody>
      </p:sp>
      <p:sp>
        <p:nvSpPr>
          <p:cNvPr id="26" name="Прямоугольник 25"/>
          <p:cNvSpPr/>
          <p:nvPr/>
        </p:nvSpPr>
        <p:spPr>
          <a:xfrm>
            <a:off x="0" y="0"/>
            <a:ext cx="12169775" cy="796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sp>
        <p:nvSpPr>
          <p:cNvPr id="27" name="Прямоугольник 26"/>
          <p:cNvSpPr/>
          <p:nvPr/>
        </p:nvSpPr>
        <p:spPr>
          <a:xfrm>
            <a:off x="382505" y="0"/>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pic>
        <p:nvPicPr>
          <p:cNvPr id="31" name="Picture 2"/>
          <p:cNvPicPr>
            <a:picLocks noChangeAspect="1" noChangeArrowheads="1"/>
          </p:cNvPicPr>
          <p:nvPr/>
        </p:nvPicPr>
        <p:blipFill>
          <a:blip r:embed="rId7" cstate="print"/>
          <a:srcRect/>
          <a:stretch>
            <a:fillRect/>
          </a:stretch>
        </p:blipFill>
        <p:spPr bwMode="auto">
          <a:xfrm>
            <a:off x="0" y="0"/>
            <a:ext cx="1511268" cy="7858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nodeType="afterGroup">
                            <p:stCondLst>
                              <p:cond delay="500"/>
                            </p:stCondLst>
                            <p:childTnLst>
                              <p:par>
                                <p:cTn id="9" presetID="42" presetClass="path" presetSubtype="0" accel="50000" decel="50000" fill="hold" nodeType="afterEffect">
                                  <p:stCondLst>
                                    <p:cond delay="0"/>
                                  </p:stCondLst>
                                  <p:childTnLst>
                                    <p:animMotion origin="layout" path="M -1.11111E-6 -1.11111E-6 L -0.00625 0.06088 " pathEditMode="relative" rAng="0" ptsTypes="AA">
                                      <p:cBhvr>
                                        <p:cTn id="10" dur="500" fill="hold"/>
                                        <p:tgtEl>
                                          <p:spTgt spid="17"/>
                                        </p:tgtEl>
                                        <p:attrNameLst>
                                          <p:attrName>ppt_x</p:attrName>
                                          <p:attrName>ppt_y</p:attrName>
                                        </p:attrNameLst>
                                      </p:cBhvr>
                                      <p:rCtr x="-300" y="3000"/>
                                    </p:animMotion>
                                  </p:childTnLst>
                                </p:cTn>
                              </p:par>
                            </p:childTnLst>
                          </p:cTn>
                        </p:par>
                        <p:par>
                          <p:cTn id="11" fill="hold" nodeType="afterGroup">
                            <p:stCondLst>
                              <p:cond delay="1000"/>
                            </p:stCondLst>
                            <p:childTnLst>
                              <p:par>
                                <p:cTn id="12" presetID="22" presetClass="entr" presetSubtype="1"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500"/>
                                        <p:tgtEl>
                                          <p:spTgt spid="28"/>
                                        </p:tgtEl>
                                      </p:cBhvr>
                                    </p:animEffect>
                                  </p:childTnLst>
                                </p:cTn>
                              </p:par>
                            </p:childTnLst>
                          </p:cTn>
                        </p:par>
                        <p:par>
                          <p:cTn id="15" fill="hold" nodeType="afterGroup">
                            <p:stCondLst>
                              <p:cond delay="1500"/>
                            </p:stCondLst>
                            <p:childTnLst>
                              <p:par>
                                <p:cTn id="16" presetID="1" presetClass="emph" presetSubtype="2" fill="hold" nodeType="afterEffect">
                                  <p:stCondLst>
                                    <p:cond delay="0"/>
                                  </p:stCondLst>
                                  <p:childTnLst>
                                    <p:animClr clrSpc="rgb" dir="cw">
                                      <p:cBhvr>
                                        <p:cTn id="17" dur="2000" fill="hold"/>
                                        <p:tgtEl>
                                          <p:spTgt spid="12"/>
                                        </p:tgtEl>
                                        <p:attrNameLst>
                                          <p:attrName>fillcolor</p:attrName>
                                        </p:attrNameLst>
                                      </p:cBhvr>
                                      <p:to>
                                        <a:srgbClr val="FF0F0F"/>
                                      </p:to>
                                    </p:animClr>
                                    <p:set>
                                      <p:cBhvr>
                                        <p:cTn id="18" dur="2000" fill="hold"/>
                                        <p:tgtEl>
                                          <p:spTgt spid="12"/>
                                        </p:tgtEl>
                                        <p:attrNameLst>
                                          <p:attrName>fill.type</p:attrName>
                                        </p:attrNameLst>
                                      </p:cBhvr>
                                      <p:to>
                                        <p:strVal val="solid"/>
                                      </p:to>
                                    </p:set>
                                    <p:set>
                                      <p:cBhvr>
                                        <p:cTn id="19" dur="2000" fill="hold"/>
                                        <p:tgtEl>
                                          <p:spTgt spid="12"/>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13"/>
                                        </p:tgtEl>
                                        <p:attrNameLst>
                                          <p:attrName>fillcolor</p:attrName>
                                        </p:attrNameLst>
                                      </p:cBhvr>
                                      <p:to>
                                        <a:srgbClr val="FF0F0F"/>
                                      </p:to>
                                    </p:animClr>
                                    <p:set>
                                      <p:cBhvr>
                                        <p:cTn id="22" dur="2000" fill="hold"/>
                                        <p:tgtEl>
                                          <p:spTgt spid="13"/>
                                        </p:tgtEl>
                                        <p:attrNameLst>
                                          <p:attrName>fill.type</p:attrName>
                                        </p:attrNameLst>
                                      </p:cBhvr>
                                      <p:to>
                                        <p:strVal val="solid"/>
                                      </p:to>
                                    </p:set>
                                    <p:set>
                                      <p:cBhvr>
                                        <p:cTn id="23" dur="2000" fill="hold"/>
                                        <p:tgtEl>
                                          <p:spTgt spid="13"/>
                                        </p:tgtEl>
                                        <p:attrNameLst>
                                          <p:attrName>fill.on</p:attrName>
                                        </p:attrNameLst>
                                      </p:cBhvr>
                                      <p:to>
                                        <p:strVal val="true"/>
                                      </p:to>
                                    </p:set>
                                  </p:childTnLst>
                                </p:cTn>
                              </p:par>
                              <p:par>
                                <p:cTn id="24" presetID="1" presetClass="emph" presetSubtype="2" fill="hold" nodeType="withEffect">
                                  <p:stCondLst>
                                    <p:cond delay="0"/>
                                  </p:stCondLst>
                                  <p:childTnLst>
                                    <p:animClr clrSpc="rgb" dir="cw">
                                      <p:cBhvr>
                                        <p:cTn id="25" dur="2000" fill="hold"/>
                                        <p:tgtEl>
                                          <p:spTgt spid="14"/>
                                        </p:tgtEl>
                                        <p:attrNameLst>
                                          <p:attrName>fillcolor</p:attrName>
                                        </p:attrNameLst>
                                      </p:cBhvr>
                                      <p:to>
                                        <a:srgbClr val="FF0F0F"/>
                                      </p:to>
                                    </p:animClr>
                                    <p:set>
                                      <p:cBhvr>
                                        <p:cTn id="26" dur="2000" fill="hold"/>
                                        <p:tgtEl>
                                          <p:spTgt spid="14"/>
                                        </p:tgtEl>
                                        <p:attrNameLst>
                                          <p:attrName>fill.type</p:attrName>
                                        </p:attrNameLst>
                                      </p:cBhvr>
                                      <p:to>
                                        <p:strVal val="solid"/>
                                      </p:to>
                                    </p:set>
                                    <p:set>
                                      <p:cBhvr>
                                        <p:cTn id="27" dur="2000" fill="hold"/>
                                        <p:tgtEl>
                                          <p:spTgt spid="14"/>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2000" fill="hold"/>
                                        <p:tgtEl>
                                          <p:spTgt spid="15"/>
                                        </p:tgtEl>
                                        <p:attrNameLst>
                                          <p:attrName>fillcolor</p:attrName>
                                        </p:attrNameLst>
                                      </p:cBhvr>
                                      <p:to>
                                        <a:srgbClr val="FF0F0F"/>
                                      </p:to>
                                    </p:animClr>
                                    <p:set>
                                      <p:cBhvr>
                                        <p:cTn id="30" dur="2000" fill="hold"/>
                                        <p:tgtEl>
                                          <p:spTgt spid="15"/>
                                        </p:tgtEl>
                                        <p:attrNameLst>
                                          <p:attrName>fill.type</p:attrName>
                                        </p:attrNameLst>
                                      </p:cBhvr>
                                      <p:to>
                                        <p:strVal val="solid"/>
                                      </p:to>
                                    </p:set>
                                    <p:set>
                                      <p:cBhvr>
                                        <p:cTn id="31" dur="2000" fill="hold"/>
                                        <p:tgtEl>
                                          <p:spTgt spid="15"/>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2000" fill="hold"/>
                                        <p:tgtEl>
                                          <p:spTgt spid="17"/>
                                        </p:tgtEl>
                                        <p:attrNameLst>
                                          <p:attrName>fillcolor</p:attrName>
                                        </p:attrNameLst>
                                      </p:cBhvr>
                                      <p:to>
                                        <a:srgbClr val="FF0F0F"/>
                                      </p:to>
                                    </p:animClr>
                                    <p:set>
                                      <p:cBhvr>
                                        <p:cTn id="34" dur="2000" fill="hold"/>
                                        <p:tgtEl>
                                          <p:spTgt spid="17"/>
                                        </p:tgtEl>
                                        <p:attrNameLst>
                                          <p:attrName>fill.type</p:attrName>
                                        </p:attrNameLst>
                                      </p:cBhvr>
                                      <p:to>
                                        <p:strVal val="solid"/>
                                      </p:to>
                                    </p:set>
                                    <p:set>
                                      <p:cBhvr>
                                        <p:cTn id="35" dur="2000" fill="hold"/>
                                        <p:tgtEl>
                                          <p:spTgt spid="17"/>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2000" fill="hold"/>
                                        <p:tgtEl>
                                          <p:spTgt spid="19"/>
                                        </p:tgtEl>
                                        <p:attrNameLst>
                                          <p:attrName>fillcolor</p:attrName>
                                        </p:attrNameLst>
                                      </p:cBhvr>
                                      <p:to>
                                        <a:srgbClr val="FF0F0F"/>
                                      </p:to>
                                    </p:animClr>
                                    <p:set>
                                      <p:cBhvr>
                                        <p:cTn id="38" dur="2000" fill="hold"/>
                                        <p:tgtEl>
                                          <p:spTgt spid="19"/>
                                        </p:tgtEl>
                                        <p:attrNameLst>
                                          <p:attrName>fill.type</p:attrName>
                                        </p:attrNameLst>
                                      </p:cBhvr>
                                      <p:to>
                                        <p:strVal val="solid"/>
                                      </p:to>
                                    </p:set>
                                    <p:set>
                                      <p:cBhvr>
                                        <p:cTn id="39" dur="2000" fill="hold"/>
                                        <p:tgtEl>
                                          <p:spTgt spid="19"/>
                                        </p:tgtEl>
                                        <p:attrNameLst>
                                          <p:attrName>fill.on</p:attrName>
                                        </p:attrNameLst>
                                      </p:cBhvr>
                                      <p:to>
                                        <p:strVal val="true"/>
                                      </p:to>
                                    </p:set>
                                  </p:childTnLst>
                                </p:cTn>
                              </p:par>
                            </p:childTnLst>
                          </p:cTn>
                        </p:par>
                        <p:par>
                          <p:cTn id="40" fill="hold" nodeType="afterGroup">
                            <p:stCondLst>
                              <p:cond delay="3500"/>
                            </p:stCondLst>
                            <p:childTnLst>
                              <p:par>
                                <p:cTn id="41" presetID="22" presetClass="entr" presetSubtype="4"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2000"/>
                                        <p:tgtEl>
                                          <p:spTgt spid="29"/>
                                        </p:tgtEl>
                                      </p:cBhvr>
                                    </p:animEffect>
                                  </p:childTnLst>
                                </p:cTn>
                              </p:par>
                            </p:childTnLst>
                          </p:cTn>
                        </p:par>
                        <p:par>
                          <p:cTn id="44" fill="hold" nodeType="afterGroup">
                            <p:stCondLst>
                              <p:cond delay="5500"/>
                            </p:stCondLst>
                            <p:childTnLst>
                              <p:par>
                                <p:cTn id="45" presetID="22" presetClass="entr" presetSubtype="4"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2000"/>
                                        <p:tgtEl>
                                          <p:spTgt spid="30"/>
                                        </p:tgtEl>
                                      </p:cBhvr>
                                    </p:animEffect>
                                  </p:childTnLst>
                                </p:cTn>
                              </p:par>
                            </p:childTnLst>
                          </p:cTn>
                        </p:par>
                        <p:par>
                          <p:cTn id="48" fill="hold" nodeType="afterGroup">
                            <p:stCondLst>
                              <p:cond delay="7500"/>
                            </p:stCondLst>
                            <p:childTnLst>
                              <p:par>
                                <p:cTn id="49" presetID="53"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2000" fill="hold"/>
                                        <p:tgtEl>
                                          <p:spTgt spid="21"/>
                                        </p:tgtEl>
                                        <p:attrNameLst>
                                          <p:attrName>ppt_w</p:attrName>
                                        </p:attrNameLst>
                                      </p:cBhvr>
                                      <p:tavLst>
                                        <p:tav tm="0">
                                          <p:val>
                                            <p:fltVal val="0"/>
                                          </p:val>
                                        </p:tav>
                                        <p:tav tm="100000">
                                          <p:val>
                                            <p:strVal val="#ppt_w"/>
                                          </p:val>
                                        </p:tav>
                                      </p:tavLst>
                                    </p:anim>
                                    <p:anim calcmode="lin" valueType="num">
                                      <p:cBhvr>
                                        <p:cTn id="52" dur="2000" fill="hold"/>
                                        <p:tgtEl>
                                          <p:spTgt spid="21"/>
                                        </p:tgtEl>
                                        <p:attrNameLst>
                                          <p:attrName>ppt_h</p:attrName>
                                        </p:attrNameLst>
                                      </p:cBhvr>
                                      <p:tavLst>
                                        <p:tav tm="0">
                                          <p:val>
                                            <p:fltVal val="0"/>
                                          </p:val>
                                        </p:tav>
                                        <p:tav tm="100000">
                                          <p:val>
                                            <p:strVal val="#ppt_h"/>
                                          </p:val>
                                        </p:tav>
                                      </p:tavLst>
                                    </p:anim>
                                    <p:animEffect transition="in" filter="fade">
                                      <p:cBhvr>
                                        <p:cTn id="5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sz="half" idx="1"/>
          </p:nvPr>
        </p:nvSpPr>
        <p:spPr>
          <a:xfrm>
            <a:off x="-528201" y="1224740"/>
            <a:ext cx="13080396" cy="3129574"/>
          </a:xfrm>
        </p:spPr>
        <p:txBody>
          <a:bodyPr/>
          <a:lstStyle/>
          <a:p>
            <a:pPr algn="ctr" eaLnBrk="1" hangingPunct="1">
              <a:buFontTx/>
              <a:buNone/>
            </a:pPr>
            <a:r>
              <a:rPr lang="ru-RU" altLang="ru-RU" b="1" dirty="0" smtClean="0">
                <a:solidFill>
                  <a:schemeClr val="tx2">
                    <a:lumMod val="75000"/>
                  </a:schemeClr>
                </a:solidFill>
                <a:latin typeface="Arial" pitchFamily="34" charset="0"/>
                <a:cs typeface="Arial" pitchFamily="34" charset="0"/>
              </a:rPr>
              <a:t>Химик, запомни, как оду:</a:t>
            </a:r>
          </a:p>
          <a:p>
            <a:pPr algn="ctr" eaLnBrk="1" hangingPunct="1">
              <a:buFontTx/>
              <a:buNone/>
            </a:pPr>
            <a:r>
              <a:rPr lang="ru-RU" altLang="ru-RU" b="1" dirty="0" smtClean="0">
                <a:solidFill>
                  <a:schemeClr val="tx2">
                    <a:lumMod val="75000"/>
                  </a:schemeClr>
                </a:solidFill>
                <a:latin typeface="Arial" pitchFamily="34" charset="0"/>
                <a:cs typeface="Arial" pitchFamily="34" charset="0"/>
              </a:rPr>
              <a:t> ЛЬЮТ КИСЛОТУ В ВОДУ!</a:t>
            </a:r>
            <a:endParaRPr lang="ru-RU" altLang="ru-RU" i="1" dirty="0" smtClean="0">
              <a:solidFill>
                <a:schemeClr val="tx2">
                  <a:lumMod val="75000"/>
                </a:schemeClr>
              </a:solidFill>
              <a:latin typeface="Arial" pitchFamily="34" charset="0"/>
              <a:cs typeface="Arial" pitchFamily="34" charset="0"/>
            </a:endParaRPr>
          </a:p>
        </p:txBody>
      </p:sp>
      <p:pic>
        <p:nvPicPr>
          <p:cNvPr id="17411" name="Picture 4" descr="L3p08p00"/>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rcRect/>
          <a:stretch>
            <a:fillRect/>
          </a:stretch>
        </p:blipFill>
        <p:spPr>
          <a:xfrm>
            <a:off x="2655863" y="2724938"/>
            <a:ext cx="7090584" cy="3762685"/>
          </a:xfrm>
          <a:noFill/>
          <a:ln w="28575">
            <a:solidFill>
              <a:srgbClr val="000099"/>
            </a:solidFill>
            <a:miter lim="800000"/>
            <a:headEnd/>
            <a:tailEnd/>
          </a:ln>
        </p:spPr>
      </p:pic>
      <p:sp>
        <p:nvSpPr>
          <p:cNvPr id="4" name="Прямоугольник 3"/>
          <p:cNvSpPr/>
          <p:nvPr/>
        </p:nvSpPr>
        <p:spPr>
          <a:xfrm>
            <a:off x="0" y="0"/>
            <a:ext cx="12169775" cy="796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sp>
        <p:nvSpPr>
          <p:cNvPr id="5" name="Прямоугольник 4"/>
          <p:cNvSpPr/>
          <p:nvPr/>
        </p:nvSpPr>
        <p:spPr>
          <a:xfrm>
            <a:off x="382505" y="0"/>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pic>
        <p:nvPicPr>
          <p:cNvPr id="6" name="Picture 2"/>
          <p:cNvPicPr>
            <a:picLocks noChangeAspect="1" noChangeArrowheads="1"/>
          </p:cNvPicPr>
          <p:nvPr/>
        </p:nvPicPr>
        <p:blipFill>
          <a:blip r:embed="rId3" cstate="print"/>
          <a:srcRect/>
          <a:stretch>
            <a:fillRect/>
          </a:stretch>
        </p:blipFill>
        <p:spPr bwMode="auto">
          <a:xfrm>
            <a:off x="0" y="0"/>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1364101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5">
            <a:hlinkClick r:id="" action="ppaction://noaction"/>
          </p:cNvPr>
          <p:cNvPicPr>
            <a:picLocks noChangeAspect="1" noChangeArrowheads="1"/>
          </p:cNvPicPr>
          <p:nvPr/>
        </p:nvPicPr>
        <p:blipFill>
          <a:blip r:embed="rId3">
            <a:extLst>
              <a:ext uri="{28A0092B-C50C-407E-A947-70E740481C1C}">
                <a14:useLocalDpi xmlns="" xmlns:a14="http://schemas.microsoft.com/office/drawing/2010/main" val="0"/>
              </a:ext>
            </a:extLst>
          </a:blip>
          <a:srcRect r="15723" b="20074"/>
          <a:stretch>
            <a:fillRect/>
          </a:stretch>
        </p:blipFill>
        <p:spPr bwMode="auto">
          <a:xfrm>
            <a:off x="155533" y="1153302"/>
            <a:ext cx="2731860" cy="1462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1" name="Рисунок 5" descr="0ac93b129b619cbe9a2b530a18ff4e7c.gif"/>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4584689" y="938988"/>
            <a:ext cx="1045841" cy="1560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Прямоугольник 3"/>
          <p:cNvSpPr/>
          <p:nvPr/>
        </p:nvSpPr>
        <p:spPr>
          <a:xfrm rot="2848150" flipH="1">
            <a:off x="3240722" y="2772732"/>
            <a:ext cx="47135" cy="1318392"/>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5" name="Прямоугольник 4"/>
          <p:cNvSpPr/>
          <p:nvPr/>
        </p:nvSpPr>
        <p:spPr>
          <a:xfrm rot="3721258">
            <a:off x="3196839" y="2717304"/>
            <a:ext cx="71515" cy="1242331"/>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cxnSp>
        <p:nvCxnSpPr>
          <p:cNvPr id="6" name="Прямая соединительная линия 5"/>
          <p:cNvCxnSpPr/>
          <p:nvPr/>
        </p:nvCxnSpPr>
        <p:spPr>
          <a:xfrm rot="5400000">
            <a:off x="2135453" y="4717579"/>
            <a:ext cx="3145052" cy="0"/>
          </a:xfrm>
          <a:prstGeom prst="line">
            <a:avLst/>
          </a:prstGeom>
          <a:ln w="1206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90153" y="4242165"/>
            <a:ext cx="190153" cy="21942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10" name="Прямоугольник 9"/>
          <p:cNvSpPr/>
          <p:nvPr/>
        </p:nvSpPr>
        <p:spPr>
          <a:xfrm>
            <a:off x="2757216" y="4242165"/>
            <a:ext cx="190153" cy="21942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pic>
        <p:nvPicPr>
          <p:cNvPr id="11" name="Picture 7" descr="C:\Users\Марина\AppData\Local\Microsoft\Windows\Temporary Internet Files\Content.IE5\MU8MB4PD\MCj03519670000[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06452" y="2998772"/>
            <a:ext cx="1140916" cy="99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8" name="Picture 8" descr="C:\Users\Марина\AppData\Local\Microsoft\Windows\Temporary Internet Files\Content.IE5\JH6WFKJ0\MCj03519680000[1].wm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0" y="2998772"/>
            <a:ext cx="1757856" cy="983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Прямоугольник 12"/>
          <p:cNvSpPr/>
          <p:nvPr/>
        </p:nvSpPr>
        <p:spPr>
          <a:xfrm>
            <a:off x="0" y="4022742"/>
            <a:ext cx="3137521" cy="21942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cxnSp>
        <p:nvCxnSpPr>
          <p:cNvPr id="14" name="Прямая соединительная линия 13"/>
          <p:cNvCxnSpPr/>
          <p:nvPr/>
        </p:nvCxnSpPr>
        <p:spPr>
          <a:xfrm rot="16200000" flipH="1">
            <a:off x="2359432" y="3462162"/>
            <a:ext cx="7167796" cy="9718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Овал 14"/>
          <p:cNvSpPr/>
          <p:nvPr/>
        </p:nvSpPr>
        <p:spPr>
          <a:xfrm>
            <a:off x="2852291" y="1901660"/>
            <a:ext cx="1616299" cy="1243393"/>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09664" tIns="54832" rIns="109664" bIns="54832" anchor="ctr"/>
          <a:lstStyle/>
          <a:p>
            <a:pPr algn="ctr">
              <a:defRPr/>
            </a:pPr>
            <a:endParaRPr lang="ru-RU" dirty="0"/>
          </a:p>
        </p:txBody>
      </p:sp>
      <p:sp>
        <p:nvSpPr>
          <p:cNvPr id="16" name="Овал 15"/>
          <p:cNvSpPr/>
          <p:nvPr/>
        </p:nvSpPr>
        <p:spPr>
          <a:xfrm rot="20335336">
            <a:off x="3036107" y="2168217"/>
            <a:ext cx="450027" cy="4420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36" name="Пятно 2 35"/>
          <p:cNvSpPr/>
          <p:nvPr/>
        </p:nvSpPr>
        <p:spPr>
          <a:xfrm rot="591657">
            <a:off x="2733974" y="2034939"/>
            <a:ext cx="997245" cy="711903"/>
          </a:xfrm>
          <a:prstGeom prst="irregularSeal2">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cxnSp>
        <p:nvCxnSpPr>
          <p:cNvPr id="38" name="Прямая соединительная линия 37"/>
          <p:cNvCxnSpPr/>
          <p:nvPr/>
        </p:nvCxnSpPr>
        <p:spPr>
          <a:xfrm rot="5400000" flipH="1" flipV="1">
            <a:off x="2278167" y="3221860"/>
            <a:ext cx="292563" cy="285230"/>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sp>
        <p:nvSpPr>
          <p:cNvPr id="40" name="Прямоугольник 39"/>
          <p:cNvSpPr/>
          <p:nvPr/>
        </p:nvSpPr>
        <p:spPr>
          <a:xfrm rot="2848150" flipH="1">
            <a:off x="9610837" y="2992154"/>
            <a:ext cx="47136" cy="1318392"/>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41" name="Прямоугольник 40"/>
          <p:cNvSpPr/>
          <p:nvPr/>
        </p:nvSpPr>
        <p:spPr>
          <a:xfrm rot="3721258">
            <a:off x="9566956" y="2936727"/>
            <a:ext cx="71515" cy="1242331"/>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cxnSp>
        <p:nvCxnSpPr>
          <p:cNvPr id="42" name="Прямая соединительная линия 41"/>
          <p:cNvCxnSpPr/>
          <p:nvPr/>
        </p:nvCxnSpPr>
        <p:spPr>
          <a:xfrm rot="5400000">
            <a:off x="8505568" y="4937002"/>
            <a:ext cx="3145053" cy="0"/>
          </a:xfrm>
          <a:prstGeom prst="line">
            <a:avLst/>
          </a:prstGeom>
          <a:ln w="1206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Прямоугольник 42"/>
          <p:cNvSpPr/>
          <p:nvPr/>
        </p:nvSpPr>
        <p:spPr>
          <a:xfrm>
            <a:off x="6560271" y="4461587"/>
            <a:ext cx="190153" cy="21942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44" name="Прямоугольник 43"/>
          <p:cNvSpPr/>
          <p:nvPr/>
        </p:nvSpPr>
        <p:spPr>
          <a:xfrm>
            <a:off x="9127332" y="4461587"/>
            <a:ext cx="190153" cy="21942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pic>
        <p:nvPicPr>
          <p:cNvPr id="45" name="Picture 7" descr="C:\Users\Марина\AppData\Local\Microsoft\Windows\Temporary Internet Files\Content.IE5\MU8MB4PD\MCj03519670000[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176568" y="3218194"/>
            <a:ext cx="1140916" cy="993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31" name="Picture 8" descr="C:\Users\Марина\AppData\Local\Microsoft\Windows\Temporary Internet Files\Content.IE5\JH6WFKJ0\MCj03519680000[1].wm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370117" y="3218194"/>
            <a:ext cx="1757856" cy="983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Прямоугольник 46"/>
          <p:cNvSpPr/>
          <p:nvPr/>
        </p:nvSpPr>
        <p:spPr>
          <a:xfrm>
            <a:off x="6370118" y="4242165"/>
            <a:ext cx="3137519" cy="2194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48" name="Овал 47"/>
          <p:cNvSpPr/>
          <p:nvPr/>
        </p:nvSpPr>
        <p:spPr>
          <a:xfrm>
            <a:off x="9222409" y="2121083"/>
            <a:ext cx="1616298" cy="1243392"/>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09664" tIns="54832" rIns="109664" bIns="54832" anchor="ctr"/>
          <a:lstStyle/>
          <a:p>
            <a:pPr algn="ctr">
              <a:defRPr/>
            </a:pPr>
            <a:endParaRPr lang="ru-RU" dirty="0"/>
          </a:p>
        </p:txBody>
      </p:sp>
      <p:sp>
        <p:nvSpPr>
          <p:cNvPr id="49" name="Овал 48"/>
          <p:cNvSpPr/>
          <p:nvPr/>
        </p:nvSpPr>
        <p:spPr>
          <a:xfrm rot="20335336">
            <a:off x="9406222" y="2387640"/>
            <a:ext cx="450029" cy="4420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57" name="Блок-схема: задержка 56"/>
          <p:cNvSpPr/>
          <p:nvPr/>
        </p:nvSpPr>
        <p:spPr>
          <a:xfrm>
            <a:off x="9222409" y="2413646"/>
            <a:ext cx="714129" cy="451847"/>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50" name="Пятно 2 49"/>
          <p:cNvSpPr/>
          <p:nvPr/>
        </p:nvSpPr>
        <p:spPr>
          <a:xfrm rot="591657">
            <a:off x="9009014" y="2334004"/>
            <a:ext cx="1092322" cy="724906"/>
          </a:xfrm>
          <a:prstGeom prst="irregularSeal2">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cxnSp>
        <p:nvCxnSpPr>
          <p:cNvPr id="51" name="Прямая соединительная линия 50"/>
          <p:cNvCxnSpPr/>
          <p:nvPr/>
        </p:nvCxnSpPr>
        <p:spPr>
          <a:xfrm rot="5400000" flipH="1" flipV="1">
            <a:off x="8648283" y="3441284"/>
            <a:ext cx="292563" cy="285228"/>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rot="16200000" flipH="1">
            <a:off x="-643830" y="643831"/>
            <a:ext cx="6802091" cy="5514429"/>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rot="5400000">
            <a:off x="-332998" y="786445"/>
            <a:ext cx="6655809" cy="5229201"/>
          </a:xfrm>
          <a:prstGeom prst="straightConnector1">
            <a:avLst/>
          </a:prstGeom>
          <a:ln w="1524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63" name="Управляющая кнопка: назад 62">
            <a:hlinkClick r:id="" action="ppaction://hlinkshowjump?jump=previousslide" highlightClick="1"/>
          </p:cNvPr>
          <p:cNvSpPr/>
          <p:nvPr/>
        </p:nvSpPr>
        <p:spPr>
          <a:xfrm>
            <a:off x="9317507" y="0"/>
            <a:ext cx="950770" cy="585106"/>
          </a:xfrm>
          <a:prstGeom prst="actionButtonBackPrevious">
            <a:avLst/>
          </a:prstGeom>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lIns="109664" tIns="54832" rIns="109664" bIns="54832" anchor="ctr"/>
          <a:lstStyle/>
          <a:p>
            <a:pPr algn="ctr">
              <a:defRPr/>
            </a:pPr>
            <a:endParaRPr lang="ru-RU"/>
          </a:p>
        </p:txBody>
      </p:sp>
      <p:sp>
        <p:nvSpPr>
          <p:cNvPr id="64" name="Управляющая кнопка: далее 63">
            <a:hlinkClick r:id="" action="ppaction://hlinkshowjump?jump=nextslide" highlightClick="1"/>
          </p:cNvPr>
          <p:cNvSpPr/>
          <p:nvPr/>
        </p:nvSpPr>
        <p:spPr>
          <a:xfrm>
            <a:off x="11219005" y="0"/>
            <a:ext cx="950770" cy="585106"/>
          </a:xfrm>
          <a:prstGeom prst="actionButtonForwardNext">
            <a:avLst/>
          </a:prstGeom>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lIns="109664" tIns="54832" rIns="109664" bIns="54832" anchor="ctr"/>
          <a:lstStyle/>
          <a:p>
            <a:pPr algn="ctr">
              <a:defRPr/>
            </a:pPr>
            <a:endParaRPr lang="ru-RU"/>
          </a:p>
        </p:txBody>
      </p:sp>
      <p:sp>
        <p:nvSpPr>
          <p:cNvPr id="65" name="Управляющая кнопка: возврат 64">
            <a:hlinkClick r:id="rId7" action="ppaction://hlinksldjump" highlightClick="1"/>
          </p:cNvPr>
          <p:cNvSpPr/>
          <p:nvPr/>
        </p:nvSpPr>
        <p:spPr>
          <a:xfrm>
            <a:off x="10268277" y="0"/>
            <a:ext cx="950770" cy="585106"/>
          </a:xfrm>
          <a:prstGeom prst="actionButtonReturn">
            <a:avLst/>
          </a:prstGeom>
          <a:solidFill>
            <a:schemeClr val="bg1">
              <a:lumMod val="50000"/>
            </a:schemeClr>
          </a:solidFill>
        </p:spPr>
        <p:style>
          <a:lnRef idx="0">
            <a:schemeClr val="accent1"/>
          </a:lnRef>
          <a:fillRef idx="3">
            <a:schemeClr val="accent1"/>
          </a:fillRef>
          <a:effectRef idx="3">
            <a:schemeClr val="accent1"/>
          </a:effectRef>
          <a:fontRef idx="minor">
            <a:schemeClr val="lt1"/>
          </a:fontRef>
        </p:style>
        <p:txBody>
          <a:bodyPr lIns="109664" tIns="54832" rIns="109664" bIns="54832" anchor="ctr"/>
          <a:lstStyle/>
          <a:p>
            <a:pPr algn="ctr">
              <a:defRPr/>
            </a:pPr>
            <a:endParaRPr lang="ru-RU"/>
          </a:p>
        </p:txBody>
      </p:sp>
      <p:sp>
        <p:nvSpPr>
          <p:cNvPr id="35" name="Выноска-облако 34"/>
          <p:cNvSpPr/>
          <p:nvPr/>
        </p:nvSpPr>
        <p:spPr>
          <a:xfrm>
            <a:off x="3707979" y="1755378"/>
            <a:ext cx="5229200" cy="4169024"/>
          </a:xfrm>
          <a:prstGeom prst="cloudCallout">
            <a:avLst>
              <a:gd name="adj1" fmla="val 75373"/>
              <a:gd name="adj2" fmla="val -24179"/>
            </a:avLst>
          </a:prstGeom>
        </p:spPr>
        <p:style>
          <a:lnRef idx="1">
            <a:schemeClr val="accent5"/>
          </a:lnRef>
          <a:fillRef idx="2">
            <a:schemeClr val="accent5"/>
          </a:fillRef>
          <a:effectRef idx="1">
            <a:schemeClr val="accent5"/>
          </a:effectRef>
          <a:fontRef idx="minor">
            <a:schemeClr val="dk1"/>
          </a:fontRef>
        </p:style>
        <p:txBody>
          <a:bodyPr lIns="109664" tIns="54832" rIns="109664" bIns="54832" anchor="ctr"/>
          <a:lstStyle/>
          <a:p>
            <a:pPr algn="ctr">
              <a:defRPr/>
            </a:pPr>
            <a:endParaRPr lang="ru-RU" sz="3400" b="1" dirty="0">
              <a:solidFill>
                <a:srgbClr val="FF0000"/>
              </a:solidFill>
            </a:endParaRPr>
          </a:p>
        </p:txBody>
      </p:sp>
      <p:sp>
        <p:nvSpPr>
          <p:cNvPr id="52" name="Выноска-облако 51"/>
          <p:cNvSpPr/>
          <p:nvPr/>
        </p:nvSpPr>
        <p:spPr>
          <a:xfrm>
            <a:off x="3707979" y="1755378"/>
            <a:ext cx="5229200" cy="4169024"/>
          </a:xfrm>
          <a:prstGeom prst="cloudCallout">
            <a:avLst>
              <a:gd name="adj1" fmla="val -59391"/>
              <a:gd name="adj2" fmla="val -36451"/>
            </a:avLst>
          </a:prstGeom>
        </p:spPr>
        <p:style>
          <a:lnRef idx="1">
            <a:schemeClr val="accent5"/>
          </a:lnRef>
          <a:fillRef idx="2">
            <a:schemeClr val="accent5"/>
          </a:fillRef>
          <a:effectRef idx="1">
            <a:schemeClr val="accent5"/>
          </a:effectRef>
          <a:fontRef idx="minor">
            <a:schemeClr val="dk1"/>
          </a:fontRef>
        </p:style>
        <p:txBody>
          <a:bodyPr lIns="109664" tIns="54832" rIns="109664" bIns="54832" anchor="ctr"/>
          <a:lstStyle/>
          <a:p>
            <a:pPr algn="ctr" eaLnBrk="0" hangingPunct="0">
              <a:spcBef>
                <a:spcPct val="30000"/>
              </a:spcBef>
              <a:defRPr/>
            </a:pPr>
            <a:r>
              <a:rPr lang="ru-RU" sz="2400" b="1" dirty="0">
                <a:solidFill>
                  <a:srgbClr val="FF0000"/>
                </a:solidFill>
              </a:rPr>
              <a:t>Перед работой с опасными химическими реактивами составьте план эксперимента, наденьте защитный щиток или очки.</a:t>
            </a:r>
          </a:p>
        </p:txBody>
      </p:sp>
      <p:sp>
        <p:nvSpPr>
          <p:cNvPr id="37" name="Прямоугольник 36"/>
          <p:cNvSpPr/>
          <p:nvPr/>
        </p:nvSpPr>
        <p:spPr>
          <a:xfrm>
            <a:off x="0" y="0"/>
            <a:ext cx="12169775" cy="796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sp>
        <p:nvSpPr>
          <p:cNvPr id="39" name="Прямоугольник 38"/>
          <p:cNvSpPr/>
          <p:nvPr/>
        </p:nvSpPr>
        <p:spPr>
          <a:xfrm>
            <a:off x="382505" y="153170"/>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pic>
        <p:nvPicPr>
          <p:cNvPr id="46" name="Picture 2"/>
          <p:cNvPicPr>
            <a:picLocks noChangeAspect="1" noChangeArrowheads="1"/>
          </p:cNvPicPr>
          <p:nvPr/>
        </p:nvPicPr>
        <p:blipFill>
          <a:blip r:embed="rId8" cstate="print"/>
          <a:srcRect/>
          <a:stretch>
            <a:fillRect/>
          </a:stretch>
        </p:blipFill>
        <p:spPr bwMode="auto">
          <a:xfrm>
            <a:off x="0" y="0"/>
            <a:ext cx="1511268" cy="7858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par>
                          <p:cTn id="11" fill="hold" nodeType="afterGroup">
                            <p:stCondLst>
                              <p:cond delay="500"/>
                            </p:stCondLst>
                            <p:childTnLst>
                              <p:par>
                                <p:cTn id="12" presetID="56" presetClass="path" presetSubtype="0" accel="50000" decel="50000" fill="hold" nodeType="afterEffect">
                                  <p:stCondLst>
                                    <p:cond delay="0"/>
                                  </p:stCondLst>
                                  <p:childTnLst>
                                    <p:animMotion origin="layout" path="M -1.94444E-6 -2.13691E-6 L 0.06459 -0.09435 " pathEditMode="relative" rAng="0" ptsTypes="AA">
                                      <p:cBhvr>
                                        <p:cTn id="13" dur="500" fill="hold"/>
                                        <p:tgtEl>
                                          <p:spTgt spid="38"/>
                                        </p:tgtEl>
                                        <p:attrNameLst>
                                          <p:attrName>ppt_x</p:attrName>
                                          <p:attrName>ppt_y</p:attrName>
                                        </p:attrNameLst>
                                      </p:cBhvr>
                                      <p:rCtr x="3229" y="-4718"/>
                                    </p:animMotion>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xit" presetSubtype="0" fill="hold" nodeType="afterEffect">
                                  <p:stCondLst>
                                    <p:cond delay="0"/>
                                  </p:stCondLst>
                                  <p:childTnLst>
                                    <p:set>
                                      <p:cBhvr>
                                        <p:cTn id="19" dur="1" fill="hold">
                                          <p:stCondLst>
                                            <p:cond delay="0"/>
                                          </p:stCondLst>
                                        </p:cTn>
                                        <p:tgtEl>
                                          <p:spTgt spid="38"/>
                                        </p:tgtEl>
                                        <p:attrNameLst>
                                          <p:attrName>style.visibility</p:attrName>
                                        </p:attrNameLst>
                                      </p:cBhvr>
                                      <p:to>
                                        <p:strVal val="hidden"/>
                                      </p:to>
                                    </p:set>
                                  </p:childTnLst>
                                </p:cTn>
                              </p:par>
                            </p:childTnLst>
                          </p:cTn>
                        </p:par>
                        <p:par>
                          <p:cTn id="20" fill="hold" nodeType="afterGroup">
                            <p:stCondLst>
                              <p:cond delay="1000"/>
                            </p:stCondLst>
                            <p:childTnLst>
                              <p:par>
                                <p:cTn id="21" presetID="9" presetClass="exit" presetSubtype="0" fill="hold" grpId="1" nodeType="afterEffect">
                                  <p:stCondLst>
                                    <p:cond delay="0"/>
                                  </p:stCondLst>
                                  <p:childTnLst>
                                    <p:animEffect transition="out" filter="dissolve">
                                      <p:cBhvr>
                                        <p:cTn id="22" dur="2000"/>
                                        <p:tgtEl>
                                          <p:spTgt spid="36"/>
                                        </p:tgtEl>
                                      </p:cBhvr>
                                    </p:animEffect>
                                    <p:set>
                                      <p:cBhvr>
                                        <p:cTn id="23" dur="1" fill="hold">
                                          <p:stCondLst>
                                            <p:cond delay="1999"/>
                                          </p:stCondLst>
                                        </p:cTn>
                                        <p:tgtEl>
                                          <p:spTgt spid="36"/>
                                        </p:tgtEl>
                                        <p:attrNameLst>
                                          <p:attrName>style.visibility</p:attrName>
                                        </p:attrNameLst>
                                      </p:cBhvr>
                                      <p:to>
                                        <p:strVal val="hidden"/>
                                      </p:to>
                                    </p:set>
                                  </p:childTnLst>
                                </p:cTn>
                              </p:par>
                            </p:childTnLst>
                          </p:cTn>
                        </p:par>
                        <p:par>
                          <p:cTn id="24" fill="hold" nodeType="afterGroup">
                            <p:stCondLst>
                              <p:cond delay="3000"/>
                            </p:stCondLst>
                            <p:childTnLst>
                              <p:par>
                                <p:cTn id="25" presetID="1" presetClass="emph" presetSubtype="2" fill="hold" nodeType="afterEffect">
                                  <p:stCondLst>
                                    <p:cond delay="0"/>
                                  </p:stCondLst>
                                  <p:childTnLst>
                                    <p:animClr clrSpc="rgb" dir="cw">
                                      <p:cBhvr>
                                        <p:cTn id="26" dur="2000" fill="hold"/>
                                        <p:tgtEl>
                                          <p:spTgt spid="16"/>
                                        </p:tgtEl>
                                        <p:attrNameLst>
                                          <p:attrName>fillcolor</p:attrName>
                                        </p:attrNameLst>
                                      </p:cBhvr>
                                      <p:to>
                                        <a:srgbClr val="FF0000"/>
                                      </p:to>
                                    </p:animClr>
                                    <p:set>
                                      <p:cBhvr>
                                        <p:cTn id="27" dur="2000" fill="hold"/>
                                        <p:tgtEl>
                                          <p:spTgt spid="16"/>
                                        </p:tgtEl>
                                        <p:attrNameLst>
                                          <p:attrName>fill.type</p:attrName>
                                        </p:attrNameLst>
                                      </p:cBhvr>
                                      <p:to>
                                        <p:strVal val="solid"/>
                                      </p:to>
                                    </p:set>
                                    <p:set>
                                      <p:cBhvr>
                                        <p:cTn id="28" dur="2000" fill="hold"/>
                                        <p:tgtEl>
                                          <p:spTgt spid="16"/>
                                        </p:tgtEl>
                                        <p:attrNameLst>
                                          <p:attrName>fill.on</p:attrName>
                                        </p:attrNameLst>
                                      </p:cBhvr>
                                      <p:to>
                                        <p:strVal val="true"/>
                                      </p:to>
                                    </p:set>
                                  </p:childTnLst>
                                </p:cTn>
                              </p:par>
                            </p:childTnLst>
                          </p:cTn>
                        </p:par>
                        <p:par>
                          <p:cTn id="29" fill="hold" nodeType="afterGroup">
                            <p:stCondLst>
                              <p:cond delay="5000"/>
                            </p:stCondLst>
                            <p:childTnLst>
                              <p:par>
                                <p:cTn id="30" presetID="22" presetClass="entr" presetSubtype="1"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up)">
                                      <p:cBhvr>
                                        <p:cTn id="32" dur="2000"/>
                                        <p:tgtEl>
                                          <p:spTgt spid="58"/>
                                        </p:tgtEl>
                                      </p:cBhvr>
                                    </p:animEffect>
                                  </p:childTnLst>
                                </p:cTn>
                              </p:par>
                            </p:childTnLst>
                          </p:cTn>
                        </p:par>
                        <p:par>
                          <p:cTn id="33" fill="hold" nodeType="afterGroup">
                            <p:stCondLst>
                              <p:cond delay="7000"/>
                            </p:stCondLst>
                            <p:childTnLst>
                              <p:par>
                                <p:cTn id="34" presetID="22" presetClass="entr" presetSubtype="1"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up)">
                                      <p:cBhvr>
                                        <p:cTn id="36" dur="2000"/>
                                        <p:tgtEl>
                                          <p:spTgt spid="59"/>
                                        </p:tgtEl>
                                      </p:cBhvr>
                                    </p:animEffect>
                                  </p:childTnLst>
                                </p:cTn>
                              </p:par>
                            </p:childTnLst>
                          </p:cTn>
                        </p:par>
                        <p:par>
                          <p:cTn id="37" fill="hold" nodeType="afterGroup">
                            <p:stCondLst>
                              <p:cond delay="9000"/>
                            </p:stCondLst>
                            <p:childTnLst>
                              <p:par>
                                <p:cTn id="38" presetID="26" presetClass="emph" presetSubtype="0" fill="hold" nodeType="afterEffect">
                                  <p:stCondLst>
                                    <p:cond delay="0"/>
                                  </p:stCondLst>
                                  <p:childTnLst>
                                    <p:animEffect transition="out" filter="fade">
                                      <p:cBhvr>
                                        <p:cTn id="39" dur="500" tmFilter="0, 0; .2, .5; .8, .5; 1, 0"/>
                                        <p:tgtEl>
                                          <p:spTgt spid="45"/>
                                        </p:tgtEl>
                                      </p:cBhvr>
                                    </p:animEffect>
                                    <p:animScale>
                                      <p:cBhvr>
                                        <p:cTn id="40" dur="250" autoRev="1" fill="hold"/>
                                        <p:tgtEl>
                                          <p:spTgt spid="45"/>
                                        </p:tgtEl>
                                      </p:cBhvr>
                                      <p:by x="105000" y="105000"/>
                                    </p:animScale>
                                  </p:childTnLst>
                                </p:cTn>
                              </p:par>
                            </p:childTnLst>
                          </p:cTn>
                        </p:par>
                        <p:par>
                          <p:cTn id="41" fill="hold" nodeType="afterGroup">
                            <p:stCondLst>
                              <p:cond delay="9500"/>
                            </p:stCondLst>
                            <p:childTnLst>
                              <p:par>
                                <p:cTn id="42" presetID="1" presetClass="entr" presetSubtype="0"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childTnLst>
                                </p:cTn>
                              </p:par>
                            </p:childTnLst>
                          </p:cTn>
                        </p:par>
                        <p:par>
                          <p:cTn id="44" fill="hold" nodeType="afterGroup">
                            <p:stCondLst>
                              <p:cond delay="9500"/>
                            </p:stCondLst>
                            <p:childTnLst>
                              <p:par>
                                <p:cTn id="45" presetID="56" presetClass="path" presetSubtype="0" accel="50000" decel="50000" fill="hold" nodeType="afterEffect">
                                  <p:stCondLst>
                                    <p:cond delay="0"/>
                                  </p:stCondLst>
                                  <p:childTnLst>
                                    <p:animMotion origin="layout" path="M -1.94444E-6 -2.13691E-6 L 0.06459 -0.09435 " pathEditMode="relative" rAng="0" ptsTypes="AA">
                                      <p:cBhvr>
                                        <p:cTn id="46" dur="500" fill="hold"/>
                                        <p:tgtEl>
                                          <p:spTgt spid="51"/>
                                        </p:tgtEl>
                                        <p:attrNameLst>
                                          <p:attrName>ppt_x</p:attrName>
                                          <p:attrName>ppt_y</p:attrName>
                                        </p:attrNameLst>
                                      </p:cBhvr>
                                      <p:rCtr x="3229" y="-4718"/>
                                    </p:animMotion>
                                  </p:childTnLst>
                                </p:cTn>
                              </p:par>
                            </p:childTnLst>
                          </p:cTn>
                        </p:par>
                        <p:par>
                          <p:cTn id="47" fill="hold" nodeType="afterGroup">
                            <p:stCondLst>
                              <p:cond delay="10000"/>
                            </p:stCondLst>
                            <p:childTnLst>
                              <p:par>
                                <p:cTn id="48" presetID="1" presetClass="entr" presetSubtype="0"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childTnLst>
                                </p:cTn>
                              </p:par>
                            </p:childTnLst>
                          </p:cTn>
                        </p:par>
                        <p:par>
                          <p:cTn id="50" fill="hold" nodeType="afterGroup">
                            <p:stCondLst>
                              <p:cond delay="10000"/>
                            </p:stCondLst>
                            <p:childTnLst>
                              <p:par>
                                <p:cTn id="51" presetID="1" presetClass="exit" presetSubtype="0" fill="hold" nodeType="afterEffect">
                                  <p:stCondLst>
                                    <p:cond delay="0"/>
                                  </p:stCondLst>
                                  <p:childTnLst>
                                    <p:set>
                                      <p:cBhvr>
                                        <p:cTn id="52" dur="1" fill="hold">
                                          <p:stCondLst>
                                            <p:cond delay="0"/>
                                          </p:stCondLst>
                                        </p:cTn>
                                        <p:tgtEl>
                                          <p:spTgt spid="51"/>
                                        </p:tgtEl>
                                        <p:attrNameLst>
                                          <p:attrName>style.visibility</p:attrName>
                                        </p:attrNameLst>
                                      </p:cBhvr>
                                      <p:to>
                                        <p:strVal val="hidden"/>
                                      </p:to>
                                    </p:set>
                                  </p:childTnLst>
                                </p:cTn>
                              </p:par>
                            </p:childTnLst>
                          </p:cTn>
                        </p:par>
                        <p:par>
                          <p:cTn id="53" fill="hold" nodeType="afterGroup">
                            <p:stCondLst>
                              <p:cond delay="10000"/>
                            </p:stCondLst>
                            <p:childTnLst>
                              <p:par>
                                <p:cTn id="54" presetID="56" presetClass="path" presetSubtype="0" accel="50000" decel="50000" fill="hold" grpId="0" nodeType="afterEffect">
                                  <p:stCondLst>
                                    <p:cond delay="0"/>
                                  </p:stCondLst>
                                  <p:childTnLst>
                                    <p:animMotion origin="layout" path="M -0.11962 0.17877 L 5.55556E-7 -2.52544E-6 " pathEditMode="relative" rAng="0" ptsTypes="AA">
                                      <p:cBhvr>
                                        <p:cTn id="55" dur="2000" spd="-100000" fill="hold"/>
                                        <p:tgtEl>
                                          <p:spTgt spid="57"/>
                                        </p:tgtEl>
                                        <p:attrNameLst>
                                          <p:attrName>ppt_x</p:attrName>
                                          <p:attrName>ppt_y</p:attrName>
                                        </p:attrNameLst>
                                      </p:cBhvr>
                                      <p:rCtr x="5972" y="-8950"/>
                                    </p:animMotion>
                                  </p:childTnLst>
                                </p:cTn>
                              </p:par>
                              <p:par>
                                <p:cTn id="56" presetID="56" presetClass="path" presetSubtype="0" accel="50000" decel="50000" fill="hold" grpId="1" nodeType="withEffect">
                                  <p:stCondLst>
                                    <p:cond delay="0"/>
                                  </p:stCondLst>
                                  <p:childTnLst>
                                    <p:animMotion origin="layout" path="M -0.11181 0.14732 L 5.55556E-7 -2.52544E-6 " pathEditMode="relative" rAng="0" ptsTypes="AA">
                                      <p:cBhvr>
                                        <p:cTn id="57" dur="2000" spd="-100000" fill="hold"/>
                                        <p:tgtEl>
                                          <p:spTgt spid="50"/>
                                        </p:tgtEl>
                                        <p:attrNameLst>
                                          <p:attrName>ppt_x</p:attrName>
                                          <p:attrName>ppt_y</p:attrName>
                                        </p:attrNameLst>
                                      </p:cBhvr>
                                      <p:rCtr x="5590" y="-7377"/>
                                    </p:animMotion>
                                  </p:childTnLst>
                                </p:cTn>
                              </p:par>
                            </p:childTnLst>
                          </p:cTn>
                        </p:par>
                        <p:par>
                          <p:cTn id="58" fill="hold" nodeType="afterGroup">
                            <p:stCondLst>
                              <p:cond delay="1200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2000" fill="hold"/>
                                        <p:tgtEl>
                                          <p:spTgt spid="35"/>
                                        </p:tgtEl>
                                        <p:attrNameLst>
                                          <p:attrName>ppt_w</p:attrName>
                                        </p:attrNameLst>
                                      </p:cBhvr>
                                      <p:tavLst>
                                        <p:tav tm="0">
                                          <p:val>
                                            <p:fltVal val="0"/>
                                          </p:val>
                                        </p:tav>
                                        <p:tav tm="100000">
                                          <p:val>
                                            <p:strVal val="#ppt_w"/>
                                          </p:val>
                                        </p:tav>
                                      </p:tavLst>
                                    </p:anim>
                                    <p:anim calcmode="lin" valueType="num">
                                      <p:cBhvr>
                                        <p:cTn id="62" dur="2000" fill="hold"/>
                                        <p:tgtEl>
                                          <p:spTgt spid="35"/>
                                        </p:tgtEl>
                                        <p:attrNameLst>
                                          <p:attrName>ppt_h</p:attrName>
                                        </p:attrNameLst>
                                      </p:cBhvr>
                                      <p:tavLst>
                                        <p:tav tm="0">
                                          <p:val>
                                            <p:fltVal val="0"/>
                                          </p:val>
                                        </p:tav>
                                        <p:tav tm="100000">
                                          <p:val>
                                            <p:strVal val="#ppt_h"/>
                                          </p:val>
                                        </p:tav>
                                      </p:tavLst>
                                    </p:anim>
                                    <p:animEffect transition="in" filter="fade">
                                      <p:cBhvr>
                                        <p:cTn id="63" dur="2000"/>
                                        <p:tgtEl>
                                          <p:spTgt spid="35"/>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2000" fill="hold"/>
                                        <p:tgtEl>
                                          <p:spTgt spid="52"/>
                                        </p:tgtEl>
                                        <p:attrNameLst>
                                          <p:attrName>ppt_w</p:attrName>
                                        </p:attrNameLst>
                                      </p:cBhvr>
                                      <p:tavLst>
                                        <p:tav tm="0">
                                          <p:val>
                                            <p:fltVal val="0"/>
                                          </p:val>
                                        </p:tav>
                                        <p:tav tm="100000">
                                          <p:val>
                                            <p:strVal val="#ppt_w"/>
                                          </p:val>
                                        </p:tav>
                                      </p:tavLst>
                                    </p:anim>
                                    <p:anim calcmode="lin" valueType="num">
                                      <p:cBhvr>
                                        <p:cTn id="67" dur="2000" fill="hold"/>
                                        <p:tgtEl>
                                          <p:spTgt spid="52"/>
                                        </p:tgtEl>
                                        <p:attrNameLst>
                                          <p:attrName>ppt_h</p:attrName>
                                        </p:attrNameLst>
                                      </p:cBhvr>
                                      <p:tavLst>
                                        <p:tav tm="0">
                                          <p:val>
                                            <p:fltVal val="0"/>
                                          </p:val>
                                        </p:tav>
                                        <p:tav tm="100000">
                                          <p:val>
                                            <p:strVal val="#ppt_h"/>
                                          </p:val>
                                        </p:tav>
                                      </p:tavLst>
                                    </p:anim>
                                    <p:animEffect transition="in" filter="fade">
                                      <p:cBhvr>
                                        <p:cTn id="68"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57" grpId="0" animBg="1"/>
      <p:bldP spid="50" grpId="0" animBg="1"/>
      <p:bldP spid="50" grpId="1" animBg="1"/>
      <p:bldP spid="35" grpId="0" animBg="1"/>
      <p:bldP spid="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3"/>
          <p:cNvPicPr>
            <a:picLocks noChangeAspect="1" noChangeArrowheads="1"/>
          </p:cNvPicPr>
          <p:nvPr/>
        </p:nvPicPr>
        <p:blipFill>
          <a:blip r:embed="rId2">
            <a:extLst>
              <a:ext uri="{28A0092B-C50C-407E-A947-70E740481C1C}">
                <a14:useLocalDpi xmlns="" xmlns:a14="http://schemas.microsoft.com/office/drawing/2010/main" val="0"/>
              </a:ext>
            </a:extLst>
          </a:blip>
          <a:srcRect r="62437" b="48042"/>
          <a:stretch>
            <a:fillRect/>
          </a:stretch>
        </p:blipFill>
        <p:spPr bwMode="auto">
          <a:xfrm>
            <a:off x="0" y="1296178"/>
            <a:ext cx="2186757" cy="14758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p:cNvSpPr/>
          <p:nvPr/>
        </p:nvSpPr>
        <p:spPr>
          <a:xfrm rot="2848150">
            <a:off x="10293275" y="2199165"/>
            <a:ext cx="47135" cy="1880399"/>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5" name="Прямоугольник 4"/>
          <p:cNvSpPr/>
          <p:nvPr/>
        </p:nvSpPr>
        <p:spPr>
          <a:xfrm>
            <a:off x="1711375" y="3949601"/>
            <a:ext cx="5229201" cy="2194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6" name="Прямоугольник 5"/>
          <p:cNvSpPr/>
          <p:nvPr/>
        </p:nvSpPr>
        <p:spPr>
          <a:xfrm>
            <a:off x="1996605" y="4169024"/>
            <a:ext cx="285228" cy="21942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7" name="Прямоугольник 6"/>
          <p:cNvSpPr/>
          <p:nvPr/>
        </p:nvSpPr>
        <p:spPr>
          <a:xfrm>
            <a:off x="6275041" y="4169024"/>
            <a:ext cx="285230" cy="21942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pic>
        <p:nvPicPr>
          <p:cNvPr id="18439" name="Picture 5" descr="C:\Users\Марина\AppData\Local\Microsoft\Windows\Temporary Internet Files\Content.IE5\MW0Z4K0N\MCj03233930000[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01527" y="3145053"/>
            <a:ext cx="855688" cy="817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0" name="Picture 7" descr="C:\Users\Марина\AppData\Local\Microsoft\Windows\Temporary Internet Files\Content.IE5\MU8MB4PD\MCj03519670000[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78437" y="2925631"/>
            <a:ext cx="1140916" cy="993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1" name="Picture 8" descr="C:\Users\Марина\AppData\Local\Microsoft\Windows\Temporary Internet Files\Content.IE5\JH6WFKJ0\MCj03519680000[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471986" y="2998772"/>
            <a:ext cx="1757856" cy="983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Прямоугольник 11"/>
          <p:cNvSpPr/>
          <p:nvPr/>
        </p:nvSpPr>
        <p:spPr>
          <a:xfrm rot="3721258">
            <a:off x="10194623" y="1985431"/>
            <a:ext cx="58513" cy="1880399"/>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cxnSp>
        <p:nvCxnSpPr>
          <p:cNvPr id="13" name="Прямая соединительная линия 12"/>
          <p:cNvCxnSpPr>
            <a:stCxn id="14" idx="4"/>
          </p:cNvCxnSpPr>
          <p:nvPr/>
        </p:nvCxnSpPr>
        <p:spPr>
          <a:xfrm rot="16200000" flipH="1">
            <a:off x="9103958" y="4511486"/>
            <a:ext cx="3803320" cy="46482"/>
          </a:xfrm>
          <a:prstGeom prst="line">
            <a:avLst/>
          </a:prstGeom>
          <a:ln w="1206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10173172" y="1389676"/>
            <a:ext cx="1616298" cy="1243392"/>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09664" tIns="54832" rIns="109664" bIns="54832" anchor="ctr"/>
          <a:lstStyle/>
          <a:p>
            <a:pPr algn="ctr">
              <a:defRPr/>
            </a:pPr>
            <a:endParaRPr lang="ru-RU" dirty="0"/>
          </a:p>
        </p:txBody>
      </p:sp>
      <p:sp>
        <p:nvSpPr>
          <p:cNvPr id="15" name="Овал 14"/>
          <p:cNvSpPr/>
          <p:nvPr/>
        </p:nvSpPr>
        <p:spPr>
          <a:xfrm>
            <a:off x="10553478" y="1609097"/>
            <a:ext cx="380305" cy="36570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grpSp>
        <p:nvGrpSpPr>
          <p:cNvPr id="2" name="Группа 122"/>
          <p:cNvGrpSpPr>
            <a:grpSpLocks/>
          </p:cNvGrpSpPr>
          <p:nvPr/>
        </p:nvGrpSpPr>
        <p:grpSpPr bwMode="auto">
          <a:xfrm>
            <a:off x="5514430" y="2998772"/>
            <a:ext cx="927523" cy="997965"/>
            <a:chOff x="2673350" y="1981200"/>
            <a:chExt cx="696912" cy="974726"/>
          </a:xfrm>
        </p:grpSpPr>
        <p:sp>
          <p:nvSpPr>
            <p:cNvPr id="18485" name="Freeform 17"/>
            <p:cNvSpPr>
              <a:spLocks/>
            </p:cNvSpPr>
            <p:nvPr/>
          </p:nvSpPr>
          <p:spPr bwMode="auto">
            <a:xfrm>
              <a:off x="2692400" y="2649538"/>
              <a:ext cx="628650" cy="260350"/>
            </a:xfrm>
            <a:custGeom>
              <a:avLst/>
              <a:gdLst>
                <a:gd name="T0" fmla="*/ 2147483647 w 790"/>
                <a:gd name="T1" fmla="*/ 2147483647 h 327"/>
                <a:gd name="T2" fmla="*/ 2147483647 w 790"/>
                <a:gd name="T3" fmla="*/ 2147483647 h 327"/>
                <a:gd name="T4" fmla="*/ 2147483647 w 790"/>
                <a:gd name="T5" fmla="*/ 2147483647 h 327"/>
                <a:gd name="T6" fmla="*/ 2147483647 w 790"/>
                <a:gd name="T7" fmla="*/ 2147483647 h 327"/>
                <a:gd name="T8" fmla="*/ 2147483647 w 790"/>
                <a:gd name="T9" fmla="*/ 2147483647 h 327"/>
                <a:gd name="T10" fmla="*/ 2147483647 w 790"/>
                <a:gd name="T11" fmla="*/ 2147483647 h 327"/>
                <a:gd name="T12" fmla="*/ 2147483647 w 790"/>
                <a:gd name="T13" fmla="*/ 2147483647 h 327"/>
                <a:gd name="T14" fmla="*/ 2147483647 w 790"/>
                <a:gd name="T15" fmla="*/ 2147483647 h 327"/>
                <a:gd name="T16" fmla="*/ 2147483647 w 790"/>
                <a:gd name="T17" fmla="*/ 2147483647 h 327"/>
                <a:gd name="T18" fmla="*/ 2147483647 w 790"/>
                <a:gd name="T19" fmla="*/ 2147483647 h 327"/>
                <a:gd name="T20" fmla="*/ 2147483647 w 790"/>
                <a:gd name="T21" fmla="*/ 0 h 327"/>
                <a:gd name="T22" fmla="*/ 2147483647 w 790"/>
                <a:gd name="T23" fmla="*/ 2147483647 h 327"/>
                <a:gd name="T24" fmla="*/ 2147483647 w 790"/>
                <a:gd name="T25" fmla="*/ 2147483647 h 327"/>
                <a:gd name="T26" fmla="*/ 2147483647 w 790"/>
                <a:gd name="T27" fmla="*/ 2147483647 h 327"/>
                <a:gd name="T28" fmla="*/ 2147483647 w 790"/>
                <a:gd name="T29" fmla="*/ 2147483647 h 327"/>
                <a:gd name="T30" fmla="*/ 2147483647 w 790"/>
                <a:gd name="T31" fmla="*/ 2147483647 h 327"/>
                <a:gd name="T32" fmla="*/ 2147483647 w 790"/>
                <a:gd name="T33" fmla="*/ 2147483647 h 327"/>
                <a:gd name="T34" fmla="*/ 2147483647 w 790"/>
                <a:gd name="T35" fmla="*/ 2147483647 h 327"/>
                <a:gd name="T36" fmla="*/ 2147483647 w 790"/>
                <a:gd name="T37" fmla="*/ 2147483647 h 327"/>
                <a:gd name="T38" fmla="*/ 2147483647 w 790"/>
                <a:gd name="T39" fmla="*/ 2147483647 h 327"/>
                <a:gd name="T40" fmla="*/ 2147483647 w 790"/>
                <a:gd name="T41" fmla="*/ 2147483647 h 327"/>
                <a:gd name="T42" fmla="*/ 2147483647 w 790"/>
                <a:gd name="T43" fmla="*/ 2147483647 h 327"/>
                <a:gd name="T44" fmla="*/ 2147483647 w 790"/>
                <a:gd name="T45" fmla="*/ 2147483647 h 327"/>
                <a:gd name="T46" fmla="*/ 2147483647 w 790"/>
                <a:gd name="T47" fmla="*/ 2147483647 h 327"/>
                <a:gd name="T48" fmla="*/ 2147483647 w 790"/>
                <a:gd name="T49" fmla="*/ 2147483647 h 327"/>
                <a:gd name="T50" fmla="*/ 2147483647 w 790"/>
                <a:gd name="T51" fmla="*/ 2147483647 h 327"/>
                <a:gd name="T52" fmla="*/ 2147483647 w 790"/>
                <a:gd name="T53" fmla="*/ 2147483647 h 327"/>
                <a:gd name="T54" fmla="*/ 2147483647 w 790"/>
                <a:gd name="T55" fmla="*/ 2147483647 h 327"/>
                <a:gd name="T56" fmla="*/ 2147483647 w 790"/>
                <a:gd name="T57" fmla="*/ 2147483647 h 327"/>
                <a:gd name="T58" fmla="*/ 2147483647 w 790"/>
                <a:gd name="T59" fmla="*/ 2147483647 h 327"/>
                <a:gd name="T60" fmla="*/ 2147483647 w 790"/>
                <a:gd name="T61" fmla="*/ 2147483647 h 327"/>
                <a:gd name="T62" fmla="*/ 2147483647 w 790"/>
                <a:gd name="T63" fmla="*/ 2147483647 h 327"/>
                <a:gd name="T64" fmla="*/ 2147483647 w 790"/>
                <a:gd name="T65" fmla="*/ 2147483647 h 327"/>
                <a:gd name="T66" fmla="*/ 2147483647 w 790"/>
                <a:gd name="T67" fmla="*/ 2147483647 h 327"/>
                <a:gd name="T68" fmla="*/ 2147483647 w 790"/>
                <a:gd name="T69" fmla="*/ 2147483647 h 327"/>
                <a:gd name="T70" fmla="*/ 2147483647 w 790"/>
                <a:gd name="T71" fmla="*/ 2147483647 h 327"/>
                <a:gd name="T72" fmla="*/ 2147483647 w 790"/>
                <a:gd name="T73" fmla="*/ 2147483647 h 327"/>
                <a:gd name="T74" fmla="*/ 2147483647 w 790"/>
                <a:gd name="T75" fmla="*/ 2147483647 h 327"/>
                <a:gd name="T76" fmla="*/ 2147483647 w 790"/>
                <a:gd name="T77" fmla="*/ 2147483647 h 327"/>
                <a:gd name="T78" fmla="*/ 2147483647 w 790"/>
                <a:gd name="T79" fmla="*/ 2147483647 h 327"/>
                <a:gd name="T80" fmla="*/ 2147483647 w 790"/>
                <a:gd name="T81" fmla="*/ 2147483647 h 327"/>
                <a:gd name="T82" fmla="*/ 2147483647 w 790"/>
                <a:gd name="T83" fmla="*/ 2147483647 h 327"/>
                <a:gd name="T84" fmla="*/ 2147483647 w 790"/>
                <a:gd name="T85" fmla="*/ 2147483647 h 327"/>
                <a:gd name="T86" fmla="*/ 2147483647 w 790"/>
                <a:gd name="T87" fmla="*/ 2147483647 h 327"/>
                <a:gd name="T88" fmla="*/ 2147483647 w 790"/>
                <a:gd name="T89" fmla="*/ 2147483647 h 327"/>
                <a:gd name="T90" fmla="*/ 2147483647 w 790"/>
                <a:gd name="T91" fmla="*/ 2147483647 h 327"/>
                <a:gd name="T92" fmla="*/ 0 w 790"/>
                <a:gd name="T93" fmla="*/ 2147483647 h 327"/>
                <a:gd name="T94" fmla="*/ 2147483647 w 790"/>
                <a:gd name="T95" fmla="*/ 2147483647 h 327"/>
                <a:gd name="T96" fmla="*/ 2147483647 w 790"/>
                <a:gd name="T97" fmla="*/ 2147483647 h 327"/>
                <a:gd name="T98" fmla="*/ 2147483647 w 790"/>
                <a:gd name="T99" fmla="*/ 2147483647 h 327"/>
                <a:gd name="T100" fmla="*/ 2147483647 w 790"/>
                <a:gd name="T101" fmla="*/ 2147483647 h 3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90"/>
                <a:gd name="T154" fmla="*/ 0 h 327"/>
                <a:gd name="T155" fmla="*/ 790 w 790"/>
                <a:gd name="T156" fmla="*/ 327 h 3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90" h="327">
                  <a:moveTo>
                    <a:pt x="57" y="25"/>
                  </a:moveTo>
                  <a:lnTo>
                    <a:pt x="66" y="29"/>
                  </a:lnTo>
                  <a:lnTo>
                    <a:pt x="78" y="32"/>
                  </a:lnTo>
                  <a:lnTo>
                    <a:pt x="87" y="36"/>
                  </a:lnTo>
                  <a:lnTo>
                    <a:pt x="100" y="40"/>
                  </a:lnTo>
                  <a:lnTo>
                    <a:pt x="112" y="42"/>
                  </a:lnTo>
                  <a:lnTo>
                    <a:pt x="125" y="46"/>
                  </a:lnTo>
                  <a:lnTo>
                    <a:pt x="138" y="48"/>
                  </a:lnTo>
                  <a:lnTo>
                    <a:pt x="152" y="50"/>
                  </a:lnTo>
                  <a:lnTo>
                    <a:pt x="165" y="51"/>
                  </a:lnTo>
                  <a:lnTo>
                    <a:pt x="180" y="51"/>
                  </a:lnTo>
                  <a:lnTo>
                    <a:pt x="194" y="53"/>
                  </a:lnTo>
                  <a:lnTo>
                    <a:pt x="209" y="55"/>
                  </a:lnTo>
                  <a:lnTo>
                    <a:pt x="224" y="55"/>
                  </a:lnTo>
                  <a:lnTo>
                    <a:pt x="239" y="55"/>
                  </a:lnTo>
                  <a:lnTo>
                    <a:pt x="254" y="55"/>
                  </a:lnTo>
                  <a:lnTo>
                    <a:pt x="272" y="57"/>
                  </a:lnTo>
                  <a:lnTo>
                    <a:pt x="285" y="55"/>
                  </a:lnTo>
                  <a:lnTo>
                    <a:pt x="300" y="55"/>
                  </a:lnTo>
                  <a:lnTo>
                    <a:pt x="315" y="55"/>
                  </a:lnTo>
                  <a:lnTo>
                    <a:pt x="332" y="55"/>
                  </a:lnTo>
                  <a:lnTo>
                    <a:pt x="348" y="53"/>
                  </a:lnTo>
                  <a:lnTo>
                    <a:pt x="365" y="53"/>
                  </a:lnTo>
                  <a:lnTo>
                    <a:pt x="380" y="51"/>
                  </a:lnTo>
                  <a:lnTo>
                    <a:pt x="397" y="51"/>
                  </a:lnTo>
                  <a:lnTo>
                    <a:pt x="412" y="48"/>
                  </a:lnTo>
                  <a:lnTo>
                    <a:pt x="427" y="48"/>
                  </a:lnTo>
                  <a:lnTo>
                    <a:pt x="443" y="46"/>
                  </a:lnTo>
                  <a:lnTo>
                    <a:pt x="460" y="44"/>
                  </a:lnTo>
                  <a:lnTo>
                    <a:pt x="475" y="42"/>
                  </a:lnTo>
                  <a:lnTo>
                    <a:pt x="490" y="40"/>
                  </a:lnTo>
                  <a:lnTo>
                    <a:pt x="505" y="38"/>
                  </a:lnTo>
                  <a:lnTo>
                    <a:pt x="522" y="38"/>
                  </a:lnTo>
                  <a:lnTo>
                    <a:pt x="536" y="34"/>
                  </a:lnTo>
                  <a:lnTo>
                    <a:pt x="551" y="32"/>
                  </a:lnTo>
                  <a:lnTo>
                    <a:pt x="564" y="31"/>
                  </a:lnTo>
                  <a:lnTo>
                    <a:pt x="579" y="29"/>
                  </a:lnTo>
                  <a:lnTo>
                    <a:pt x="593" y="25"/>
                  </a:lnTo>
                  <a:lnTo>
                    <a:pt x="606" y="23"/>
                  </a:lnTo>
                  <a:lnTo>
                    <a:pt x="619" y="21"/>
                  </a:lnTo>
                  <a:lnTo>
                    <a:pt x="635" y="19"/>
                  </a:lnTo>
                  <a:lnTo>
                    <a:pt x="646" y="17"/>
                  </a:lnTo>
                  <a:lnTo>
                    <a:pt x="659" y="15"/>
                  </a:lnTo>
                  <a:lnTo>
                    <a:pt x="669" y="13"/>
                  </a:lnTo>
                  <a:lnTo>
                    <a:pt x="682" y="12"/>
                  </a:lnTo>
                  <a:lnTo>
                    <a:pt x="692" y="10"/>
                  </a:lnTo>
                  <a:lnTo>
                    <a:pt x="703" y="10"/>
                  </a:lnTo>
                  <a:lnTo>
                    <a:pt x="713" y="6"/>
                  </a:lnTo>
                  <a:lnTo>
                    <a:pt x="724" y="6"/>
                  </a:lnTo>
                  <a:lnTo>
                    <a:pt x="732" y="4"/>
                  </a:lnTo>
                  <a:lnTo>
                    <a:pt x="739" y="4"/>
                  </a:lnTo>
                  <a:lnTo>
                    <a:pt x="747" y="2"/>
                  </a:lnTo>
                  <a:lnTo>
                    <a:pt x="754" y="2"/>
                  </a:lnTo>
                  <a:lnTo>
                    <a:pt x="762" y="0"/>
                  </a:lnTo>
                  <a:lnTo>
                    <a:pt x="768" y="0"/>
                  </a:lnTo>
                  <a:lnTo>
                    <a:pt x="773" y="0"/>
                  </a:lnTo>
                  <a:lnTo>
                    <a:pt x="777" y="0"/>
                  </a:lnTo>
                  <a:lnTo>
                    <a:pt x="785" y="0"/>
                  </a:lnTo>
                  <a:lnTo>
                    <a:pt x="790" y="0"/>
                  </a:lnTo>
                  <a:lnTo>
                    <a:pt x="790" y="4"/>
                  </a:lnTo>
                  <a:lnTo>
                    <a:pt x="790" y="8"/>
                  </a:lnTo>
                  <a:lnTo>
                    <a:pt x="783" y="12"/>
                  </a:lnTo>
                  <a:lnTo>
                    <a:pt x="777" y="13"/>
                  </a:lnTo>
                  <a:lnTo>
                    <a:pt x="770" y="17"/>
                  </a:lnTo>
                  <a:lnTo>
                    <a:pt x="760" y="21"/>
                  </a:lnTo>
                  <a:lnTo>
                    <a:pt x="754" y="23"/>
                  </a:lnTo>
                  <a:lnTo>
                    <a:pt x="749" y="25"/>
                  </a:lnTo>
                  <a:lnTo>
                    <a:pt x="743" y="27"/>
                  </a:lnTo>
                  <a:lnTo>
                    <a:pt x="737" y="29"/>
                  </a:lnTo>
                  <a:lnTo>
                    <a:pt x="732" y="31"/>
                  </a:lnTo>
                  <a:lnTo>
                    <a:pt x="724" y="32"/>
                  </a:lnTo>
                  <a:lnTo>
                    <a:pt x="718" y="34"/>
                  </a:lnTo>
                  <a:lnTo>
                    <a:pt x="711" y="38"/>
                  </a:lnTo>
                  <a:lnTo>
                    <a:pt x="703" y="38"/>
                  </a:lnTo>
                  <a:lnTo>
                    <a:pt x="695" y="40"/>
                  </a:lnTo>
                  <a:lnTo>
                    <a:pt x="688" y="42"/>
                  </a:lnTo>
                  <a:lnTo>
                    <a:pt x="680" y="46"/>
                  </a:lnTo>
                  <a:lnTo>
                    <a:pt x="671" y="48"/>
                  </a:lnTo>
                  <a:lnTo>
                    <a:pt x="663" y="50"/>
                  </a:lnTo>
                  <a:lnTo>
                    <a:pt x="656" y="51"/>
                  </a:lnTo>
                  <a:lnTo>
                    <a:pt x="648" y="55"/>
                  </a:lnTo>
                  <a:lnTo>
                    <a:pt x="638" y="55"/>
                  </a:lnTo>
                  <a:lnTo>
                    <a:pt x="631" y="59"/>
                  </a:lnTo>
                  <a:lnTo>
                    <a:pt x="621" y="61"/>
                  </a:lnTo>
                  <a:lnTo>
                    <a:pt x="614" y="63"/>
                  </a:lnTo>
                  <a:lnTo>
                    <a:pt x="604" y="67"/>
                  </a:lnTo>
                  <a:lnTo>
                    <a:pt x="597" y="69"/>
                  </a:lnTo>
                  <a:lnTo>
                    <a:pt x="589" y="72"/>
                  </a:lnTo>
                  <a:lnTo>
                    <a:pt x="581" y="76"/>
                  </a:lnTo>
                  <a:lnTo>
                    <a:pt x="570" y="78"/>
                  </a:lnTo>
                  <a:lnTo>
                    <a:pt x="562" y="80"/>
                  </a:lnTo>
                  <a:lnTo>
                    <a:pt x="553" y="82"/>
                  </a:lnTo>
                  <a:lnTo>
                    <a:pt x="545" y="86"/>
                  </a:lnTo>
                  <a:lnTo>
                    <a:pt x="536" y="89"/>
                  </a:lnTo>
                  <a:lnTo>
                    <a:pt x="528" y="91"/>
                  </a:lnTo>
                  <a:lnTo>
                    <a:pt x="521" y="95"/>
                  </a:lnTo>
                  <a:lnTo>
                    <a:pt x="513" y="99"/>
                  </a:lnTo>
                  <a:lnTo>
                    <a:pt x="505" y="103"/>
                  </a:lnTo>
                  <a:lnTo>
                    <a:pt x="498" y="105"/>
                  </a:lnTo>
                  <a:lnTo>
                    <a:pt x="490" y="108"/>
                  </a:lnTo>
                  <a:lnTo>
                    <a:pt x="483" y="112"/>
                  </a:lnTo>
                  <a:lnTo>
                    <a:pt x="475" y="116"/>
                  </a:lnTo>
                  <a:lnTo>
                    <a:pt x="469" y="118"/>
                  </a:lnTo>
                  <a:lnTo>
                    <a:pt x="462" y="124"/>
                  </a:lnTo>
                  <a:lnTo>
                    <a:pt x="456" y="127"/>
                  </a:lnTo>
                  <a:lnTo>
                    <a:pt x="450" y="131"/>
                  </a:lnTo>
                  <a:lnTo>
                    <a:pt x="443" y="133"/>
                  </a:lnTo>
                  <a:lnTo>
                    <a:pt x="437" y="139"/>
                  </a:lnTo>
                  <a:lnTo>
                    <a:pt x="433" y="143"/>
                  </a:lnTo>
                  <a:lnTo>
                    <a:pt x="426" y="150"/>
                  </a:lnTo>
                  <a:lnTo>
                    <a:pt x="418" y="160"/>
                  </a:lnTo>
                  <a:lnTo>
                    <a:pt x="412" y="171"/>
                  </a:lnTo>
                  <a:lnTo>
                    <a:pt x="407" y="181"/>
                  </a:lnTo>
                  <a:lnTo>
                    <a:pt x="405" y="190"/>
                  </a:lnTo>
                  <a:lnTo>
                    <a:pt x="405" y="202"/>
                  </a:lnTo>
                  <a:lnTo>
                    <a:pt x="405" y="209"/>
                  </a:lnTo>
                  <a:lnTo>
                    <a:pt x="408" y="219"/>
                  </a:lnTo>
                  <a:lnTo>
                    <a:pt x="414" y="228"/>
                  </a:lnTo>
                  <a:lnTo>
                    <a:pt x="422" y="236"/>
                  </a:lnTo>
                  <a:lnTo>
                    <a:pt x="429" y="242"/>
                  </a:lnTo>
                  <a:lnTo>
                    <a:pt x="439" y="247"/>
                  </a:lnTo>
                  <a:lnTo>
                    <a:pt x="443" y="251"/>
                  </a:lnTo>
                  <a:lnTo>
                    <a:pt x="448" y="253"/>
                  </a:lnTo>
                  <a:lnTo>
                    <a:pt x="456" y="257"/>
                  </a:lnTo>
                  <a:lnTo>
                    <a:pt x="462" y="259"/>
                  </a:lnTo>
                  <a:lnTo>
                    <a:pt x="467" y="261"/>
                  </a:lnTo>
                  <a:lnTo>
                    <a:pt x="475" y="262"/>
                  </a:lnTo>
                  <a:lnTo>
                    <a:pt x="481" y="264"/>
                  </a:lnTo>
                  <a:lnTo>
                    <a:pt x="488" y="266"/>
                  </a:lnTo>
                  <a:lnTo>
                    <a:pt x="494" y="266"/>
                  </a:lnTo>
                  <a:lnTo>
                    <a:pt x="502" y="270"/>
                  </a:lnTo>
                  <a:lnTo>
                    <a:pt x="509" y="270"/>
                  </a:lnTo>
                  <a:lnTo>
                    <a:pt x="517" y="272"/>
                  </a:lnTo>
                  <a:lnTo>
                    <a:pt x="524" y="272"/>
                  </a:lnTo>
                  <a:lnTo>
                    <a:pt x="532" y="274"/>
                  </a:lnTo>
                  <a:lnTo>
                    <a:pt x="540" y="274"/>
                  </a:lnTo>
                  <a:lnTo>
                    <a:pt x="547" y="278"/>
                  </a:lnTo>
                  <a:lnTo>
                    <a:pt x="555" y="278"/>
                  </a:lnTo>
                  <a:lnTo>
                    <a:pt x="562" y="280"/>
                  </a:lnTo>
                  <a:lnTo>
                    <a:pt x="570" y="280"/>
                  </a:lnTo>
                  <a:lnTo>
                    <a:pt x="579" y="281"/>
                  </a:lnTo>
                  <a:lnTo>
                    <a:pt x="585" y="281"/>
                  </a:lnTo>
                  <a:lnTo>
                    <a:pt x="593" y="281"/>
                  </a:lnTo>
                  <a:lnTo>
                    <a:pt x="600" y="281"/>
                  </a:lnTo>
                  <a:lnTo>
                    <a:pt x="608" y="281"/>
                  </a:lnTo>
                  <a:lnTo>
                    <a:pt x="614" y="281"/>
                  </a:lnTo>
                  <a:lnTo>
                    <a:pt x="621" y="283"/>
                  </a:lnTo>
                  <a:lnTo>
                    <a:pt x="631" y="283"/>
                  </a:lnTo>
                  <a:lnTo>
                    <a:pt x="638" y="285"/>
                  </a:lnTo>
                  <a:lnTo>
                    <a:pt x="642" y="285"/>
                  </a:lnTo>
                  <a:lnTo>
                    <a:pt x="650" y="285"/>
                  </a:lnTo>
                  <a:lnTo>
                    <a:pt x="656" y="285"/>
                  </a:lnTo>
                  <a:lnTo>
                    <a:pt x="663" y="285"/>
                  </a:lnTo>
                  <a:lnTo>
                    <a:pt x="669" y="285"/>
                  </a:lnTo>
                  <a:lnTo>
                    <a:pt x="675" y="287"/>
                  </a:lnTo>
                  <a:lnTo>
                    <a:pt x="680" y="287"/>
                  </a:lnTo>
                  <a:lnTo>
                    <a:pt x="686" y="289"/>
                  </a:lnTo>
                  <a:lnTo>
                    <a:pt x="694" y="289"/>
                  </a:lnTo>
                  <a:lnTo>
                    <a:pt x="701" y="291"/>
                  </a:lnTo>
                  <a:lnTo>
                    <a:pt x="707" y="293"/>
                  </a:lnTo>
                  <a:lnTo>
                    <a:pt x="713" y="295"/>
                  </a:lnTo>
                  <a:lnTo>
                    <a:pt x="716" y="299"/>
                  </a:lnTo>
                  <a:lnTo>
                    <a:pt x="711" y="306"/>
                  </a:lnTo>
                  <a:lnTo>
                    <a:pt x="705" y="308"/>
                  </a:lnTo>
                  <a:lnTo>
                    <a:pt x="695" y="312"/>
                  </a:lnTo>
                  <a:lnTo>
                    <a:pt x="690" y="314"/>
                  </a:lnTo>
                  <a:lnTo>
                    <a:pt x="684" y="314"/>
                  </a:lnTo>
                  <a:lnTo>
                    <a:pt x="676" y="316"/>
                  </a:lnTo>
                  <a:lnTo>
                    <a:pt x="671" y="318"/>
                  </a:lnTo>
                  <a:lnTo>
                    <a:pt x="663" y="318"/>
                  </a:lnTo>
                  <a:lnTo>
                    <a:pt x="656" y="318"/>
                  </a:lnTo>
                  <a:lnTo>
                    <a:pt x="646" y="319"/>
                  </a:lnTo>
                  <a:lnTo>
                    <a:pt x="638" y="321"/>
                  </a:lnTo>
                  <a:lnTo>
                    <a:pt x="629" y="321"/>
                  </a:lnTo>
                  <a:lnTo>
                    <a:pt x="619" y="323"/>
                  </a:lnTo>
                  <a:lnTo>
                    <a:pt x="610" y="323"/>
                  </a:lnTo>
                  <a:lnTo>
                    <a:pt x="598" y="325"/>
                  </a:lnTo>
                  <a:lnTo>
                    <a:pt x="587" y="325"/>
                  </a:lnTo>
                  <a:lnTo>
                    <a:pt x="576" y="325"/>
                  </a:lnTo>
                  <a:lnTo>
                    <a:pt x="564" y="325"/>
                  </a:lnTo>
                  <a:lnTo>
                    <a:pt x="553" y="325"/>
                  </a:lnTo>
                  <a:lnTo>
                    <a:pt x="540" y="325"/>
                  </a:lnTo>
                  <a:lnTo>
                    <a:pt x="528" y="325"/>
                  </a:lnTo>
                  <a:lnTo>
                    <a:pt x="517" y="325"/>
                  </a:lnTo>
                  <a:lnTo>
                    <a:pt x="503" y="327"/>
                  </a:lnTo>
                  <a:lnTo>
                    <a:pt x="490" y="325"/>
                  </a:lnTo>
                  <a:lnTo>
                    <a:pt x="477" y="325"/>
                  </a:lnTo>
                  <a:lnTo>
                    <a:pt x="464" y="325"/>
                  </a:lnTo>
                  <a:lnTo>
                    <a:pt x="450" y="325"/>
                  </a:lnTo>
                  <a:lnTo>
                    <a:pt x="437" y="323"/>
                  </a:lnTo>
                  <a:lnTo>
                    <a:pt x="424" y="323"/>
                  </a:lnTo>
                  <a:lnTo>
                    <a:pt x="410" y="323"/>
                  </a:lnTo>
                  <a:lnTo>
                    <a:pt x="397" y="323"/>
                  </a:lnTo>
                  <a:lnTo>
                    <a:pt x="384" y="321"/>
                  </a:lnTo>
                  <a:lnTo>
                    <a:pt x="368" y="321"/>
                  </a:lnTo>
                  <a:lnTo>
                    <a:pt x="355" y="319"/>
                  </a:lnTo>
                  <a:lnTo>
                    <a:pt x="342" y="319"/>
                  </a:lnTo>
                  <a:lnTo>
                    <a:pt x="327" y="318"/>
                  </a:lnTo>
                  <a:lnTo>
                    <a:pt x="313" y="316"/>
                  </a:lnTo>
                  <a:lnTo>
                    <a:pt x="300" y="316"/>
                  </a:lnTo>
                  <a:lnTo>
                    <a:pt x="287" y="314"/>
                  </a:lnTo>
                  <a:lnTo>
                    <a:pt x="272" y="312"/>
                  </a:lnTo>
                  <a:lnTo>
                    <a:pt x="258" y="310"/>
                  </a:lnTo>
                  <a:lnTo>
                    <a:pt x="247" y="308"/>
                  </a:lnTo>
                  <a:lnTo>
                    <a:pt x="234" y="308"/>
                  </a:lnTo>
                  <a:lnTo>
                    <a:pt x="220" y="306"/>
                  </a:lnTo>
                  <a:lnTo>
                    <a:pt x="207" y="304"/>
                  </a:lnTo>
                  <a:lnTo>
                    <a:pt x="196" y="302"/>
                  </a:lnTo>
                  <a:lnTo>
                    <a:pt x="184" y="300"/>
                  </a:lnTo>
                  <a:lnTo>
                    <a:pt x="171" y="299"/>
                  </a:lnTo>
                  <a:lnTo>
                    <a:pt x="161" y="295"/>
                  </a:lnTo>
                  <a:lnTo>
                    <a:pt x="148" y="293"/>
                  </a:lnTo>
                  <a:lnTo>
                    <a:pt x="138" y="291"/>
                  </a:lnTo>
                  <a:lnTo>
                    <a:pt x="129" y="287"/>
                  </a:lnTo>
                  <a:lnTo>
                    <a:pt x="119" y="285"/>
                  </a:lnTo>
                  <a:lnTo>
                    <a:pt x="108" y="283"/>
                  </a:lnTo>
                  <a:lnTo>
                    <a:pt x="100" y="281"/>
                  </a:lnTo>
                  <a:lnTo>
                    <a:pt x="91" y="278"/>
                  </a:lnTo>
                  <a:lnTo>
                    <a:pt x="83" y="274"/>
                  </a:lnTo>
                  <a:lnTo>
                    <a:pt x="76" y="272"/>
                  </a:lnTo>
                  <a:lnTo>
                    <a:pt x="68" y="270"/>
                  </a:lnTo>
                  <a:lnTo>
                    <a:pt x="61" y="266"/>
                  </a:lnTo>
                  <a:lnTo>
                    <a:pt x="55" y="262"/>
                  </a:lnTo>
                  <a:lnTo>
                    <a:pt x="49" y="259"/>
                  </a:lnTo>
                  <a:lnTo>
                    <a:pt x="45" y="257"/>
                  </a:lnTo>
                  <a:lnTo>
                    <a:pt x="36" y="247"/>
                  </a:lnTo>
                  <a:lnTo>
                    <a:pt x="28" y="242"/>
                  </a:lnTo>
                  <a:lnTo>
                    <a:pt x="21" y="232"/>
                  </a:lnTo>
                  <a:lnTo>
                    <a:pt x="15" y="224"/>
                  </a:lnTo>
                  <a:lnTo>
                    <a:pt x="9" y="215"/>
                  </a:lnTo>
                  <a:lnTo>
                    <a:pt x="7" y="205"/>
                  </a:lnTo>
                  <a:lnTo>
                    <a:pt x="4" y="196"/>
                  </a:lnTo>
                  <a:lnTo>
                    <a:pt x="2" y="188"/>
                  </a:lnTo>
                  <a:lnTo>
                    <a:pt x="0" y="177"/>
                  </a:lnTo>
                  <a:lnTo>
                    <a:pt x="0" y="167"/>
                  </a:lnTo>
                  <a:lnTo>
                    <a:pt x="0" y="158"/>
                  </a:lnTo>
                  <a:lnTo>
                    <a:pt x="2" y="148"/>
                  </a:lnTo>
                  <a:lnTo>
                    <a:pt x="2" y="139"/>
                  </a:lnTo>
                  <a:lnTo>
                    <a:pt x="5" y="129"/>
                  </a:lnTo>
                  <a:lnTo>
                    <a:pt x="7" y="120"/>
                  </a:lnTo>
                  <a:lnTo>
                    <a:pt x="11" y="112"/>
                  </a:lnTo>
                  <a:lnTo>
                    <a:pt x="13" y="103"/>
                  </a:lnTo>
                  <a:lnTo>
                    <a:pt x="17" y="93"/>
                  </a:lnTo>
                  <a:lnTo>
                    <a:pt x="21" y="84"/>
                  </a:lnTo>
                  <a:lnTo>
                    <a:pt x="24" y="78"/>
                  </a:lnTo>
                  <a:lnTo>
                    <a:pt x="28" y="69"/>
                  </a:lnTo>
                  <a:lnTo>
                    <a:pt x="30" y="63"/>
                  </a:lnTo>
                  <a:lnTo>
                    <a:pt x="36" y="55"/>
                  </a:lnTo>
                  <a:lnTo>
                    <a:pt x="40" y="51"/>
                  </a:lnTo>
                  <a:lnTo>
                    <a:pt x="42" y="44"/>
                  </a:lnTo>
                  <a:lnTo>
                    <a:pt x="45" y="38"/>
                  </a:lnTo>
                  <a:lnTo>
                    <a:pt x="47" y="34"/>
                  </a:lnTo>
                  <a:lnTo>
                    <a:pt x="51" y="31"/>
                  </a:lnTo>
                  <a:lnTo>
                    <a:pt x="55" y="27"/>
                  </a:lnTo>
                  <a:lnTo>
                    <a:pt x="57" y="25"/>
                  </a:lnTo>
                  <a:close/>
                </a:path>
              </a:pathLst>
            </a:custGeom>
            <a:solidFill>
              <a:srgbClr val="EDEB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86" name="Freeform 18"/>
            <p:cNvSpPr>
              <a:spLocks/>
            </p:cNvSpPr>
            <p:nvPr/>
          </p:nvSpPr>
          <p:spPr bwMode="auto">
            <a:xfrm>
              <a:off x="3125788" y="2747963"/>
              <a:ext cx="98425" cy="73025"/>
            </a:xfrm>
            <a:custGeom>
              <a:avLst/>
              <a:gdLst>
                <a:gd name="T0" fmla="*/ 2147483647 w 124"/>
                <a:gd name="T1" fmla="*/ 2147483647 h 93"/>
                <a:gd name="T2" fmla="*/ 2147483647 w 124"/>
                <a:gd name="T3" fmla="*/ 0 h 93"/>
                <a:gd name="T4" fmla="*/ 2147483647 w 124"/>
                <a:gd name="T5" fmla="*/ 0 h 93"/>
                <a:gd name="T6" fmla="*/ 2147483647 w 124"/>
                <a:gd name="T7" fmla="*/ 0 h 93"/>
                <a:gd name="T8" fmla="*/ 2147483647 w 124"/>
                <a:gd name="T9" fmla="*/ 0 h 93"/>
                <a:gd name="T10" fmla="*/ 2147483647 w 124"/>
                <a:gd name="T11" fmla="*/ 2147483647 h 93"/>
                <a:gd name="T12" fmla="*/ 2147483647 w 124"/>
                <a:gd name="T13" fmla="*/ 2147483647 h 93"/>
                <a:gd name="T14" fmla="*/ 2147483647 w 124"/>
                <a:gd name="T15" fmla="*/ 2147483647 h 93"/>
                <a:gd name="T16" fmla="*/ 2147483647 w 124"/>
                <a:gd name="T17" fmla="*/ 2147483647 h 93"/>
                <a:gd name="T18" fmla="*/ 2147483647 w 124"/>
                <a:gd name="T19" fmla="*/ 2147483647 h 93"/>
                <a:gd name="T20" fmla="*/ 2147483647 w 124"/>
                <a:gd name="T21" fmla="*/ 2147483647 h 93"/>
                <a:gd name="T22" fmla="*/ 2147483647 w 124"/>
                <a:gd name="T23" fmla="*/ 2147483647 h 93"/>
                <a:gd name="T24" fmla="*/ 2147483647 w 124"/>
                <a:gd name="T25" fmla="*/ 2147483647 h 93"/>
                <a:gd name="T26" fmla="*/ 2147483647 w 124"/>
                <a:gd name="T27" fmla="*/ 2147483647 h 93"/>
                <a:gd name="T28" fmla="*/ 2147483647 w 124"/>
                <a:gd name="T29" fmla="*/ 2147483647 h 93"/>
                <a:gd name="T30" fmla="*/ 0 w 124"/>
                <a:gd name="T31" fmla="*/ 2147483647 h 93"/>
                <a:gd name="T32" fmla="*/ 0 w 124"/>
                <a:gd name="T33" fmla="*/ 2147483647 h 93"/>
                <a:gd name="T34" fmla="*/ 2147483647 w 124"/>
                <a:gd name="T35" fmla="*/ 2147483647 h 93"/>
                <a:gd name="T36" fmla="*/ 2147483647 w 124"/>
                <a:gd name="T37" fmla="*/ 2147483647 h 93"/>
                <a:gd name="T38" fmla="*/ 2147483647 w 124"/>
                <a:gd name="T39" fmla="*/ 2147483647 h 93"/>
                <a:gd name="T40" fmla="*/ 2147483647 w 124"/>
                <a:gd name="T41" fmla="*/ 2147483647 h 93"/>
                <a:gd name="T42" fmla="*/ 2147483647 w 124"/>
                <a:gd name="T43" fmla="*/ 2147483647 h 93"/>
                <a:gd name="T44" fmla="*/ 2147483647 w 124"/>
                <a:gd name="T45" fmla="*/ 2147483647 h 93"/>
                <a:gd name="T46" fmla="*/ 2147483647 w 124"/>
                <a:gd name="T47" fmla="*/ 2147483647 h 93"/>
                <a:gd name="T48" fmla="*/ 2147483647 w 124"/>
                <a:gd name="T49" fmla="*/ 2147483647 h 93"/>
                <a:gd name="T50" fmla="*/ 2147483647 w 124"/>
                <a:gd name="T51" fmla="*/ 2147483647 h 93"/>
                <a:gd name="T52" fmla="*/ 2147483647 w 124"/>
                <a:gd name="T53" fmla="*/ 2147483647 h 93"/>
                <a:gd name="T54" fmla="*/ 2147483647 w 124"/>
                <a:gd name="T55" fmla="*/ 2147483647 h 93"/>
                <a:gd name="T56" fmla="*/ 2147483647 w 124"/>
                <a:gd name="T57" fmla="*/ 2147483647 h 93"/>
                <a:gd name="T58" fmla="*/ 2147483647 w 124"/>
                <a:gd name="T59" fmla="*/ 2147483647 h 93"/>
                <a:gd name="T60" fmla="*/ 2147483647 w 124"/>
                <a:gd name="T61" fmla="*/ 2147483647 h 93"/>
                <a:gd name="T62" fmla="*/ 2147483647 w 124"/>
                <a:gd name="T63" fmla="*/ 2147483647 h 93"/>
                <a:gd name="T64" fmla="*/ 2147483647 w 124"/>
                <a:gd name="T65" fmla="*/ 2147483647 h 93"/>
                <a:gd name="T66" fmla="*/ 2147483647 w 124"/>
                <a:gd name="T67" fmla="*/ 2147483647 h 93"/>
                <a:gd name="T68" fmla="*/ 2147483647 w 124"/>
                <a:gd name="T69" fmla="*/ 2147483647 h 93"/>
                <a:gd name="T70" fmla="*/ 2147483647 w 124"/>
                <a:gd name="T71" fmla="*/ 2147483647 h 93"/>
                <a:gd name="T72" fmla="*/ 2147483647 w 124"/>
                <a:gd name="T73" fmla="*/ 2147483647 h 93"/>
                <a:gd name="T74" fmla="*/ 2147483647 w 124"/>
                <a:gd name="T75" fmla="*/ 2147483647 h 93"/>
                <a:gd name="T76" fmla="*/ 2147483647 w 124"/>
                <a:gd name="T77" fmla="*/ 2147483647 h 93"/>
                <a:gd name="T78" fmla="*/ 2147483647 w 124"/>
                <a:gd name="T79" fmla="*/ 2147483647 h 93"/>
                <a:gd name="T80" fmla="*/ 2147483647 w 124"/>
                <a:gd name="T81" fmla="*/ 2147483647 h 93"/>
                <a:gd name="T82" fmla="*/ 2147483647 w 124"/>
                <a:gd name="T83" fmla="*/ 2147483647 h 93"/>
                <a:gd name="T84" fmla="*/ 2147483647 w 124"/>
                <a:gd name="T85" fmla="*/ 2147483647 h 93"/>
                <a:gd name="T86" fmla="*/ 2147483647 w 124"/>
                <a:gd name="T87" fmla="*/ 2147483647 h 93"/>
                <a:gd name="T88" fmla="*/ 2147483647 w 124"/>
                <a:gd name="T89" fmla="*/ 2147483647 h 93"/>
                <a:gd name="T90" fmla="*/ 2147483647 w 124"/>
                <a:gd name="T91" fmla="*/ 2147483647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4"/>
                <a:gd name="T139" fmla="*/ 0 h 93"/>
                <a:gd name="T140" fmla="*/ 124 w 124"/>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4" h="93">
                  <a:moveTo>
                    <a:pt x="93" y="2"/>
                  </a:moveTo>
                  <a:lnTo>
                    <a:pt x="88" y="0"/>
                  </a:lnTo>
                  <a:lnTo>
                    <a:pt x="80" y="0"/>
                  </a:lnTo>
                  <a:lnTo>
                    <a:pt x="74" y="0"/>
                  </a:lnTo>
                  <a:lnTo>
                    <a:pt x="71" y="0"/>
                  </a:lnTo>
                  <a:lnTo>
                    <a:pt x="61" y="2"/>
                  </a:lnTo>
                  <a:lnTo>
                    <a:pt x="53" y="3"/>
                  </a:lnTo>
                  <a:lnTo>
                    <a:pt x="44" y="3"/>
                  </a:lnTo>
                  <a:lnTo>
                    <a:pt x="36" y="5"/>
                  </a:lnTo>
                  <a:lnTo>
                    <a:pt x="31" y="9"/>
                  </a:lnTo>
                  <a:lnTo>
                    <a:pt x="25" y="13"/>
                  </a:lnTo>
                  <a:lnTo>
                    <a:pt x="15" y="17"/>
                  </a:lnTo>
                  <a:lnTo>
                    <a:pt x="8" y="24"/>
                  </a:lnTo>
                  <a:lnTo>
                    <a:pt x="4" y="34"/>
                  </a:lnTo>
                  <a:lnTo>
                    <a:pt x="2" y="41"/>
                  </a:lnTo>
                  <a:lnTo>
                    <a:pt x="0" y="49"/>
                  </a:lnTo>
                  <a:lnTo>
                    <a:pt x="0" y="59"/>
                  </a:lnTo>
                  <a:lnTo>
                    <a:pt x="2" y="66"/>
                  </a:lnTo>
                  <a:lnTo>
                    <a:pt x="6" y="74"/>
                  </a:lnTo>
                  <a:lnTo>
                    <a:pt x="10" y="80"/>
                  </a:lnTo>
                  <a:lnTo>
                    <a:pt x="15" y="85"/>
                  </a:lnTo>
                  <a:lnTo>
                    <a:pt x="21" y="87"/>
                  </a:lnTo>
                  <a:lnTo>
                    <a:pt x="29" y="91"/>
                  </a:lnTo>
                  <a:lnTo>
                    <a:pt x="33" y="91"/>
                  </a:lnTo>
                  <a:lnTo>
                    <a:pt x="40" y="93"/>
                  </a:lnTo>
                  <a:lnTo>
                    <a:pt x="46" y="91"/>
                  </a:lnTo>
                  <a:lnTo>
                    <a:pt x="55" y="91"/>
                  </a:lnTo>
                  <a:lnTo>
                    <a:pt x="61" y="89"/>
                  </a:lnTo>
                  <a:lnTo>
                    <a:pt x="71" y="87"/>
                  </a:lnTo>
                  <a:lnTo>
                    <a:pt x="76" y="85"/>
                  </a:lnTo>
                  <a:lnTo>
                    <a:pt x="86" y="83"/>
                  </a:lnTo>
                  <a:lnTo>
                    <a:pt x="93" y="78"/>
                  </a:lnTo>
                  <a:lnTo>
                    <a:pt x="99" y="76"/>
                  </a:lnTo>
                  <a:lnTo>
                    <a:pt x="105" y="72"/>
                  </a:lnTo>
                  <a:lnTo>
                    <a:pt x="111" y="68"/>
                  </a:lnTo>
                  <a:lnTo>
                    <a:pt x="118" y="61"/>
                  </a:lnTo>
                  <a:lnTo>
                    <a:pt x="124" y="53"/>
                  </a:lnTo>
                  <a:lnTo>
                    <a:pt x="122" y="47"/>
                  </a:lnTo>
                  <a:lnTo>
                    <a:pt x="118" y="38"/>
                  </a:lnTo>
                  <a:lnTo>
                    <a:pt x="114" y="28"/>
                  </a:lnTo>
                  <a:lnTo>
                    <a:pt x="109" y="21"/>
                  </a:lnTo>
                  <a:lnTo>
                    <a:pt x="103" y="13"/>
                  </a:lnTo>
                  <a:lnTo>
                    <a:pt x="97" y="7"/>
                  </a:lnTo>
                  <a:lnTo>
                    <a:pt x="93" y="2"/>
                  </a:lnTo>
                  <a:close/>
                </a:path>
              </a:pathLst>
            </a:custGeom>
            <a:solidFill>
              <a:srgbClr val="FFB8B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87" name="Freeform 19"/>
            <p:cNvSpPr>
              <a:spLocks/>
            </p:cNvSpPr>
            <p:nvPr/>
          </p:nvSpPr>
          <p:spPr bwMode="auto">
            <a:xfrm>
              <a:off x="3194050" y="2786063"/>
              <a:ext cx="104775" cy="79375"/>
            </a:xfrm>
            <a:custGeom>
              <a:avLst/>
              <a:gdLst>
                <a:gd name="T0" fmla="*/ 2147483647 w 133"/>
                <a:gd name="T1" fmla="*/ 0 h 101"/>
                <a:gd name="T2" fmla="*/ 2147483647 w 133"/>
                <a:gd name="T3" fmla="*/ 0 h 101"/>
                <a:gd name="T4" fmla="*/ 2147483647 w 133"/>
                <a:gd name="T5" fmla="*/ 0 h 101"/>
                <a:gd name="T6" fmla="*/ 2147483647 w 133"/>
                <a:gd name="T7" fmla="*/ 2147483647 h 101"/>
                <a:gd name="T8" fmla="*/ 2147483647 w 133"/>
                <a:gd name="T9" fmla="*/ 2147483647 h 101"/>
                <a:gd name="T10" fmla="*/ 2147483647 w 133"/>
                <a:gd name="T11" fmla="*/ 2147483647 h 101"/>
                <a:gd name="T12" fmla="*/ 2147483647 w 133"/>
                <a:gd name="T13" fmla="*/ 2147483647 h 101"/>
                <a:gd name="T14" fmla="*/ 2147483647 w 133"/>
                <a:gd name="T15" fmla="*/ 2147483647 h 101"/>
                <a:gd name="T16" fmla="*/ 2147483647 w 133"/>
                <a:gd name="T17" fmla="*/ 2147483647 h 101"/>
                <a:gd name="T18" fmla="*/ 2147483647 w 133"/>
                <a:gd name="T19" fmla="*/ 2147483647 h 101"/>
                <a:gd name="T20" fmla="*/ 2147483647 w 133"/>
                <a:gd name="T21" fmla="*/ 2147483647 h 101"/>
                <a:gd name="T22" fmla="*/ 0 w 133"/>
                <a:gd name="T23" fmla="*/ 2147483647 h 101"/>
                <a:gd name="T24" fmla="*/ 0 w 133"/>
                <a:gd name="T25" fmla="*/ 2147483647 h 101"/>
                <a:gd name="T26" fmla="*/ 0 w 133"/>
                <a:gd name="T27" fmla="*/ 2147483647 h 101"/>
                <a:gd name="T28" fmla="*/ 2147483647 w 133"/>
                <a:gd name="T29" fmla="*/ 2147483647 h 101"/>
                <a:gd name="T30" fmla="*/ 2147483647 w 133"/>
                <a:gd name="T31" fmla="*/ 2147483647 h 101"/>
                <a:gd name="T32" fmla="*/ 2147483647 w 133"/>
                <a:gd name="T33" fmla="*/ 2147483647 h 101"/>
                <a:gd name="T34" fmla="*/ 2147483647 w 133"/>
                <a:gd name="T35" fmla="*/ 2147483647 h 101"/>
                <a:gd name="T36" fmla="*/ 2147483647 w 133"/>
                <a:gd name="T37" fmla="*/ 2147483647 h 101"/>
                <a:gd name="T38" fmla="*/ 2147483647 w 133"/>
                <a:gd name="T39" fmla="*/ 2147483647 h 101"/>
                <a:gd name="T40" fmla="*/ 2147483647 w 133"/>
                <a:gd name="T41" fmla="*/ 2147483647 h 101"/>
                <a:gd name="T42" fmla="*/ 2147483647 w 133"/>
                <a:gd name="T43" fmla="*/ 2147483647 h 101"/>
                <a:gd name="T44" fmla="*/ 2147483647 w 133"/>
                <a:gd name="T45" fmla="*/ 2147483647 h 101"/>
                <a:gd name="T46" fmla="*/ 2147483647 w 133"/>
                <a:gd name="T47" fmla="*/ 2147483647 h 101"/>
                <a:gd name="T48" fmla="*/ 2147483647 w 133"/>
                <a:gd name="T49" fmla="*/ 2147483647 h 101"/>
                <a:gd name="T50" fmla="*/ 2147483647 w 133"/>
                <a:gd name="T51" fmla="*/ 2147483647 h 101"/>
                <a:gd name="T52" fmla="*/ 2147483647 w 133"/>
                <a:gd name="T53" fmla="*/ 2147483647 h 101"/>
                <a:gd name="T54" fmla="*/ 2147483647 w 133"/>
                <a:gd name="T55" fmla="*/ 2147483647 h 101"/>
                <a:gd name="T56" fmla="*/ 2147483647 w 133"/>
                <a:gd name="T57" fmla="*/ 2147483647 h 101"/>
                <a:gd name="T58" fmla="*/ 2147483647 w 133"/>
                <a:gd name="T59" fmla="*/ 2147483647 h 101"/>
                <a:gd name="T60" fmla="*/ 2147483647 w 133"/>
                <a:gd name="T61" fmla="*/ 2147483647 h 101"/>
                <a:gd name="T62" fmla="*/ 2147483647 w 133"/>
                <a:gd name="T63" fmla="*/ 2147483647 h 101"/>
                <a:gd name="T64" fmla="*/ 2147483647 w 133"/>
                <a:gd name="T65" fmla="*/ 2147483647 h 101"/>
                <a:gd name="T66" fmla="*/ 2147483647 w 133"/>
                <a:gd name="T67" fmla="*/ 2147483647 h 101"/>
                <a:gd name="T68" fmla="*/ 2147483647 w 133"/>
                <a:gd name="T69" fmla="*/ 2147483647 h 101"/>
                <a:gd name="T70" fmla="*/ 2147483647 w 133"/>
                <a:gd name="T71" fmla="*/ 2147483647 h 101"/>
                <a:gd name="T72" fmla="*/ 2147483647 w 133"/>
                <a:gd name="T73" fmla="*/ 2147483647 h 101"/>
                <a:gd name="T74" fmla="*/ 2147483647 w 133"/>
                <a:gd name="T75" fmla="*/ 2147483647 h 101"/>
                <a:gd name="T76" fmla="*/ 2147483647 w 133"/>
                <a:gd name="T77" fmla="*/ 2147483647 h 101"/>
                <a:gd name="T78" fmla="*/ 2147483647 w 133"/>
                <a:gd name="T79" fmla="*/ 2147483647 h 101"/>
                <a:gd name="T80" fmla="*/ 2147483647 w 133"/>
                <a:gd name="T81" fmla="*/ 2147483647 h 101"/>
                <a:gd name="T82" fmla="*/ 2147483647 w 133"/>
                <a:gd name="T83" fmla="*/ 2147483647 h 101"/>
                <a:gd name="T84" fmla="*/ 2147483647 w 133"/>
                <a:gd name="T85" fmla="*/ 2147483647 h 101"/>
                <a:gd name="T86" fmla="*/ 2147483647 w 133"/>
                <a:gd name="T87" fmla="*/ 0 h 101"/>
                <a:gd name="T88" fmla="*/ 2147483647 w 133"/>
                <a:gd name="T89" fmla="*/ 0 h 101"/>
                <a:gd name="T90" fmla="*/ 2147483647 w 133"/>
                <a:gd name="T91" fmla="*/ 0 h 1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3"/>
                <a:gd name="T139" fmla="*/ 0 h 101"/>
                <a:gd name="T140" fmla="*/ 133 w 133"/>
                <a:gd name="T141" fmla="*/ 101 h 10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3" h="101">
                  <a:moveTo>
                    <a:pt x="83" y="0"/>
                  </a:moveTo>
                  <a:lnTo>
                    <a:pt x="72" y="0"/>
                  </a:lnTo>
                  <a:lnTo>
                    <a:pt x="63" y="0"/>
                  </a:lnTo>
                  <a:lnTo>
                    <a:pt x="53" y="2"/>
                  </a:lnTo>
                  <a:lnTo>
                    <a:pt x="45" y="4"/>
                  </a:lnTo>
                  <a:lnTo>
                    <a:pt x="36" y="6"/>
                  </a:lnTo>
                  <a:lnTo>
                    <a:pt x="30" y="10"/>
                  </a:lnTo>
                  <a:lnTo>
                    <a:pt x="23" y="14"/>
                  </a:lnTo>
                  <a:lnTo>
                    <a:pt x="19" y="17"/>
                  </a:lnTo>
                  <a:lnTo>
                    <a:pt x="9" y="25"/>
                  </a:lnTo>
                  <a:lnTo>
                    <a:pt x="4" y="34"/>
                  </a:lnTo>
                  <a:lnTo>
                    <a:pt x="0" y="44"/>
                  </a:lnTo>
                  <a:lnTo>
                    <a:pt x="0" y="55"/>
                  </a:lnTo>
                  <a:lnTo>
                    <a:pt x="0" y="65"/>
                  </a:lnTo>
                  <a:lnTo>
                    <a:pt x="2" y="74"/>
                  </a:lnTo>
                  <a:lnTo>
                    <a:pt x="7" y="82"/>
                  </a:lnTo>
                  <a:lnTo>
                    <a:pt x="15" y="90"/>
                  </a:lnTo>
                  <a:lnTo>
                    <a:pt x="23" y="95"/>
                  </a:lnTo>
                  <a:lnTo>
                    <a:pt x="32" y="101"/>
                  </a:lnTo>
                  <a:lnTo>
                    <a:pt x="38" y="101"/>
                  </a:lnTo>
                  <a:lnTo>
                    <a:pt x="44" y="101"/>
                  </a:lnTo>
                  <a:lnTo>
                    <a:pt x="51" y="101"/>
                  </a:lnTo>
                  <a:lnTo>
                    <a:pt x="59" y="101"/>
                  </a:lnTo>
                  <a:lnTo>
                    <a:pt x="64" y="99"/>
                  </a:lnTo>
                  <a:lnTo>
                    <a:pt x="70" y="97"/>
                  </a:lnTo>
                  <a:lnTo>
                    <a:pt x="76" y="95"/>
                  </a:lnTo>
                  <a:lnTo>
                    <a:pt x="82" y="93"/>
                  </a:lnTo>
                  <a:lnTo>
                    <a:pt x="89" y="90"/>
                  </a:lnTo>
                  <a:lnTo>
                    <a:pt x="101" y="86"/>
                  </a:lnTo>
                  <a:lnTo>
                    <a:pt x="106" y="80"/>
                  </a:lnTo>
                  <a:lnTo>
                    <a:pt x="114" y="74"/>
                  </a:lnTo>
                  <a:lnTo>
                    <a:pt x="118" y="71"/>
                  </a:lnTo>
                  <a:lnTo>
                    <a:pt x="123" y="65"/>
                  </a:lnTo>
                  <a:lnTo>
                    <a:pt x="129" y="53"/>
                  </a:lnTo>
                  <a:lnTo>
                    <a:pt x="133" y="46"/>
                  </a:lnTo>
                  <a:lnTo>
                    <a:pt x="131" y="38"/>
                  </a:lnTo>
                  <a:lnTo>
                    <a:pt x="129" y="33"/>
                  </a:lnTo>
                  <a:lnTo>
                    <a:pt x="123" y="29"/>
                  </a:lnTo>
                  <a:lnTo>
                    <a:pt x="118" y="25"/>
                  </a:lnTo>
                  <a:lnTo>
                    <a:pt x="108" y="19"/>
                  </a:lnTo>
                  <a:lnTo>
                    <a:pt x="102" y="14"/>
                  </a:lnTo>
                  <a:lnTo>
                    <a:pt x="95" y="6"/>
                  </a:lnTo>
                  <a:lnTo>
                    <a:pt x="89" y="4"/>
                  </a:lnTo>
                  <a:lnTo>
                    <a:pt x="85" y="0"/>
                  </a:lnTo>
                  <a:lnTo>
                    <a:pt x="83" y="0"/>
                  </a:lnTo>
                  <a:close/>
                </a:path>
              </a:pathLst>
            </a:custGeom>
            <a:solidFill>
              <a:srgbClr val="FFCC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88" name="Freeform 20"/>
            <p:cNvSpPr>
              <a:spLocks/>
            </p:cNvSpPr>
            <p:nvPr/>
          </p:nvSpPr>
          <p:spPr bwMode="auto">
            <a:xfrm>
              <a:off x="2987675" y="2311400"/>
              <a:ext cx="188912" cy="76200"/>
            </a:xfrm>
            <a:custGeom>
              <a:avLst/>
              <a:gdLst>
                <a:gd name="T0" fmla="*/ 2147483647 w 240"/>
                <a:gd name="T1" fmla="*/ 2147483647 h 95"/>
                <a:gd name="T2" fmla="*/ 2147483647 w 240"/>
                <a:gd name="T3" fmla="*/ 2147483647 h 95"/>
                <a:gd name="T4" fmla="*/ 2147483647 w 240"/>
                <a:gd name="T5" fmla="*/ 2147483647 h 95"/>
                <a:gd name="T6" fmla="*/ 0 w 240"/>
                <a:gd name="T7" fmla="*/ 2147483647 h 95"/>
                <a:gd name="T8" fmla="*/ 0 w 240"/>
                <a:gd name="T9" fmla="*/ 2147483647 h 95"/>
                <a:gd name="T10" fmla="*/ 2147483647 w 240"/>
                <a:gd name="T11" fmla="*/ 2147483647 h 95"/>
                <a:gd name="T12" fmla="*/ 2147483647 w 240"/>
                <a:gd name="T13" fmla="*/ 2147483647 h 95"/>
                <a:gd name="T14" fmla="*/ 2147483647 w 240"/>
                <a:gd name="T15" fmla="*/ 2147483647 h 95"/>
                <a:gd name="T16" fmla="*/ 2147483647 w 240"/>
                <a:gd name="T17" fmla="*/ 2147483647 h 95"/>
                <a:gd name="T18" fmla="*/ 2147483647 w 240"/>
                <a:gd name="T19" fmla="*/ 2147483647 h 95"/>
                <a:gd name="T20" fmla="*/ 2147483647 w 240"/>
                <a:gd name="T21" fmla="*/ 2147483647 h 95"/>
                <a:gd name="T22" fmla="*/ 2147483647 w 240"/>
                <a:gd name="T23" fmla="*/ 2147483647 h 95"/>
                <a:gd name="T24" fmla="*/ 2147483647 w 240"/>
                <a:gd name="T25" fmla="*/ 2147483647 h 95"/>
                <a:gd name="T26" fmla="*/ 2147483647 w 240"/>
                <a:gd name="T27" fmla="*/ 2147483647 h 95"/>
                <a:gd name="T28" fmla="*/ 2147483647 w 240"/>
                <a:gd name="T29" fmla="*/ 2147483647 h 95"/>
                <a:gd name="T30" fmla="*/ 2147483647 w 240"/>
                <a:gd name="T31" fmla="*/ 2147483647 h 95"/>
                <a:gd name="T32" fmla="*/ 2147483647 w 240"/>
                <a:gd name="T33" fmla="*/ 2147483647 h 95"/>
                <a:gd name="T34" fmla="*/ 2147483647 w 240"/>
                <a:gd name="T35" fmla="*/ 2147483647 h 95"/>
                <a:gd name="T36" fmla="*/ 2147483647 w 240"/>
                <a:gd name="T37" fmla="*/ 2147483647 h 95"/>
                <a:gd name="T38" fmla="*/ 2147483647 w 240"/>
                <a:gd name="T39" fmla="*/ 2147483647 h 95"/>
                <a:gd name="T40" fmla="*/ 2147483647 w 240"/>
                <a:gd name="T41" fmla="*/ 2147483647 h 95"/>
                <a:gd name="T42" fmla="*/ 2147483647 w 240"/>
                <a:gd name="T43" fmla="*/ 2147483647 h 95"/>
                <a:gd name="T44" fmla="*/ 2147483647 w 240"/>
                <a:gd name="T45" fmla="*/ 2147483647 h 95"/>
                <a:gd name="T46" fmla="*/ 2147483647 w 240"/>
                <a:gd name="T47" fmla="*/ 2147483647 h 95"/>
                <a:gd name="T48" fmla="*/ 2147483647 w 240"/>
                <a:gd name="T49" fmla="*/ 2147483647 h 95"/>
                <a:gd name="T50" fmla="*/ 2147483647 w 240"/>
                <a:gd name="T51" fmla="*/ 2147483647 h 95"/>
                <a:gd name="T52" fmla="*/ 2147483647 w 240"/>
                <a:gd name="T53" fmla="*/ 2147483647 h 95"/>
                <a:gd name="T54" fmla="*/ 2147483647 w 240"/>
                <a:gd name="T55" fmla="*/ 2147483647 h 95"/>
                <a:gd name="T56" fmla="*/ 2147483647 w 240"/>
                <a:gd name="T57" fmla="*/ 2147483647 h 95"/>
                <a:gd name="T58" fmla="*/ 2147483647 w 240"/>
                <a:gd name="T59" fmla="*/ 2147483647 h 95"/>
                <a:gd name="T60" fmla="*/ 2147483647 w 240"/>
                <a:gd name="T61" fmla="*/ 2147483647 h 95"/>
                <a:gd name="T62" fmla="*/ 2147483647 w 240"/>
                <a:gd name="T63" fmla="*/ 2147483647 h 95"/>
                <a:gd name="T64" fmla="*/ 2147483647 w 240"/>
                <a:gd name="T65" fmla="*/ 2147483647 h 95"/>
                <a:gd name="T66" fmla="*/ 2147483647 w 240"/>
                <a:gd name="T67" fmla="*/ 2147483647 h 95"/>
                <a:gd name="T68" fmla="*/ 2147483647 w 240"/>
                <a:gd name="T69" fmla="*/ 2147483647 h 95"/>
                <a:gd name="T70" fmla="*/ 2147483647 w 240"/>
                <a:gd name="T71" fmla="*/ 2147483647 h 95"/>
                <a:gd name="T72" fmla="*/ 2147483647 w 240"/>
                <a:gd name="T73" fmla="*/ 2147483647 h 95"/>
                <a:gd name="T74" fmla="*/ 2147483647 w 240"/>
                <a:gd name="T75" fmla="*/ 0 h 95"/>
                <a:gd name="T76" fmla="*/ 2147483647 w 240"/>
                <a:gd name="T77" fmla="*/ 0 h 95"/>
                <a:gd name="T78" fmla="*/ 2147483647 w 240"/>
                <a:gd name="T79" fmla="*/ 2147483647 h 95"/>
                <a:gd name="T80" fmla="*/ 2147483647 w 240"/>
                <a:gd name="T81" fmla="*/ 2147483647 h 95"/>
                <a:gd name="T82" fmla="*/ 2147483647 w 240"/>
                <a:gd name="T83" fmla="*/ 2147483647 h 95"/>
                <a:gd name="T84" fmla="*/ 2147483647 w 240"/>
                <a:gd name="T85" fmla="*/ 2147483647 h 95"/>
                <a:gd name="T86" fmla="*/ 2147483647 w 240"/>
                <a:gd name="T87" fmla="*/ 2147483647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0"/>
                <a:gd name="T133" fmla="*/ 0 h 95"/>
                <a:gd name="T134" fmla="*/ 240 w 240"/>
                <a:gd name="T135" fmla="*/ 95 h 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0" h="95">
                  <a:moveTo>
                    <a:pt x="46" y="12"/>
                  </a:moveTo>
                  <a:lnTo>
                    <a:pt x="37" y="12"/>
                  </a:lnTo>
                  <a:lnTo>
                    <a:pt x="31" y="12"/>
                  </a:lnTo>
                  <a:lnTo>
                    <a:pt x="23" y="14"/>
                  </a:lnTo>
                  <a:lnTo>
                    <a:pt x="19" y="16"/>
                  </a:lnTo>
                  <a:lnTo>
                    <a:pt x="10" y="19"/>
                  </a:lnTo>
                  <a:lnTo>
                    <a:pt x="4" y="25"/>
                  </a:lnTo>
                  <a:lnTo>
                    <a:pt x="0" y="31"/>
                  </a:lnTo>
                  <a:lnTo>
                    <a:pt x="0" y="38"/>
                  </a:lnTo>
                  <a:lnTo>
                    <a:pt x="0" y="46"/>
                  </a:lnTo>
                  <a:lnTo>
                    <a:pt x="4" y="54"/>
                  </a:lnTo>
                  <a:lnTo>
                    <a:pt x="8" y="59"/>
                  </a:lnTo>
                  <a:lnTo>
                    <a:pt x="16" y="69"/>
                  </a:lnTo>
                  <a:lnTo>
                    <a:pt x="21" y="74"/>
                  </a:lnTo>
                  <a:lnTo>
                    <a:pt x="33" y="82"/>
                  </a:lnTo>
                  <a:lnTo>
                    <a:pt x="40" y="86"/>
                  </a:lnTo>
                  <a:lnTo>
                    <a:pt x="50" y="90"/>
                  </a:lnTo>
                  <a:lnTo>
                    <a:pt x="61" y="93"/>
                  </a:lnTo>
                  <a:lnTo>
                    <a:pt x="73" y="95"/>
                  </a:lnTo>
                  <a:lnTo>
                    <a:pt x="78" y="93"/>
                  </a:lnTo>
                  <a:lnTo>
                    <a:pt x="84" y="93"/>
                  </a:lnTo>
                  <a:lnTo>
                    <a:pt x="92" y="93"/>
                  </a:lnTo>
                  <a:lnTo>
                    <a:pt x="97" y="93"/>
                  </a:lnTo>
                  <a:lnTo>
                    <a:pt x="105" y="92"/>
                  </a:lnTo>
                  <a:lnTo>
                    <a:pt x="113" y="92"/>
                  </a:lnTo>
                  <a:lnTo>
                    <a:pt x="120" y="90"/>
                  </a:lnTo>
                  <a:lnTo>
                    <a:pt x="128" y="90"/>
                  </a:lnTo>
                  <a:lnTo>
                    <a:pt x="135" y="86"/>
                  </a:lnTo>
                  <a:lnTo>
                    <a:pt x="143" y="84"/>
                  </a:lnTo>
                  <a:lnTo>
                    <a:pt x="151" y="82"/>
                  </a:lnTo>
                  <a:lnTo>
                    <a:pt x="160" y="80"/>
                  </a:lnTo>
                  <a:lnTo>
                    <a:pt x="168" y="78"/>
                  </a:lnTo>
                  <a:lnTo>
                    <a:pt x="175" y="76"/>
                  </a:lnTo>
                  <a:lnTo>
                    <a:pt x="183" y="73"/>
                  </a:lnTo>
                  <a:lnTo>
                    <a:pt x="192" y="71"/>
                  </a:lnTo>
                  <a:lnTo>
                    <a:pt x="198" y="69"/>
                  </a:lnTo>
                  <a:lnTo>
                    <a:pt x="204" y="65"/>
                  </a:lnTo>
                  <a:lnTo>
                    <a:pt x="211" y="61"/>
                  </a:lnTo>
                  <a:lnTo>
                    <a:pt x="217" y="59"/>
                  </a:lnTo>
                  <a:lnTo>
                    <a:pt x="227" y="54"/>
                  </a:lnTo>
                  <a:lnTo>
                    <a:pt x="234" y="48"/>
                  </a:lnTo>
                  <a:lnTo>
                    <a:pt x="238" y="42"/>
                  </a:lnTo>
                  <a:lnTo>
                    <a:pt x="240" y="38"/>
                  </a:lnTo>
                  <a:lnTo>
                    <a:pt x="236" y="35"/>
                  </a:lnTo>
                  <a:lnTo>
                    <a:pt x="232" y="31"/>
                  </a:lnTo>
                  <a:lnTo>
                    <a:pt x="221" y="27"/>
                  </a:lnTo>
                  <a:lnTo>
                    <a:pt x="213" y="27"/>
                  </a:lnTo>
                  <a:lnTo>
                    <a:pt x="206" y="27"/>
                  </a:lnTo>
                  <a:lnTo>
                    <a:pt x="200" y="29"/>
                  </a:lnTo>
                  <a:lnTo>
                    <a:pt x="192" y="31"/>
                  </a:lnTo>
                  <a:lnTo>
                    <a:pt x="187" y="35"/>
                  </a:lnTo>
                  <a:lnTo>
                    <a:pt x="181" y="38"/>
                  </a:lnTo>
                  <a:lnTo>
                    <a:pt x="175" y="42"/>
                  </a:lnTo>
                  <a:lnTo>
                    <a:pt x="170" y="46"/>
                  </a:lnTo>
                  <a:lnTo>
                    <a:pt x="164" y="50"/>
                  </a:lnTo>
                  <a:lnTo>
                    <a:pt x="156" y="54"/>
                  </a:lnTo>
                  <a:lnTo>
                    <a:pt x="151" y="55"/>
                  </a:lnTo>
                  <a:lnTo>
                    <a:pt x="143" y="57"/>
                  </a:lnTo>
                  <a:lnTo>
                    <a:pt x="135" y="57"/>
                  </a:lnTo>
                  <a:lnTo>
                    <a:pt x="128" y="57"/>
                  </a:lnTo>
                  <a:lnTo>
                    <a:pt x="120" y="55"/>
                  </a:lnTo>
                  <a:lnTo>
                    <a:pt x="111" y="52"/>
                  </a:lnTo>
                  <a:lnTo>
                    <a:pt x="105" y="48"/>
                  </a:lnTo>
                  <a:lnTo>
                    <a:pt x="101" y="46"/>
                  </a:lnTo>
                  <a:lnTo>
                    <a:pt x="101" y="44"/>
                  </a:lnTo>
                  <a:lnTo>
                    <a:pt x="105" y="42"/>
                  </a:lnTo>
                  <a:lnTo>
                    <a:pt x="114" y="40"/>
                  </a:lnTo>
                  <a:lnTo>
                    <a:pt x="122" y="35"/>
                  </a:lnTo>
                  <a:lnTo>
                    <a:pt x="133" y="31"/>
                  </a:lnTo>
                  <a:lnTo>
                    <a:pt x="141" y="25"/>
                  </a:lnTo>
                  <a:lnTo>
                    <a:pt x="147" y="17"/>
                  </a:lnTo>
                  <a:lnTo>
                    <a:pt x="143" y="12"/>
                  </a:lnTo>
                  <a:lnTo>
                    <a:pt x="141" y="8"/>
                  </a:lnTo>
                  <a:lnTo>
                    <a:pt x="135" y="4"/>
                  </a:lnTo>
                  <a:lnTo>
                    <a:pt x="130" y="2"/>
                  </a:lnTo>
                  <a:lnTo>
                    <a:pt x="122" y="0"/>
                  </a:lnTo>
                  <a:lnTo>
                    <a:pt x="113" y="0"/>
                  </a:lnTo>
                  <a:lnTo>
                    <a:pt x="105" y="0"/>
                  </a:lnTo>
                  <a:lnTo>
                    <a:pt x="95" y="2"/>
                  </a:lnTo>
                  <a:lnTo>
                    <a:pt x="86" y="2"/>
                  </a:lnTo>
                  <a:lnTo>
                    <a:pt x="76" y="4"/>
                  </a:lnTo>
                  <a:lnTo>
                    <a:pt x="67" y="4"/>
                  </a:lnTo>
                  <a:lnTo>
                    <a:pt x="61" y="6"/>
                  </a:lnTo>
                  <a:lnTo>
                    <a:pt x="54" y="8"/>
                  </a:lnTo>
                  <a:lnTo>
                    <a:pt x="50" y="8"/>
                  </a:lnTo>
                  <a:lnTo>
                    <a:pt x="46" y="10"/>
                  </a:lnTo>
                  <a:lnTo>
                    <a:pt x="46" y="12"/>
                  </a:lnTo>
                  <a:close/>
                </a:path>
              </a:pathLst>
            </a:custGeom>
            <a:solidFill>
              <a:srgbClr val="FFB8B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89" name="Freeform 21"/>
            <p:cNvSpPr>
              <a:spLocks/>
            </p:cNvSpPr>
            <p:nvPr/>
          </p:nvSpPr>
          <p:spPr bwMode="auto">
            <a:xfrm>
              <a:off x="2884488" y="2409825"/>
              <a:ext cx="330200" cy="131763"/>
            </a:xfrm>
            <a:custGeom>
              <a:avLst/>
              <a:gdLst>
                <a:gd name="T0" fmla="*/ 2147483647 w 416"/>
                <a:gd name="T1" fmla="*/ 2147483647 h 165"/>
                <a:gd name="T2" fmla="*/ 2147483647 w 416"/>
                <a:gd name="T3" fmla="*/ 2147483647 h 165"/>
                <a:gd name="T4" fmla="*/ 2147483647 w 416"/>
                <a:gd name="T5" fmla="*/ 2147483647 h 165"/>
                <a:gd name="T6" fmla="*/ 2147483647 w 416"/>
                <a:gd name="T7" fmla="*/ 2147483647 h 165"/>
                <a:gd name="T8" fmla="*/ 2147483647 w 416"/>
                <a:gd name="T9" fmla="*/ 2147483647 h 165"/>
                <a:gd name="T10" fmla="*/ 2147483647 w 416"/>
                <a:gd name="T11" fmla="*/ 2147483647 h 165"/>
                <a:gd name="T12" fmla="*/ 2147483647 w 416"/>
                <a:gd name="T13" fmla="*/ 2147483647 h 165"/>
                <a:gd name="T14" fmla="*/ 2147483647 w 416"/>
                <a:gd name="T15" fmla="*/ 2147483647 h 165"/>
                <a:gd name="T16" fmla="*/ 2147483647 w 416"/>
                <a:gd name="T17" fmla="*/ 2147483647 h 165"/>
                <a:gd name="T18" fmla="*/ 2147483647 w 416"/>
                <a:gd name="T19" fmla="*/ 2147483647 h 165"/>
                <a:gd name="T20" fmla="*/ 2147483647 w 416"/>
                <a:gd name="T21" fmla="*/ 2147483647 h 165"/>
                <a:gd name="T22" fmla="*/ 2147483647 w 416"/>
                <a:gd name="T23" fmla="*/ 2147483647 h 165"/>
                <a:gd name="T24" fmla="*/ 2147483647 w 416"/>
                <a:gd name="T25" fmla="*/ 2147483647 h 165"/>
                <a:gd name="T26" fmla="*/ 2147483647 w 416"/>
                <a:gd name="T27" fmla="*/ 2147483647 h 165"/>
                <a:gd name="T28" fmla="*/ 2147483647 w 416"/>
                <a:gd name="T29" fmla="*/ 2147483647 h 165"/>
                <a:gd name="T30" fmla="*/ 2147483647 w 416"/>
                <a:gd name="T31" fmla="*/ 2147483647 h 165"/>
                <a:gd name="T32" fmla="*/ 2147483647 w 416"/>
                <a:gd name="T33" fmla="*/ 2147483647 h 165"/>
                <a:gd name="T34" fmla="*/ 2147483647 w 416"/>
                <a:gd name="T35" fmla="*/ 2147483647 h 165"/>
                <a:gd name="T36" fmla="*/ 2147483647 w 416"/>
                <a:gd name="T37" fmla="*/ 2147483647 h 165"/>
                <a:gd name="T38" fmla="*/ 2147483647 w 416"/>
                <a:gd name="T39" fmla="*/ 2147483647 h 165"/>
                <a:gd name="T40" fmla="*/ 2147483647 w 416"/>
                <a:gd name="T41" fmla="*/ 2147483647 h 165"/>
                <a:gd name="T42" fmla="*/ 2147483647 w 416"/>
                <a:gd name="T43" fmla="*/ 2147483647 h 165"/>
                <a:gd name="T44" fmla="*/ 2147483647 w 416"/>
                <a:gd name="T45" fmla="*/ 2147483647 h 165"/>
                <a:gd name="T46" fmla="*/ 2147483647 w 416"/>
                <a:gd name="T47" fmla="*/ 2147483647 h 165"/>
                <a:gd name="T48" fmla="*/ 2147483647 w 416"/>
                <a:gd name="T49" fmla="*/ 2147483647 h 165"/>
                <a:gd name="T50" fmla="*/ 2147483647 w 416"/>
                <a:gd name="T51" fmla="*/ 2147483647 h 165"/>
                <a:gd name="T52" fmla="*/ 2147483647 w 416"/>
                <a:gd name="T53" fmla="*/ 2147483647 h 165"/>
                <a:gd name="T54" fmla="*/ 2147483647 w 416"/>
                <a:gd name="T55" fmla="*/ 2147483647 h 165"/>
                <a:gd name="T56" fmla="*/ 2147483647 w 416"/>
                <a:gd name="T57" fmla="*/ 2147483647 h 165"/>
                <a:gd name="T58" fmla="*/ 2147483647 w 416"/>
                <a:gd name="T59" fmla="*/ 2147483647 h 165"/>
                <a:gd name="T60" fmla="*/ 2147483647 w 416"/>
                <a:gd name="T61" fmla="*/ 2147483647 h 165"/>
                <a:gd name="T62" fmla="*/ 2147483647 w 416"/>
                <a:gd name="T63" fmla="*/ 2147483647 h 165"/>
                <a:gd name="T64" fmla="*/ 2147483647 w 416"/>
                <a:gd name="T65" fmla="*/ 2147483647 h 165"/>
                <a:gd name="T66" fmla="*/ 2147483647 w 416"/>
                <a:gd name="T67" fmla="*/ 2147483647 h 165"/>
                <a:gd name="T68" fmla="*/ 2147483647 w 416"/>
                <a:gd name="T69" fmla="*/ 2147483647 h 165"/>
                <a:gd name="T70" fmla="*/ 2147483647 w 416"/>
                <a:gd name="T71" fmla="*/ 2147483647 h 165"/>
                <a:gd name="T72" fmla="*/ 2147483647 w 416"/>
                <a:gd name="T73" fmla="*/ 2147483647 h 165"/>
                <a:gd name="T74" fmla="*/ 2147483647 w 416"/>
                <a:gd name="T75" fmla="*/ 2147483647 h 165"/>
                <a:gd name="T76" fmla="*/ 2147483647 w 416"/>
                <a:gd name="T77" fmla="*/ 2147483647 h 165"/>
                <a:gd name="T78" fmla="*/ 2147483647 w 416"/>
                <a:gd name="T79" fmla="*/ 2147483647 h 165"/>
                <a:gd name="T80" fmla="*/ 2147483647 w 416"/>
                <a:gd name="T81" fmla="*/ 2147483647 h 165"/>
                <a:gd name="T82" fmla="*/ 2147483647 w 416"/>
                <a:gd name="T83" fmla="*/ 2147483647 h 165"/>
                <a:gd name="T84" fmla="*/ 2147483647 w 416"/>
                <a:gd name="T85" fmla="*/ 2147483647 h 165"/>
                <a:gd name="T86" fmla="*/ 2147483647 w 416"/>
                <a:gd name="T87" fmla="*/ 2147483647 h 165"/>
                <a:gd name="T88" fmla="*/ 2147483647 w 416"/>
                <a:gd name="T89" fmla="*/ 2147483647 h 165"/>
                <a:gd name="T90" fmla="*/ 2147483647 w 416"/>
                <a:gd name="T91" fmla="*/ 2147483647 h 165"/>
                <a:gd name="T92" fmla="*/ 2147483647 w 416"/>
                <a:gd name="T93" fmla="*/ 2147483647 h 165"/>
                <a:gd name="T94" fmla="*/ 2147483647 w 416"/>
                <a:gd name="T95" fmla="*/ 2147483647 h 165"/>
                <a:gd name="T96" fmla="*/ 2147483647 w 416"/>
                <a:gd name="T97" fmla="*/ 2147483647 h 165"/>
                <a:gd name="T98" fmla="*/ 2147483647 w 416"/>
                <a:gd name="T99" fmla="*/ 2147483647 h 165"/>
                <a:gd name="T100" fmla="*/ 2147483647 w 416"/>
                <a:gd name="T101" fmla="*/ 2147483647 h 165"/>
                <a:gd name="T102" fmla="*/ 2147483647 w 416"/>
                <a:gd name="T103" fmla="*/ 2147483647 h 165"/>
                <a:gd name="T104" fmla="*/ 2147483647 w 416"/>
                <a:gd name="T105" fmla="*/ 2147483647 h 165"/>
                <a:gd name="T106" fmla="*/ 2147483647 w 416"/>
                <a:gd name="T107" fmla="*/ 0 h 1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165"/>
                <a:gd name="T164" fmla="*/ 416 w 416"/>
                <a:gd name="T165" fmla="*/ 165 h 1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165">
                  <a:moveTo>
                    <a:pt x="72" y="0"/>
                  </a:moveTo>
                  <a:lnTo>
                    <a:pt x="67" y="8"/>
                  </a:lnTo>
                  <a:lnTo>
                    <a:pt x="63" y="17"/>
                  </a:lnTo>
                  <a:lnTo>
                    <a:pt x="59" y="25"/>
                  </a:lnTo>
                  <a:lnTo>
                    <a:pt x="55" y="32"/>
                  </a:lnTo>
                  <a:lnTo>
                    <a:pt x="51" y="40"/>
                  </a:lnTo>
                  <a:lnTo>
                    <a:pt x="50" y="46"/>
                  </a:lnTo>
                  <a:lnTo>
                    <a:pt x="46" y="51"/>
                  </a:lnTo>
                  <a:lnTo>
                    <a:pt x="42" y="59"/>
                  </a:lnTo>
                  <a:lnTo>
                    <a:pt x="36" y="66"/>
                  </a:lnTo>
                  <a:lnTo>
                    <a:pt x="29" y="76"/>
                  </a:lnTo>
                  <a:lnTo>
                    <a:pt x="23" y="82"/>
                  </a:lnTo>
                  <a:lnTo>
                    <a:pt x="19" y="89"/>
                  </a:lnTo>
                  <a:lnTo>
                    <a:pt x="10" y="97"/>
                  </a:lnTo>
                  <a:lnTo>
                    <a:pt x="6" y="101"/>
                  </a:lnTo>
                  <a:lnTo>
                    <a:pt x="0" y="103"/>
                  </a:lnTo>
                  <a:lnTo>
                    <a:pt x="2" y="103"/>
                  </a:lnTo>
                  <a:lnTo>
                    <a:pt x="10" y="108"/>
                  </a:lnTo>
                  <a:lnTo>
                    <a:pt x="15" y="110"/>
                  </a:lnTo>
                  <a:lnTo>
                    <a:pt x="23" y="114"/>
                  </a:lnTo>
                  <a:lnTo>
                    <a:pt x="31" y="116"/>
                  </a:lnTo>
                  <a:lnTo>
                    <a:pt x="42" y="122"/>
                  </a:lnTo>
                  <a:lnTo>
                    <a:pt x="50" y="123"/>
                  </a:lnTo>
                  <a:lnTo>
                    <a:pt x="61" y="129"/>
                  </a:lnTo>
                  <a:lnTo>
                    <a:pt x="67" y="129"/>
                  </a:lnTo>
                  <a:lnTo>
                    <a:pt x="72" y="133"/>
                  </a:lnTo>
                  <a:lnTo>
                    <a:pt x="80" y="135"/>
                  </a:lnTo>
                  <a:lnTo>
                    <a:pt x="86" y="137"/>
                  </a:lnTo>
                  <a:lnTo>
                    <a:pt x="93" y="139"/>
                  </a:lnTo>
                  <a:lnTo>
                    <a:pt x="99" y="141"/>
                  </a:lnTo>
                  <a:lnTo>
                    <a:pt x="107" y="142"/>
                  </a:lnTo>
                  <a:lnTo>
                    <a:pt x="114" y="144"/>
                  </a:lnTo>
                  <a:lnTo>
                    <a:pt x="120" y="146"/>
                  </a:lnTo>
                  <a:lnTo>
                    <a:pt x="127" y="150"/>
                  </a:lnTo>
                  <a:lnTo>
                    <a:pt x="135" y="150"/>
                  </a:lnTo>
                  <a:lnTo>
                    <a:pt x="145" y="154"/>
                  </a:lnTo>
                  <a:lnTo>
                    <a:pt x="150" y="154"/>
                  </a:lnTo>
                  <a:lnTo>
                    <a:pt x="158" y="156"/>
                  </a:lnTo>
                  <a:lnTo>
                    <a:pt x="166" y="158"/>
                  </a:lnTo>
                  <a:lnTo>
                    <a:pt x="175" y="160"/>
                  </a:lnTo>
                  <a:lnTo>
                    <a:pt x="183" y="160"/>
                  </a:lnTo>
                  <a:lnTo>
                    <a:pt x="192" y="161"/>
                  </a:lnTo>
                  <a:lnTo>
                    <a:pt x="200" y="161"/>
                  </a:lnTo>
                  <a:lnTo>
                    <a:pt x="209" y="163"/>
                  </a:lnTo>
                  <a:lnTo>
                    <a:pt x="217" y="163"/>
                  </a:lnTo>
                  <a:lnTo>
                    <a:pt x="226" y="163"/>
                  </a:lnTo>
                  <a:lnTo>
                    <a:pt x="234" y="163"/>
                  </a:lnTo>
                  <a:lnTo>
                    <a:pt x="243" y="165"/>
                  </a:lnTo>
                  <a:lnTo>
                    <a:pt x="251" y="163"/>
                  </a:lnTo>
                  <a:lnTo>
                    <a:pt x="259" y="163"/>
                  </a:lnTo>
                  <a:lnTo>
                    <a:pt x="268" y="163"/>
                  </a:lnTo>
                  <a:lnTo>
                    <a:pt x="278" y="163"/>
                  </a:lnTo>
                  <a:lnTo>
                    <a:pt x="285" y="161"/>
                  </a:lnTo>
                  <a:lnTo>
                    <a:pt x="295" y="160"/>
                  </a:lnTo>
                  <a:lnTo>
                    <a:pt x="304" y="160"/>
                  </a:lnTo>
                  <a:lnTo>
                    <a:pt x="314" y="158"/>
                  </a:lnTo>
                  <a:lnTo>
                    <a:pt x="321" y="156"/>
                  </a:lnTo>
                  <a:lnTo>
                    <a:pt x="329" y="154"/>
                  </a:lnTo>
                  <a:lnTo>
                    <a:pt x="338" y="152"/>
                  </a:lnTo>
                  <a:lnTo>
                    <a:pt x="348" y="150"/>
                  </a:lnTo>
                  <a:lnTo>
                    <a:pt x="356" y="144"/>
                  </a:lnTo>
                  <a:lnTo>
                    <a:pt x="365" y="142"/>
                  </a:lnTo>
                  <a:lnTo>
                    <a:pt x="373" y="139"/>
                  </a:lnTo>
                  <a:lnTo>
                    <a:pt x="382" y="135"/>
                  </a:lnTo>
                  <a:lnTo>
                    <a:pt x="390" y="131"/>
                  </a:lnTo>
                  <a:lnTo>
                    <a:pt x="399" y="125"/>
                  </a:lnTo>
                  <a:lnTo>
                    <a:pt x="407" y="122"/>
                  </a:lnTo>
                  <a:lnTo>
                    <a:pt x="416" y="118"/>
                  </a:lnTo>
                  <a:lnTo>
                    <a:pt x="413" y="116"/>
                  </a:lnTo>
                  <a:lnTo>
                    <a:pt x="405" y="116"/>
                  </a:lnTo>
                  <a:lnTo>
                    <a:pt x="397" y="116"/>
                  </a:lnTo>
                  <a:lnTo>
                    <a:pt x="392" y="116"/>
                  </a:lnTo>
                  <a:lnTo>
                    <a:pt x="384" y="116"/>
                  </a:lnTo>
                  <a:lnTo>
                    <a:pt x="376" y="116"/>
                  </a:lnTo>
                  <a:lnTo>
                    <a:pt x="367" y="116"/>
                  </a:lnTo>
                  <a:lnTo>
                    <a:pt x="357" y="116"/>
                  </a:lnTo>
                  <a:lnTo>
                    <a:pt x="348" y="114"/>
                  </a:lnTo>
                  <a:lnTo>
                    <a:pt x="337" y="114"/>
                  </a:lnTo>
                  <a:lnTo>
                    <a:pt x="327" y="114"/>
                  </a:lnTo>
                  <a:lnTo>
                    <a:pt x="316" y="114"/>
                  </a:lnTo>
                  <a:lnTo>
                    <a:pt x="304" y="114"/>
                  </a:lnTo>
                  <a:lnTo>
                    <a:pt x="295" y="114"/>
                  </a:lnTo>
                  <a:lnTo>
                    <a:pt x="283" y="112"/>
                  </a:lnTo>
                  <a:lnTo>
                    <a:pt x="272" y="110"/>
                  </a:lnTo>
                  <a:lnTo>
                    <a:pt x="262" y="110"/>
                  </a:lnTo>
                  <a:lnTo>
                    <a:pt x="253" y="108"/>
                  </a:lnTo>
                  <a:lnTo>
                    <a:pt x="243" y="108"/>
                  </a:lnTo>
                  <a:lnTo>
                    <a:pt x="236" y="106"/>
                  </a:lnTo>
                  <a:lnTo>
                    <a:pt x="228" y="106"/>
                  </a:lnTo>
                  <a:lnTo>
                    <a:pt x="223" y="106"/>
                  </a:lnTo>
                  <a:lnTo>
                    <a:pt x="215" y="103"/>
                  </a:lnTo>
                  <a:lnTo>
                    <a:pt x="211" y="103"/>
                  </a:lnTo>
                  <a:lnTo>
                    <a:pt x="207" y="101"/>
                  </a:lnTo>
                  <a:lnTo>
                    <a:pt x="207" y="97"/>
                  </a:lnTo>
                  <a:lnTo>
                    <a:pt x="215" y="95"/>
                  </a:lnTo>
                  <a:lnTo>
                    <a:pt x="219" y="93"/>
                  </a:lnTo>
                  <a:lnTo>
                    <a:pt x="226" y="89"/>
                  </a:lnTo>
                  <a:lnTo>
                    <a:pt x="232" y="87"/>
                  </a:lnTo>
                  <a:lnTo>
                    <a:pt x="240" y="85"/>
                  </a:lnTo>
                  <a:lnTo>
                    <a:pt x="247" y="82"/>
                  </a:lnTo>
                  <a:lnTo>
                    <a:pt x="255" y="80"/>
                  </a:lnTo>
                  <a:lnTo>
                    <a:pt x="262" y="76"/>
                  </a:lnTo>
                  <a:lnTo>
                    <a:pt x="272" y="74"/>
                  </a:lnTo>
                  <a:lnTo>
                    <a:pt x="280" y="70"/>
                  </a:lnTo>
                  <a:lnTo>
                    <a:pt x="287" y="66"/>
                  </a:lnTo>
                  <a:lnTo>
                    <a:pt x="295" y="65"/>
                  </a:lnTo>
                  <a:lnTo>
                    <a:pt x="304" y="61"/>
                  </a:lnTo>
                  <a:lnTo>
                    <a:pt x="312" y="57"/>
                  </a:lnTo>
                  <a:lnTo>
                    <a:pt x="319" y="53"/>
                  </a:lnTo>
                  <a:lnTo>
                    <a:pt x="327" y="51"/>
                  </a:lnTo>
                  <a:lnTo>
                    <a:pt x="337" y="47"/>
                  </a:lnTo>
                  <a:lnTo>
                    <a:pt x="342" y="46"/>
                  </a:lnTo>
                  <a:lnTo>
                    <a:pt x="348" y="42"/>
                  </a:lnTo>
                  <a:lnTo>
                    <a:pt x="354" y="38"/>
                  </a:lnTo>
                  <a:lnTo>
                    <a:pt x="361" y="36"/>
                  </a:lnTo>
                  <a:lnTo>
                    <a:pt x="369" y="32"/>
                  </a:lnTo>
                  <a:lnTo>
                    <a:pt x="376" y="28"/>
                  </a:lnTo>
                  <a:lnTo>
                    <a:pt x="376" y="25"/>
                  </a:lnTo>
                  <a:lnTo>
                    <a:pt x="375" y="23"/>
                  </a:lnTo>
                  <a:lnTo>
                    <a:pt x="371" y="23"/>
                  </a:lnTo>
                  <a:lnTo>
                    <a:pt x="367" y="23"/>
                  </a:lnTo>
                  <a:lnTo>
                    <a:pt x="361" y="23"/>
                  </a:lnTo>
                  <a:lnTo>
                    <a:pt x="356" y="25"/>
                  </a:lnTo>
                  <a:lnTo>
                    <a:pt x="348" y="25"/>
                  </a:lnTo>
                  <a:lnTo>
                    <a:pt x="340" y="27"/>
                  </a:lnTo>
                  <a:lnTo>
                    <a:pt x="331" y="27"/>
                  </a:lnTo>
                  <a:lnTo>
                    <a:pt x="323" y="27"/>
                  </a:lnTo>
                  <a:lnTo>
                    <a:pt x="314" y="27"/>
                  </a:lnTo>
                  <a:lnTo>
                    <a:pt x="306" y="28"/>
                  </a:lnTo>
                  <a:lnTo>
                    <a:pt x="299" y="30"/>
                  </a:lnTo>
                  <a:lnTo>
                    <a:pt x="291" y="30"/>
                  </a:lnTo>
                  <a:lnTo>
                    <a:pt x="280" y="30"/>
                  </a:lnTo>
                  <a:lnTo>
                    <a:pt x="272" y="30"/>
                  </a:lnTo>
                  <a:lnTo>
                    <a:pt x="262" y="30"/>
                  </a:lnTo>
                  <a:lnTo>
                    <a:pt x="255" y="32"/>
                  </a:lnTo>
                  <a:lnTo>
                    <a:pt x="247" y="32"/>
                  </a:lnTo>
                  <a:lnTo>
                    <a:pt x="238" y="32"/>
                  </a:lnTo>
                  <a:lnTo>
                    <a:pt x="230" y="32"/>
                  </a:lnTo>
                  <a:lnTo>
                    <a:pt x="223" y="32"/>
                  </a:lnTo>
                  <a:lnTo>
                    <a:pt x="215" y="32"/>
                  </a:lnTo>
                  <a:lnTo>
                    <a:pt x="207" y="32"/>
                  </a:lnTo>
                  <a:lnTo>
                    <a:pt x="198" y="32"/>
                  </a:lnTo>
                  <a:lnTo>
                    <a:pt x="192" y="32"/>
                  </a:lnTo>
                  <a:lnTo>
                    <a:pt x="185" y="30"/>
                  </a:lnTo>
                  <a:lnTo>
                    <a:pt x="177" y="30"/>
                  </a:lnTo>
                  <a:lnTo>
                    <a:pt x="171" y="30"/>
                  </a:lnTo>
                  <a:lnTo>
                    <a:pt x="166" y="30"/>
                  </a:lnTo>
                  <a:lnTo>
                    <a:pt x="158" y="30"/>
                  </a:lnTo>
                  <a:lnTo>
                    <a:pt x="152" y="28"/>
                  </a:lnTo>
                  <a:lnTo>
                    <a:pt x="146" y="27"/>
                  </a:lnTo>
                  <a:lnTo>
                    <a:pt x="143" y="27"/>
                  </a:lnTo>
                  <a:lnTo>
                    <a:pt x="133" y="27"/>
                  </a:lnTo>
                  <a:lnTo>
                    <a:pt x="127" y="25"/>
                  </a:lnTo>
                  <a:lnTo>
                    <a:pt x="116" y="21"/>
                  </a:lnTo>
                  <a:lnTo>
                    <a:pt x="107" y="17"/>
                  </a:lnTo>
                  <a:lnTo>
                    <a:pt x="95" y="11"/>
                  </a:lnTo>
                  <a:lnTo>
                    <a:pt x="88" y="9"/>
                  </a:lnTo>
                  <a:lnTo>
                    <a:pt x="80" y="4"/>
                  </a:lnTo>
                  <a:lnTo>
                    <a:pt x="74" y="2"/>
                  </a:lnTo>
                  <a:lnTo>
                    <a:pt x="72" y="0"/>
                  </a:lnTo>
                  <a:close/>
                </a:path>
              </a:pathLst>
            </a:custGeom>
            <a:solidFill>
              <a:srgbClr val="8AA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90" name="Freeform 22"/>
            <p:cNvSpPr>
              <a:spLocks/>
            </p:cNvSpPr>
            <p:nvPr/>
          </p:nvSpPr>
          <p:spPr bwMode="auto">
            <a:xfrm>
              <a:off x="2998788" y="2019300"/>
              <a:ext cx="146050" cy="265113"/>
            </a:xfrm>
            <a:custGeom>
              <a:avLst/>
              <a:gdLst>
                <a:gd name="T0" fmla="*/ 2147483647 w 184"/>
                <a:gd name="T1" fmla="*/ 2147483647 h 334"/>
                <a:gd name="T2" fmla="*/ 2147483647 w 184"/>
                <a:gd name="T3" fmla="*/ 2147483647 h 334"/>
                <a:gd name="T4" fmla="*/ 2147483647 w 184"/>
                <a:gd name="T5" fmla="*/ 2147483647 h 334"/>
                <a:gd name="T6" fmla="*/ 2147483647 w 184"/>
                <a:gd name="T7" fmla="*/ 2147483647 h 334"/>
                <a:gd name="T8" fmla="*/ 2147483647 w 184"/>
                <a:gd name="T9" fmla="*/ 2147483647 h 334"/>
                <a:gd name="T10" fmla="*/ 2147483647 w 184"/>
                <a:gd name="T11" fmla="*/ 2147483647 h 334"/>
                <a:gd name="T12" fmla="*/ 2147483647 w 184"/>
                <a:gd name="T13" fmla="*/ 2147483647 h 334"/>
                <a:gd name="T14" fmla="*/ 2147483647 w 184"/>
                <a:gd name="T15" fmla="*/ 2147483647 h 334"/>
                <a:gd name="T16" fmla="*/ 2147483647 w 184"/>
                <a:gd name="T17" fmla="*/ 2147483647 h 334"/>
                <a:gd name="T18" fmla="*/ 2147483647 w 184"/>
                <a:gd name="T19" fmla="*/ 2147483647 h 334"/>
                <a:gd name="T20" fmla="*/ 2147483647 w 184"/>
                <a:gd name="T21" fmla="*/ 2147483647 h 334"/>
                <a:gd name="T22" fmla="*/ 2147483647 w 184"/>
                <a:gd name="T23" fmla="*/ 2147483647 h 334"/>
                <a:gd name="T24" fmla="*/ 0 w 184"/>
                <a:gd name="T25" fmla="*/ 2147483647 h 334"/>
                <a:gd name="T26" fmla="*/ 0 w 184"/>
                <a:gd name="T27" fmla="*/ 2147483647 h 334"/>
                <a:gd name="T28" fmla="*/ 0 w 184"/>
                <a:gd name="T29" fmla="*/ 2147483647 h 334"/>
                <a:gd name="T30" fmla="*/ 2147483647 w 184"/>
                <a:gd name="T31" fmla="*/ 2147483647 h 334"/>
                <a:gd name="T32" fmla="*/ 2147483647 w 184"/>
                <a:gd name="T33" fmla="*/ 2147483647 h 334"/>
                <a:gd name="T34" fmla="*/ 2147483647 w 184"/>
                <a:gd name="T35" fmla="*/ 2147483647 h 334"/>
                <a:gd name="T36" fmla="*/ 2147483647 w 184"/>
                <a:gd name="T37" fmla="*/ 2147483647 h 334"/>
                <a:gd name="T38" fmla="*/ 2147483647 w 184"/>
                <a:gd name="T39" fmla="*/ 2147483647 h 334"/>
                <a:gd name="T40" fmla="*/ 2147483647 w 184"/>
                <a:gd name="T41" fmla="*/ 2147483647 h 334"/>
                <a:gd name="T42" fmla="*/ 2147483647 w 184"/>
                <a:gd name="T43" fmla="*/ 2147483647 h 334"/>
                <a:gd name="T44" fmla="*/ 2147483647 w 184"/>
                <a:gd name="T45" fmla="*/ 2147483647 h 334"/>
                <a:gd name="T46" fmla="*/ 2147483647 w 184"/>
                <a:gd name="T47" fmla="*/ 2147483647 h 334"/>
                <a:gd name="T48" fmla="*/ 2147483647 w 184"/>
                <a:gd name="T49" fmla="*/ 2147483647 h 334"/>
                <a:gd name="T50" fmla="*/ 2147483647 w 184"/>
                <a:gd name="T51" fmla="*/ 2147483647 h 334"/>
                <a:gd name="T52" fmla="*/ 2147483647 w 184"/>
                <a:gd name="T53" fmla="*/ 2147483647 h 334"/>
                <a:gd name="T54" fmla="*/ 2147483647 w 184"/>
                <a:gd name="T55" fmla="*/ 2147483647 h 334"/>
                <a:gd name="T56" fmla="*/ 2147483647 w 184"/>
                <a:gd name="T57" fmla="*/ 2147483647 h 334"/>
                <a:gd name="T58" fmla="*/ 2147483647 w 184"/>
                <a:gd name="T59" fmla="*/ 2147483647 h 334"/>
                <a:gd name="T60" fmla="*/ 2147483647 w 184"/>
                <a:gd name="T61" fmla="*/ 2147483647 h 334"/>
                <a:gd name="T62" fmla="*/ 2147483647 w 184"/>
                <a:gd name="T63" fmla="*/ 2147483647 h 334"/>
                <a:gd name="T64" fmla="*/ 2147483647 w 184"/>
                <a:gd name="T65" fmla="*/ 2147483647 h 334"/>
                <a:gd name="T66" fmla="*/ 2147483647 w 184"/>
                <a:gd name="T67" fmla="*/ 2147483647 h 334"/>
                <a:gd name="T68" fmla="*/ 2147483647 w 184"/>
                <a:gd name="T69" fmla="*/ 2147483647 h 334"/>
                <a:gd name="T70" fmla="*/ 2147483647 w 184"/>
                <a:gd name="T71" fmla="*/ 2147483647 h 334"/>
                <a:gd name="T72" fmla="*/ 2147483647 w 184"/>
                <a:gd name="T73" fmla="*/ 2147483647 h 334"/>
                <a:gd name="T74" fmla="*/ 2147483647 w 184"/>
                <a:gd name="T75" fmla="*/ 2147483647 h 334"/>
                <a:gd name="T76" fmla="*/ 2147483647 w 184"/>
                <a:gd name="T77" fmla="*/ 2147483647 h 334"/>
                <a:gd name="T78" fmla="*/ 2147483647 w 184"/>
                <a:gd name="T79" fmla="*/ 2147483647 h 334"/>
                <a:gd name="T80" fmla="*/ 2147483647 w 184"/>
                <a:gd name="T81" fmla="*/ 2147483647 h 334"/>
                <a:gd name="T82" fmla="*/ 2147483647 w 184"/>
                <a:gd name="T83" fmla="*/ 2147483647 h 334"/>
                <a:gd name="T84" fmla="*/ 2147483647 w 184"/>
                <a:gd name="T85" fmla="*/ 2147483647 h 334"/>
                <a:gd name="T86" fmla="*/ 2147483647 w 184"/>
                <a:gd name="T87" fmla="*/ 2147483647 h 334"/>
                <a:gd name="T88" fmla="*/ 2147483647 w 184"/>
                <a:gd name="T89" fmla="*/ 2147483647 h 334"/>
                <a:gd name="T90" fmla="*/ 2147483647 w 184"/>
                <a:gd name="T91" fmla="*/ 2147483647 h 334"/>
                <a:gd name="T92" fmla="*/ 2147483647 w 184"/>
                <a:gd name="T93" fmla="*/ 2147483647 h 334"/>
                <a:gd name="T94" fmla="*/ 2147483647 w 184"/>
                <a:gd name="T95" fmla="*/ 0 h 334"/>
                <a:gd name="T96" fmla="*/ 2147483647 w 184"/>
                <a:gd name="T97" fmla="*/ 0 h 3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4"/>
                <a:gd name="T148" fmla="*/ 0 h 334"/>
                <a:gd name="T149" fmla="*/ 184 w 184"/>
                <a:gd name="T150" fmla="*/ 334 h 3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4" h="334">
                  <a:moveTo>
                    <a:pt x="97" y="0"/>
                  </a:moveTo>
                  <a:lnTo>
                    <a:pt x="93" y="7"/>
                  </a:lnTo>
                  <a:lnTo>
                    <a:pt x="93" y="15"/>
                  </a:lnTo>
                  <a:lnTo>
                    <a:pt x="91" y="21"/>
                  </a:lnTo>
                  <a:lnTo>
                    <a:pt x="91" y="28"/>
                  </a:lnTo>
                  <a:lnTo>
                    <a:pt x="89" y="36"/>
                  </a:lnTo>
                  <a:lnTo>
                    <a:pt x="87" y="41"/>
                  </a:lnTo>
                  <a:lnTo>
                    <a:pt x="85" y="49"/>
                  </a:lnTo>
                  <a:lnTo>
                    <a:pt x="85" y="55"/>
                  </a:lnTo>
                  <a:lnTo>
                    <a:pt x="81" y="66"/>
                  </a:lnTo>
                  <a:lnTo>
                    <a:pt x="76" y="78"/>
                  </a:lnTo>
                  <a:lnTo>
                    <a:pt x="72" y="87"/>
                  </a:lnTo>
                  <a:lnTo>
                    <a:pt x="68" y="98"/>
                  </a:lnTo>
                  <a:lnTo>
                    <a:pt x="62" y="106"/>
                  </a:lnTo>
                  <a:lnTo>
                    <a:pt x="59" y="114"/>
                  </a:lnTo>
                  <a:lnTo>
                    <a:pt x="53" y="121"/>
                  </a:lnTo>
                  <a:lnTo>
                    <a:pt x="49" y="131"/>
                  </a:lnTo>
                  <a:lnTo>
                    <a:pt x="45" y="136"/>
                  </a:lnTo>
                  <a:lnTo>
                    <a:pt x="40" y="144"/>
                  </a:lnTo>
                  <a:lnTo>
                    <a:pt x="34" y="150"/>
                  </a:lnTo>
                  <a:lnTo>
                    <a:pt x="32" y="157"/>
                  </a:lnTo>
                  <a:lnTo>
                    <a:pt x="21" y="169"/>
                  </a:lnTo>
                  <a:lnTo>
                    <a:pt x="13" y="178"/>
                  </a:lnTo>
                  <a:lnTo>
                    <a:pt x="7" y="190"/>
                  </a:lnTo>
                  <a:lnTo>
                    <a:pt x="3" y="203"/>
                  </a:lnTo>
                  <a:lnTo>
                    <a:pt x="0" y="207"/>
                  </a:lnTo>
                  <a:lnTo>
                    <a:pt x="0" y="212"/>
                  </a:lnTo>
                  <a:lnTo>
                    <a:pt x="0" y="220"/>
                  </a:lnTo>
                  <a:lnTo>
                    <a:pt x="0" y="228"/>
                  </a:lnTo>
                  <a:lnTo>
                    <a:pt x="0" y="233"/>
                  </a:lnTo>
                  <a:lnTo>
                    <a:pt x="3" y="243"/>
                  </a:lnTo>
                  <a:lnTo>
                    <a:pt x="5" y="251"/>
                  </a:lnTo>
                  <a:lnTo>
                    <a:pt x="11" y="260"/>
                  </a:lnTo>
                  <a:lnTo>
                    <a:pt x="13" y="268"/>
                  </a:lnTo>
                  <a:lnTo>
                    <a:pt x="19" y="275"/>
                  </a:lnTo>
                  <a:lnTo>
                    <a:pt x="22" y="283"/>
                  </a:lnTo>
                  <a:lnTo>
                    <a:pt x="30" y="290"/>
                  </a:lnTo>
                  <a:lnTo>
                    <a:pt x="36" y="296"/>
                  </a:lnTo>
                  <a:lnTo>
                    <a:pt x="45" y="304"/>
                  </a:lnTo>
                  <a:lnTo>
                    <a:pt x="51" y="309"/>
                  </a:lnTo>
                  <a:lnTo>
                    <a:pt x="60" y="313"/>
                  </a:lnTo>
                  <a:lnTo>
                    <a:pt x="68" y="317"/>
                  </a:lnTo>
                  <a:lnTo>
                    <a:pt x="78" y="321"/>
                  </a:lnTo>
                  <a:lnTo>
                    <a:pt x="85" y="325"/>
                  </a:lnTo>
                  <a:lnTo>
                    <a:pt x="95" y="327"/>
                  </a:lnTo>
                  <a:lnTo>
                    <a:pt x="102" y="328"/>
                  </a:lnTo>
                  <a:lnTo>
                    <a:pt x="112" y="330"/>
                  </a:lnTo>
                  <a:lnTo>
                    <a:pt x="119" y="332"/>
                  </a:lnTo>
                  <a:lnTo>
                    <a:pt x="129" y="334"/>
                  </a:lnTo>
                  <a:lnTo>
                    <a:pt x="135" y="332"/>
                  </a:lnTo>
                  <a:lnTo>
                    <a:pt x="142" y="332"/>
                  </a:lnTo>
                  <a:lnTo>
                    <a:pt x="150" y="330"/>
                  </a:lnTo>
                  <a:lnTo>
                    <a:pt x="157" y="330"/>
                  </a:lnTo>
                  <a:lnTo>
                    <a:pt x="169" y="325"/>
                  </a:lnTo>
                  <a:lnTo>
                    <a:pt x="176" y="317"/>
                  </a:lnTo>
                  <a:lnTo>
                    <a:pt x="182" y="308"/>
                  </a:lnTo>
                  <a:lnTo>
                    <a:pt x="184" y="296"/>
                  </a:lnTo>
                  <a:lnTo>
                    <a:pt x="182" y="289"/>
                  </a:lnTo>
                  <a:lnTo>
                    <a:pt x="178" y="283"/>
                  </a:lnTo>
                  <a:lnTo>
                    <a:pt x="176" y="275"/>
                  </a:lnTo>
                  <a:lnTo>
                    <a:pt x="173" y="268"/>
                  </a:lnTo>
                  <a:lnTo>
                    <a:pt x="167" y="256"/>
                  </a:lnTo>
                  <a:lnTo>
                    <a:pt x="161" y="249"/>
                  </a:lnTo>
                  <a:lnTo>
                    <a:pt x="155" y="241"/>
                  </a:lnTo>
                  <a:lnTo>
                    <a:pt x="152" y="233"/>
                  </a:lnTo>
                  <a:lnTo>
                    <a:pt x="146" y="224"/>
                  </a:lnTo>
                  <a:lnTo>
                    <a:pt x="142" y="216"/>
                  </a:lnTo>
                  <a:lnTo>
                    <a:pt x="138" y="207"/>
                  </a:lnTo>
                  <a:lnTo>
                    <a:pt x="135" y="201"/>
                  </a:lnTo>
                  <a:lnTo>
                    <a:pt x="131" y="193"/>
                  </a:lnTo>
                  <a:lnTo>
                    <a:pt x="127" y="186"/>
                  </a:lnTo>
                  <a:lnTo>
                    <a:pt x="123" y="178"/>
                  </a:lnTo>
                  <a:lnTo>
                    <a:pt x="121" y="171"/>
                  </a:lnTo>
                  <a:lnTo>
                    <a:pt x="117" y="163"/>
                  </a:lnTo>
                  <a:lnTo>
                    <a:pt x="114" y="157"/>
                  </a:lnTo>
                  <a:lnTo>
                    <a:pt x="112" y="150"/>
                  </a:lnTo>
                  <a:lnTo>
                    <a:pt x="112" y="144"/>
                  </a:lnTo>
                  <a:lnTo>
                    <a:pt x="108" y="136"/>
                  </a:lnTo>
                  <a:lnTo>
                    <a:pt x="106" y="131"/>
                  </a:lnTo>
                  <a:lnTo>
                    <a:pt x="104" y="125"/>
                  </a:lnTo>
                  <a:lnTo>
                    <a:pt x="104" y="117"/>
                  </a:lnTo>
                  <a:lnTo>
                    <a:pt x="102" y="106"/>
                  </a:lnTo>
                  <a:lnTo>
                    <a:pt x="104" y="95"/>
                  </a:lnTo>
                  <a:lnTo>
                    <a:pt x="104" y="83"/>
                  </a:lnTo>
                  <a:lnTo>
                    <a:pt x="106" y="72"/>
                  </a:lnTo>
                  <a:lnTo>
                    <a:pt x="110" y="62"/>
                  </a:lnTo>
                  <a:lnTo>
                    <a:pt x="116" y="53"/>
                  </a:lnTo>
                  <a:lnTo>
                    <a:pt x="119" y="41"/>
                  </a:lnTo>
                  <a:lnTo>
                    <a:pt x="121" y="34"/>
                  </a:lnTo>
                  <a:lnTo>
                    <a:pt x="121" y="26"/>
                  </a:lnTo>
                  <a:lnTo>
                    <a:pt x="123" y="21"/>
                  </a:lnTo>
                  <a:lnTo>
                    <a:pt x="121" y="11"/>
                  </a:lnTo>
                  <a:lnTo>
                    <a:pt x="116" y="5"/>
                  </a:lnTo>
                  <a:lnTo>
                    <a:pt x="110" y="2"/>
                  </a:lnTo>
                  <a:lnTo>
                    <a:pt x="102" y="0"/>
                  </a:lnTo>
                  <a:lnTo>
                    <a:pt x="97" y="0"/>
                  </a:lnTo>
                  <a:close/>
                </a:path>
              </a:pathLst>
            </a:custGeom>
            <a:solidFill>
              <a:srgbClr val="FFE06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91" name="Freeform 84"/>
            <p:cNvSpPr>
              <a:spLocks/>
            </p:cNvSpPr>
            <p:nvPr/>
          </p:nvSpPr>
          <p:spPr bwMode="auto">
            <a:xfrm>
              <a:off x="2970213" y="1981200"/>
              <a:ext cx="100012" cy="309563"/>
            </a:xfrm>
            <a:custGeom>
              <a:avLst/>
              <a:gdLst>
                <a:gd name="T0" fmla="*/ 2147483647 w 126"/>
                <a:gd name="T1" fmla="*/ 2147483647 h 390"/>
                <a:gd name="T2" fmla="*/ 2147483647 w 126"/>
                <a:gd name="T3" fmla="*/ 2147483647 h 390"/>
                <a:gd name="T4" fmla="*/ 2147483647 w 126"/>
                <a:gd name="T5" fmla="*/ 2147483647 h 390"/>
                <a:gd name="T6" fmla="*/ 2147483647 w 126"/>
                <a:gd name="T7" fmla="*/ 2147483647 h 390"/>
                <a:gd name="T8" fmla="*/ 2147483647 w 126"/>
                <a:gd name="T9" fmla="*/ 2147483647 h 390"/>
                <a:gd name="T10" fmla="*/ 2147483647 w 126"/>
                <a:gd name="T11" fmla="*/ 2147483647 h 390"/>
                <a:gd name="T12" fmla="*/ 2147483647 w 126"/>
                <a:gd name="T13" fmla="*/ 2147483647 h 390"/>
                <a:gd name="T14" fmla="*/ 2147483647 w 126"/>
                <a:gd name="T15" fmla="*/ 2147483647 h 390"/>
                <a:gd name="T16" fmla="*/ 2147483647 w 126"/>
                <a:gd name="T17" fmla="*/ 2147483647 h 390"/>
                <a:gd name="T18" fmla="*/ 2147483647 w 126"/>
                <a:gd name="T19" fmla="*/ 2147483647 h 390"/>
                <a:gd name="T20" fmla="*/ 2147483647 w 126"/>
                <a:gd name="T21" fmla="*/ 2147483647 h 390"/>
                <a:gd name="T22" fmla="*/ 2147483647 w 126"/>
                <a:gd name="T23" fmla="*/ 2147483647 h 390"/>
                <a:gd name="T24" fmla="*/ 2147483647 w 126"/>
                <a:gd name="T25" fmla="*/ 2147483647 h 390"/>
                <a:gd name="T26" fmla="*/ 2147483647 w 126"/>
                <a:gd name="T27" fmla="*/ 2147483647 h 390"/>
                <a:gd name="T28" fmla="*/ 2147483647 w 126"/>
                <a:gd name="T29" fmla="*/ 2147483647 h 390"/>
                <a:gd name="T30" fmla="*/ 2147483647 w 126"/>
                <a:gd name="T31" fmla="*/ 2147483647 h 390"/>
                <a:gd name="T32" fmla="*/ 2147483647 w 126"/>
                <a:gd name="T33" fmla="*/ 2147483647 h 390"/>
                <a:gd name="T34" fmla="*/ 0 w 126"/>
                <a:gd name="T35" fmla="*/ 2147483647 h 390"/>
                <a:gd name="T36" fmla="*/ 0 w 126"/>
                <a:gd name="T37" fmla="*/ 2147483647 h 390"/>
                <a:gd name="T38" fmla="*/ 2147483647 w 126"/>
                <a:gd name="T39" fmla="*/ 2147483647 h 390"/>
                <a:gd name="T40" fmla="*/ 2147483647 w 126"/>
                <a:gd name="T41" fmla="*/ 2147483647 h 390"/>
                <a:gd name="T42" fmla="*/ 2147483647 w 126"/>
                <a:gd name="T43" fmla="*/ 2147483647 h 390"/>
                <a:gd name="T44" fmla="*/ 2147483647 w 126"/>
                <a:gd name="T45" fmla="*/ 2147483647 h 390"/>
                <a:gd name="T46" fmla="*/ 2147483647 w 126"/>
                <a:gd name="T47" fmla="*/ 2147483647 h 390"/>
                <a:gd name="T48" fmla="*/ 2147483647 w 126"/>
                <a:gd name="T49" fmla="*/ 2147483647 h 390"/>
                <a:gd name="T50" fmla="*/ 2147483647 w 126"/>
                <a:gd name="T51" fmla="*/ 2147483647 h 390"/>
                <a:gd name="T52" fmla="*/ 2147483647 w 126"/>
                <a:gd name="T53" fmla="*/ 2147483647 h 390"/>
                <a:gd name="T54" fmla="*/ 2147483647 w 126"/>
                <a:gd name="T55" fmla="*/ 2147483647 h 390"/>
                <a:gd name="T56" fmla="*/ 2147483647 w 126"/>
                <a:gd name="T57" fmla="*/ 2147483647 h 390"/>
                <a:gd name="T58" fmla="*/ 2147483647 w 126"/>
                <a:gd name="T59" fmla="*/ 2147483647 h 390"/>
                <a:gd name="T60" fmla="*/ 2147483647 w 126"/>
                <a:gd name="T61" fmla="*/ 2147483647 h 390"/>
                <a:gd name="T62" fmla="*/ 2147483647 w 126"/>
                <a:gd name="T63" fmla="*/ 2147483647 h 390"/>
                <a:gd name="T64" fmla="*/ 2147483647 w 126"/>
                <a:gd name="T65" fmla="*/ 2147483647 h 390"/>
                <a:gd name="T66" fmla="*/ 2147483647 w 126"/>
                <a:gd name="T67" fmla="*/ 2147483647 h 390"/>
                <a:gd name="T68" fmla="*/ 2147483647 w 126"/>
                <a:gd name="T69" fmla="*/ 2147483647 h 390"/>
                <a:gd name="T70" fmla="*/ 2147483647 w 126"/>
                <a:gd name="T71" fmla="*/ 2147483647 h 390"/>
                <a:gd name="T72" fmla="*/ 2147483647 w 126"/>
                <a:gd name="T73" fmla="*/ 2147483647 h 390"/>
                <a:gd name="T74" fmla="*/ 2147483647 w 126"/>
                <a:gd name="T75" fmla="*/ 2147483647 h 390"/>
                <a:gd name="T76" fmla="*/ 2147483647 w 126"/>
                <a:gd name="T77" fmla="*/ 2147483647 h 390"/>
                <a:gd name="T78" fmla="*/ 2147483647 w 126"/>
                <a:gd name="T79" fmla="*/ 2147483647 h 390"/>
                <a:gd name="T80" fmla="*/ 2147483647 w 126"/>
                <a:gd name="T81" fmla="*/ 2147483647 h 390"/>
                <a:gd name="T82" fmla="*/ 2147483647 w 126"/>
                <a:gd name="T83" fmla="*/ 2147483647 h 390"/>
                <a:gd name="T84" fmla="*/ 2147483647 w 126"/>
                <a:gd name="T85" fmla="*/ 2147483647 h 390"/>
                <a:gd name="T86" fmla="*/ 2147483647 w 126"/>
                <a:gd name="T87" fmla="*/ 2147483647 h 390"/>
                <a:gd name="T88" fmla="*/ 2147483647 w 126"/>
                <a:gd name="T89" fmla="*/ 2147483647 h 390"/>
                <a:gd name="T90" fmla="*/ 2147483647 w 126"/>
                <a:gd name="T91" fmla="*/ 2147483647 h 390"/>
                <a:gd name="T92" fmla="*/ 2147483647 w 126"/>
                <a:gd name="T93" fmla="*/ 2147483647 h 390"/>
                <a:gd name="T94" fmla="*/ 2147483647 w 126"/>
                <a:gd name="T95" fmla="*/ 2147483647 h 390"/>
                <a:gd name="T96" fmla="*/ 2147483647 w 126"/>
                <a:gd name="T97" fmla="*/ 2147483647 h 390"/>
                <a:gd name="T98" fmla="*/ 2147483647 w 126"/>
                <a:gd name="T99" fmla="*/ 2147483647 h 390"/>
                <a:gd name="T100" fmla="*/ 2147483647 w 126"/>
                <a:gd name="T101" fmla="*/ 2147483647 h 390"/>
                <a:gd name="T102" fmla="*/ 2147483647 w 126"/>
                <a:gd name="T103" fmla="*/ 2147483647 h 390"/>
                <a:gd name="T104" fmla="*/ 2147483647 w 126"/>
                <a:gd name="T105" fmla="*/ 2147483647 h 390"/>
                <a:gd name="T106" fmla="*/ 2147483647 w 126"/>
                <a:gd name="T107" fmla="*/ 2147483647 h 390"/>
                <a:gd name="T108" fmla="*/ 2147483647 w 126"/>
                <a:gd name="T109" fmla="*/ 2147483647 h 390"/>
                <a:gd name="T110" fmla="*/ 2147483647 w 126"/>
                <a:gd name="T111" fmla="*/ 2147483647 h 390"/>
                <a:gd name="T112" fmla="*/ 2147483647 w 126"/>
                <a:gd name="T113" fmla="*/ 2147483647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390"/>
                <a:gd name="T173" fmla="*/ 126 w 126"/>
                <a:gd name="T174" fmla="*/ 390 h 3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390">
                  <a:moveTo>
                    <a:pt x="99" y="48"/>
                  </a:moveTo>
                  <a:lnTo>
                    <a:pt x="97" y="59"/>
                  </a:lnTo>
                  <a:lnTo>
                    <a:pt x="96" y="70"/>
                  </a:lnTo>
                  <a:lnTo>
                    <a:pt x="94" y="76"/>
                  </a:lnTo>
                  <a:lnTo>
                    <a:pt x="94" y="84"/>
                  </a:lnTo>
                  <a:lnTo>
                    <a:pt x="92" y="89"/>
                  </a:lnTo>
                  <a:lnTo>
                    <a:pt x="92" y="95"/>
                  </a:lnTo>
                  <a:lnTo>
                    <a:pt x="88" y="105"/>
                  </a:lnTo>
                  <a:lnTo>
                    <a:pt x="86" y="116"/>
                  </a:lnTo>
                  <a:lnTo>
                    <a:pt x="84" y="126"/>
                  </a:lnTo>
                  <a:lnTo>
                    <a:pt x="82" y="137"/>
                  </a:lnTo>
                  <a:lnTo>
                    <a:pt x="77" y="146"/>
                  </a:lnTo>
                  <a:lnTo>
                    <a:pt x="73" y="154"/>
                  </a:lnTo>
                  <a:lnTo>
                    <a:pt x="69" y="164"/>
                  </a:lnTo>
                  <a:lnTo>
                    <a:pt x="65" y="173"/>
                  </a:lnTo>
                  <a:lnTo>
                    <a:pt x="61" y="181"/>
                  </a:lnTo>
                  <a:lnTo>
                    <a:pt x="58" y="190"/>
                  </a:lnTo>
                  <a:lnTo>
                    <a:pt x="54" y="198"/>
                  </a:lnTo>
                  <a:lnTo>
                    <a:pt x="50" y="205"/>
                  </a:lnTo>
                  <a:lnTo>
                    <a:pt x="46" y="213"/>
                  </a:lnTo>
                  <a:lnTo>
                    <a:pt x="42" y="221"/>
                  </a:lnTo>
                  <a:lnTo>
                    <a:pt x="37" y="228"/>
                  </a:lnTo>
                  <a:lnTo>
                    <a:pt x="35" y="236"/>
                  </a:lnTo>
                  <a:lnTo>
                    <a:pt x="29" y="241"/>
                  </a:lnTo>
                  <a:lnTo>
                    <a:pt x="27" y="251"/>
                  </a:lnTo>
                  <a:lnTo>
                    <a:pt x="23" y="257"/>
                  </a:lnTo>
                  <a:lnTo>
                    <a:pt x="19" y="264"/>
                  </a:lnTo>
                  <a:lnTo>
                    <a:pt x="16" y="270"/>
                  </a:lnTo>
                  <a:lnTo>
                    <a:pt x="14" y="278"/>
                  </a:lnTo>
                  <a:lnTo>
                    <a:pt x="10" y="283"/>
                  </a:lnTo>
                  <a:lnTo>
                    <a:pt x="8" y="291"/>
                  </a:lnTo>
                  <a:lnTo>
                    <a:pt x="6" y="297"/>
                  </a:lnTo>
                  <a:lnTo>
                    <a:pt x="4" y="304"/>
                  </a:lnTo>
                  <a:lnTo>
                    <a:pt x="2" y="312"/>
                  </a:lnTo>
                  <a:lnTo>
                    <a:pt x="2" y="319"/>
                  </a:lnTo>
                  <a:lnTo>
                    <a:pt x="0" y="325"/>
                  </a:lnTo>
                  <a:lnTo>
                    <a:pt x="0" y="331"/>
                  </a:lnTo>
                  <a:lnTo>
                    <a:pt x="0" y="337"/>
                  </a:lnTo>
                  <a:lnTo>
                    <a:pt x="2" y="342"/>
                  </a:lnTo>
                  <a:lnTo>
                    <a:pt x="8" y="352"/>
                  </a:lnTo>
                  <a:lnTo>
                    <a:pt x="16" y="359"/>
                  </a:lnTo>
                  <a:lnTo>
                    <a:pt x="25" y="367"/>
                  </a:lnTo>
                  <a:lnTo>
                    <a:pt x="37" y="373"/>
                  </a:lnTo>
                  <a:lnTo>
                    <a:pt x="42" y="375"/>
                  </a:lnTo>
                  <a:lnTo>
                    <a:pt x="48" y="378"/>
                  </a:lnTo>
                  <a:lnTo>
                    <a:pt x="54" y="380"/>
                  </a:lnTo>
                  <a:lnTo>
                    <a:pt x="59" y="382"/>
                  </a:lnTo>
                  <a:lnTo>
                    <a:pt x="71" y="384"/>
                  </a:lnTo>
                  <a:lnTo>
                    <a:pt x="84" y="386"/>
                  </a:lnTo>
                  <a:lnTo>
                    <a:pt x="94" y="388"/>
                  </a:lnTo>
                  <a:lnTo>
                    <a:pt x="105" y="390"/>
                  </a:lnTo>
                  <a:lnTo>
                    <a:pt x="113" y="390"/>
                  </a:lnTo>
                  <a:lnTo>
                    <a:pt x="120" y="390"/>
                  </a:lnTo>
                  <a:lnTo>
                    <a:pt x="124" y="390"/>
                  </a:lnTo>
                  <a:lnTo>
                    <a:pt x="126" y="390"/>
                  </a:lnTo>
                  <a:lnTo>
                    <a:pt x="124" y="390"/>
                  </a:lnTo>
                  <a:lnTo>
                    <a:pt x="122" y="390"/>
                  </a:lnTo>
                  <a:lnTo>
                    <a:pt x="118" y="388"/>
                  </a:lnTo>
                  <a:lnTo>
                    <a:pt x="113" y="386"/>
                  </a:lnTo>
                  <a:lnTo>
                    <a:pt x="105" y="384"/>
                  </a:lnTo>
                  <a:lnTo>
                    <a:pt x="97" y="382"/>
                  </a:lnTo>
                  <a:lnTo>
                    <a:pt x="90" y="378"/>
                  </a:lnTo>
                  <a:lnTo>
                    <a:pt x="82" y="376"/>
                  </a:lnTo>
                  <a:lnTo>
                    <a:pt x="73" y="371"/>
                  </a:lnTo>
                  <a:lnTo>
                    <a:pt x="65" y="367"/>
                  </a:lnTo>
                  <a:lnTo>
                    <a:pt x="56" y="359"/>
                  </a:lnTo>
                  <a:lnTo>
                    <a:pt x="50" y="354"/>
                  </a:lnTo>
                  <a:lnTo>
                    <a:pt x="42" y="346"/>
                  </a:lnTo>
                  <a:lnTo>
                    <a:pt x="37" y="338"/>
                  </a:lnTo>
                  <a:lnTo>
                    <a:pt x="33" y="329"/>
                  </a:lnTo>
                  <a:lnTo>
                    <a:pt x="31" y="319"/>
                  </a:lnTo>
                  <a:lnTo>
                    <a:pt x="29" y="308"/>
                  </a:lnTo>
                  <a:lnTo>
                    <a:pt x="29" y="297"/>
                  </a:lnTo>
                  <a:lnTo>
                    <a:pt x="31" y="283"/>
                  </a:lnTo>
                  <a:lnTo>
                    <a:pt x="35" y="274"/>
                  </a:lnTo>
                  <a:lnTo>
                    <a:pt x="37" y="266"/>
                  </a:lnTo>
                  <a:lnTo>
                    <a:pt x="38" y="260"/>
                  </a:lnTo>
                  <a:lnTo>
                    <a:pt x="42" y="255"/>
                  </a:lnTo>
                  <a:lnTo>
                    <a:pt x="44" y="249"/>
                  </a:lnTo>
                  <a:lnTo>
                    <a:pt x="52" y="238"/>
                  </a:lnTo>
                  <a:lnTo>
                    <a:pt x="59" y="226"/>
                  </a:lnTo>
                  <a:lnTo>
                    <a:pt x="63" y="219"/>
                  </a:lnTo>
                  <a:lnTo>
                    <a:pt x="65" y="213"/>
                  </a:lnTo>
                  <a:lnTo>
                    <a:pt x="71" y="205"/>
                  </a:lnTo>
                  <a:lnTo>
                    <a:pt x="75" y="202"/>
                  </a:lnTo>
                  <a:lnTo>
                    <a:pt x="78" y="194"/>
                  </a:lnTo>
                  <a:lnTo>
                    <a:pt x="82" y="188"/>
                  </a:lnTo>
                  <a:lnTo>
                    <a:pt x="86" y="181"/>
                  </a:lnTo>
                  <a:lnTo>
                    <a:pt x="90" y="175"/>
                  </a:lnTo>
                  <a:lnTo>
                    <a:pt x="94" y="169"/>
                  </a:lnTo>
                  <a:lnTo>
                    <a:pt x="97" y="162"/>
                  </a:lnTo>
                  <a:lnTo>
                    <a:pt x="99" y="156"/>
                  </a:lnTo>
                  <a:lnTo>
                    <a:pt x="103" y="150"/>
                  </a:lnTo>
                  <a:lnTo>
                    <a:pt x="105" y="143"/>
                  </a:lnTo>
                  <a:lnTo>
                    <a:pt x="109" y="139"/>
                  </a:lnTo>
                  <a:lnTo>
                    <a:pt x="113" y="131"/>
                  </a:lnTo>
                  <a:lnTo>
                    <a:pt x="115" y="126"/>
                  </a:lnTo>
                  <a:lnTo>
                    <a:pt x="116" y="120"/>
                  </a:lnTo>
                  <a:lnTo>
                    <a:pt x="118" y="112"/>
                  </a:lnTo>
                  <a:lnTo>
                    <a:pt x="118" y="107"/>
                  </a:lnTo>
                  <a:lnTo>
                    <a:pt x="120" y="99"/>
                  </a:lnTo>
                  <a:lnTo>
                    <a:pt x="120" y="88"/>
                  </a:lnTo>
                  <a:lnTo>
                    <a:pt x="120" y="78"/>
                  </a:lnTo>
                  <a:lnTo>
                    <a:pt x="118" y="65"/>
                  </a:lnTo>
                  <a:lnTo>
                    <a:pt x="118" y="55"/>
                  </a:lnTo>
                  <a:lnTo>
                    <a:pt x="115" y="46"/>
                  </a:lnTo>
                  <a:lnTo>
                    <a:pt x="113" y="38"/>
                  </a:lnTo>
                  <a:lnTo>
                    <a:pt x="109" y="29"/>
                  </a:lnTo>
                  <a:lnTo>
                    <a:pt x="105" y="21"/>
                  </a:lnTo>
                  <a:lnTo>
                    <a:pt x="101" y="15"/>
                  </a:lnTo>
                  <a:lnTo>
                    <a:pt x="99" y="11"/>
                  </a:lnTo>
                  <a:lnTo>
                    <a:pt x="96" y="2"/>
                  </a:lnTo>
                  <a:lnTo>
                    <a:pt x="94" y="0"/>
                  </a:lnTo>
                  <a:lnTo>
                    <a:pt x="99"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92" name="Freeform 85"/>
            <p:cNvSpPr>
              <a:spLocks/>
            </p:cNvSpPr>
            <p:nvPr/>
          </p:nvSpPr>
          <p:spPr bwMode="auto">
            <a:xfrm>
              <a:off x="3086100" y="2036763"/>
              <a:ext cx="88900" cy="239713"/>
            </a:xfrm>
            <a:custGeom>
              <a:avLst/>
              <a:gdLst>
                <a:gd name="T0" fmla="*/ 2147483647 w 110"/>
                <a:gd name="T1" fmla="*/ 2147483647 h 303"/>
                <a:gd name="T2" fmla="*/ 2147483647 w 110"/>
                <a:gd name="T3" fmla="*/ 2147483647 h 303"/>
                <a:gd name="T4" fmla="*/ 2147483647 w 110"/>
                <a:gd name="T5" fmla="*/ 2147483647 h 303"/>
                <a:gd name="T6" fmla="*/ 2147483647 w 110"/>
                <a:gd name="T7" fmla="*/ 2147483647 h 303"/>
                <a:gd name="T8" fmla="*/ 2147483647 w 110"/>
                <a:gd name="T9" fmla="*/ 2147483647 h 303"/>
                <a:gd name="T10" fmla="*/ 2147483647 w 110"/>
                <a:gd name="T11" fmla="*/ 2147483647 h 303"/>
                <a:gd name="T12" fmla="*/ 2147483647 w 110"/>
                <a:gd name="T13" fmla="*/ 2147483647 h 303"/>
                <a:gd name="T14" fmla="*/ 2147483647 w 110"/>
                <a:gd name="T15" fmla="*/ 2147483647 h 303"/>
                <a:gd name="T16" fmla="*/ 2147483647 w 110"/>
                <a:gd name="T17" fmla="*/ 2147483647 h 303"/>
                <a:gd name="T18" fmla="*/ 2147483647 w 110"/>
                <a:gd name="T19" fmla="*/ 2147483647 h 303"/>
                <a:gd name="T20" fmla="*/ 2147483647 w 110"/>
                <a:gd name="T21" fmla="*/ 2147483647 h 303"/>
                <a:gd name="T22" fmla="*/ 2147483647 w 110"/>
                <a:gd name="T23" fmla="*/ 2147483647 h 303"/>
                <a:gd name="T24" fmla="*/ 2147483647 w 110"/>
                <a:gd name="T25" fmla="*/ 2147483647 h 303"/>
                <a:gd name="T26" fmla="*/ 2147483647 w 110"/>
                <a:gd name="T27" fmla="*/ 2147483647 h 303"/>
                <a:gd name="T28" fmla="*/ 2147483647 w 110"/>
                <a:gd name="T29" fmla="*/ 2147483647 h 303"/>
                <a:gd name="T30" fmla="*/ 2147483647 w 110"/>
                <a:gd name="T31" fmla="*/ 2147483647 h 303"/>
                <a:gd name="T32" fmla="*/ 2147483647 w 110"/>
                <a:gd name="T33" fmla="*/ 2147483647 h 303"/>
                <a:gd name="T34" fmla="*/ 2147483647 w 110"/>
                <a:gd name="T35" fmla="*/ 2147483647 h 303"/>
                <a:gd name="T36" fmla="*/ 2147483647 w 110"/>
                <a:gd name="T37" fmla="*/ 2147483647 h 303"/>
                <a:gd name="T38" fmla="*/ 2147483647 w 110"/>
                <a:gd name="T39" fmla="*/ 2147483647 h 303"/>
                <a:gd name="T40" fmla="*/ 2147483647 w 110"/>
                <a:gd name="T41" fmla="*/ 2147483647 h 303"/>
                <a:gd name="T42" fmla="*/ 2147483647 w 110"/>
                <a:gd name="T43" fmla="*/ 2147483647 h 303"/>
                <a:gd name="T44" fmla="*/ 2147483647 w 110"/>
                <a:gd name="T45" fmla="*/ 2147483647 h 303"/>
                <a:gd name="T46" fmla="*/ 2147483647 w 110"/>
                <a:gd name="T47" fmla="*/ 2147483647 h 303"/>
                <a:gd name="T48" fmla="*/ 2147483647 w 110"/>
                <a:gd name="T49" fmla="*/ 2147483647 h 303"/>
                <a:gd name="T50" fmla="*/ 2147483647 w 110"/>
                <a:gd name="T51" fmla="*/ 2147483647 h 303"/>
                <a:gd name="T52" fmla="*/ 2147483647 w 110"/>
                <a:gd name="T53" fmla="*/ 2147483647 h 303"/>
                <a:gd name="T54" fmla="*/ 2147483647 w 110"/>
                <a:gd name="T55" fmla="*/ 2147483647 h 303"/>
                <a:gd name="T56" fmla="*/ 2147483647 w 110"/>
                <a:gd name="T57" fmla="*/ 2147483647 h 303"/>
                <a:gd name="T58" fmla="*/ 2147483647 w 110"/>
                <a:gd name="T59" fmla="*/ 2147483647 h 303"/>
                <a:gd name="T60" fmla="*/ 2147483647 w 110"/>
                <a:gd name="T61" fmla="*/ 2147483647 h 303"/>
                <a:gd name="T62" fmla="*/ 2147483647 w 110"/>
                <a:gd name="T63" fmla="*/ 2147483647 h 303"/>
                <a:gd name="T64" fmla="*/ 2147483647 w 110"/>
                <a:gd name="T65" fmla="*/ 2147483647 h 303"/>
                <a:gd name="T66" fmla="*/ 2147483647 w 110"/>
                <a:gd name="T67" fmla="*/ 2147483647 h 303"/>
                <a:gd name="T68" fmla="*/ 2147483647 w 110"/>
                <a:gd name="T69" fmla="*/ 2147483647 h 303"/>
                <a:gd name="T70" fmla="*/ 2147483647 w 110"/>
                <a:gd name="T71" fmla="*/ 2147483647 h 303"/>
                <a:gd name="T72" fmla="*/ 2147483647 w 110"/>
                <a:gd name="T73" fmla="*/ 2147483647 h 303"/>
                <a:gd name="T74" fmla="*/ 2147483647 w 110"/>
                <a:gd name="T75" fmla="*/ 2147483647 h 303"/>
                <a:gd name="T76" fmla="*/ 2147483647 w 110"/>
                <a:gd name="T77" fmla="*/ 2147483647 h 303"/>
                <a:gd name="T78" fmla="*/ 2147483647 w 110"/>
                <a:gd name="T79" fmla="*/ 2147483647 h 303"/>
                <a:gd name="T80" fmla="*/ 2147483647 w 110"/>
                <a:gd name="T81" fmla="*/ 2147483647 h 303"/>
                <a:gd name="T82" fmla="*/ 0 w 110"/>
                <a:gd name="T83" fmla="*/ 2147483647 h 303"/>
                <a:gd name="T84" fmla="*/ 2147483647 w 110"/>
                <a:gd name="T85" fmla="*/ 2147483647 h 3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303"/>
                <a:gd name="T131" fmla="*/ 110 w 110"/>
                <a:gd name="T132" fmla="*/ 303 h 3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303">
                  <a:moveTo>
                    <a:pt x="7" y="299"/>
                  </a:moveTo>
                  <a:lnTo>
                    <a:pt x="17" y="291"/>
                  </a:lnTo>
                  <a:lnTo>
                    <a:pt x="28" y="286"/>
                  </a:lnTo>
                  <a:lnTo>
                    <a:pt x="38" y="280"/>
                  </a:lnTo>
                  <a:lnTo>
                    <a:pt x="47" y="274"/>
                  </a:lnTo>
                  <a:lnTo>
                    <a:pt x="55" y="267"/>
                  </a:lnTo>
                  <a:lnTo>
                    <a:pt x="63" y="261"/>
                  </a:lnTo>
                  <a:lnTo>
                    <a:pt x="68" y="255"/>
                  </a:lnTo>
                  <a:lnTo>
                    <a:pt x="74" y="249"/>
                  </a:lnTo>
                  <a:lnTo>
                    <a:pt x="78" y="242"/>
                  </a:lnTo>
                  <a:lnTo>
                    <a:pt x="82" y="234"/>
                  </a:lnTo>
                  <a:lnTo>
                    <a:pt x="82" y="229"/>
                  </a:lnTo>
                  <a:lnTo>
                    <a:pt x="83" y="221"/>
                  </a:lnTo>
                  <a:lnTo>
                    <a:pt x="82" y="213"/>
                  </a:lnTo>
                  <a:lnTo>
                    <a:pt x="80" y="206"/>
                  </a:lnTo>
                  <a:lnTo>
                    <a:pt x="74" y="196"/>
                  </a:lnTo>
                  <a:lnTo>
                    <a:pt x="68" y="189"/>
                  </a:lnTo>
                  <a:lnTo>
                    <a:pt x="61" y="179"/>
                  </a:lnTo>
                  <a:lnTo>
                    <a:pt x="53" y="170"/>
                  </a:lnTo>
                  <a:lnTo>
                    <a:pt x="47" y="160"/>
                  </a:lnTo>
                  <a:lnTo>
                    <a:pt x="42" y="151"/>
                  </a:lnTo>
                  <a:lnTo>
                    <a:pt x="36" y="141"/>
                  </a:lnTo>
                  <a:lnTo>
                    <a:pt x="30" y="132"/>
                  </a:lnTo>
                  <a:lnTo>
                    <a:pt x="25" y="120"/>
                  </a:lnTo>
                  <a:lnTo>
                    <a:pt x="21" y="113"/>
                  </a:lnTo>
                  <a:lnTo>
                    <a:pt x="17" y="103"/>
                  </a:lnTo>
                  <a:lnTo>
                    <a:pt x="13" y="92"/>
                  </a:lnTo>
                  <a:lnTo>
                    <a:pt x="9" y="84"/>
                  </a:lnTo>
                  <a:lnTo>
                    <a:pt x="7" y="76"/>
                  </a:lnTo>
                  <a:lnTo>
                    <a:pt x="6" y="69"/>
                  </a:lnTo>
                  <a:lnTo>
                    <a:pt x="4" y="61"/>
                  </a:lnTo>
                  <a:lnTo>
                    <a:pt x="4" y="54"/>
                  </a:lnTo>
                  <a:lnTo>
                    <a:pt x="6" y="48"/>
                  </a:lnTo>
                  <a:lnTo>
                    <a:pt x="6" y="42"/>
                  </a:lnTo>
                  <a:lnTo>
                    <a:pt x="7" y="35"/>
                  </a:lnTo>
                  <a:lnTo>
                    <a:pt x="7" y="29"/>
                  </a:lnTo>
                  <a:lnTo>
                    <a:pt x="9" y="25"/>
                  </a:lnTo>
                  <a:lnTo>
                    <a:pt x="13" y="16"/>
                  </a:lnTo>
                  <a:lnTo>
                    <a:pt x="19" y="10"/>
                  </a:lnTo>
                  <a:lnTo>
                    <a:pt x="26" y="2"/>
                  </a:lnTo>
                  <a:lnTo>
                    <a:pt x="30" y="0"/>
                  </a:lnTo>
                  <a:lnTo>
                    <a:pt x="30" y="2"/>
                  </a:lnTo>
                  <a:lnTo>
                    <a:pt x="30" y="8"/>
                  </a:lnTo>
                  <a:lnTo>
                    <a:pt x="30" y="16"/>
                  </a:lnTo>
                  <a:lnTo>
                    <a:pt x="30" y="21"/>
                  </a:lnTo>
                  <a:lnTo>
                    <a:pt x="30" y="33"/>
                  </a:lnTo>
                  <a:lnTo>
                    <a:pt x="32" y="42"/>
                  </a:lnTo>
                  <a:lnTo>
                    <a:pt x="34" y="54"/>
                  </a:lnTo>
                  <a:lnTo>
                    <a:pt x="36" y="63"/>
                  </a:lnTo>
                  <a:lnTo>
                    <a:pt x="38" y="76"/>
                  </a:lnTo>
                  <a:lnTo>
                    <a:pt x="38" y="80"/>
                  </a:lnTo>
                  <a:lnTo>
                    <a:pt x="40" y="88"/>
                  </a:lnTo>
                  <a:lnTo>
                    <a:pt x="40" y="94"/>
                  </a:lnTo>
                  <a:lnTo>
                    <a:pt x="44" y="99"/>
                  </a:lnTo>
                  <a:lnTo>
                    <a:pt x="45" y="111"/>
                  </a:lnTo>
                  <a:lnTo>
                    <a:pt x="51" y="122"/>
                  </a:lnTo>
                  <a:lnTo>
                    <a:pt x="57" y="133"/>
                  </a:lnTo>
                  <a:lnTo>
                    <a:pt x="63" y="143"/>
                  </a:lnTo>
                  <a:lnTo>
                    <a:pt x="66" y="151"/>
                  </a:lnTo>
                  <a:lnTo>
                    <a:pt x="72" y="160"/>
                  </a:lnTo>
                  <a:lnTo>
                    <a:pt x="78" y="166"/>
                  </a:lnTo>
                  <a:lnTo>
                    <a:pt x="83" y="171"/>
                  </a:lnTo>
                  <a:lnTo>
                    <a:pt x="87" y="177"/>
                  </a:lnTo>
                  <a:lnTo>
                    <a:pt x="93" y="185"/>
                  </a:lnTo>
                  <a:lnTo>
                    <a:pt x="97" y="190"/>
                  </a:lnTo>
                  <a:lnTo>
                    <a:pt x="101" y="196"/>
                  </a:lnTo>
                  <a:lnTo>
                    <a:pt x="106" y="204"/>
                  </a:lnTo>
                  <a:lnTo>
                    <a:pt x="110" y="213"/>
                  </a:lnTo>
                  <a:lnTo>
                    <a:pt x="110" y="223"/>
                  </a:lnTo>
                  <a:lnTo>
                    <a:pt x="110" y="234"/>
                  </a:lnTo>
                  <a:lnTo>
                    <a:pt x="106" y="238"/>
                  </a:lnTo>
                  <a:lnTo>
                    <a:pt x="101" y="246"/>
                  </a:lnTo>
                  <a:lnTo>
                    <a:pt x="93" y="251"/>
                  </a:lnTo>
                  <a:lnTo>
                    <a:pt x="85" y="259"/>
                  </a:lnTo>
                  <a:lnTo>
                    <a:pt x="74" y="265"/>
                  </a:lnTo>
                  <a:lnTo>
                    <a:pt x="63" y="270"/>
                  </a:lnTo>
                  <a:lnTo>
                    <a:pt x="51" y="278"/>
                  </a:lnTo>
                  <a:lnTo>
                    <a:pt x="40" y="284"/>
                  </a:lnTo>
                  <a:lnTo>
                    <a:pt x="28" y="289"/>
                  </a:lnTo>
                  <a:lnTo>
                    <a:pt x="21" y="295"/>
                  </a:lnTo>
                  <a:lnTo>
                    <a:pt x="11" y="297"/>
                  </a:lnTo>
                  <a:lnTo>
                    <a:pt x="6" y="301"/>
                  </a:lnTo>
                  <a:lnTo>
                    <a:pt x="0" y="301"/>
                  </a:lnTo>
                  <a:lnTo>
                    <a:pt x="0" y="303"/>
                  </a:lnTo>
                  <a:lnTo>
                    <a:pt x="2" y="301"/>
                  </a:lnTo>
                  <a:lnTo>
                    <a:pt x="7" y="29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93" name="Freeform 86"/>
            <p:cNvSpPr>
              <a:spLocks/>
            </p:cNvSpPr>
            <p:nvPr/>
          </p:nvSpPr>
          <p:spPr bwMode="auto">
            <a:xfrm>
              <a:off x="3063875" y="2249488"/>
              <a:ext cx="20637" cy="120650"/>
            </a:xfrm>
            <a:custGeom>
              <a:avLst/>
              <a:gdLst>
                <a:gd name="T0" fmla="*/ 0 w 25"/>
                <a:gd name="T1" fmla="*/ 2147483647 h 152"/>
                <a:gd name="T2" fmla="*/ 0 w 25"/>
                <a:gd name="T3" fmla="*/ 2147483647 h 152"/>
                <a:gd name="T4" fmla="*/ 0 w 25"/>
                <a:gd name="T5" fmla="*/ 2147483647 h 152"/>
                <a:gd name="T6" fmla="*/ 0 w 25"/>
                <a:gd name="T7" fmla="*/ 2147483647 h 152"/>
                <a:gd name="T8" fmla="*/ 0 w 25"/>
                <a:gd name="T9" fmla="*/ 2147483647 h 152"/>
                <a:gd name="T10" fmla="*/ 0 w 25"/>
                <a:gd name="T11" fmla="*/ 2147483647 h 152"/>
                <a:gd name="T12" fmla="*/ 2147483647 w 25"/>
                <a:gd name="T13" fmla="*/ 2147483647 h 152"/>
                <a:gd name="T14" fmla="*/ 2147483647 w 25"/>
                <a:gd name="T15" fmla="*/ 2147483647 h 152"/>
                <a:gd name="T16" fmla="*/ 2147483647 w 25"/>
                <a:gd name="T17" fmla="*/ 2147483647 h 152"/>
                <a:gd name="T18" fmla="*/ 2147483647 w 25"/>
                <a:gd name="T19" fmla="*/ 2147483647 h 152"/>
                <a:gd name="T20" fmla="*/ 2147483647 w 25"/>
                <a:gd name="T21" fmla="*/ 2147483647 h 152"/>
                <a:gd name="T22" fmla="*/ 2147483647 w 25"/>
                <a:gd name="T23" fmla="*/ 2147483647 h 152"/>
                <a:gd name="T24" fmla="*/ 2147483647 w 25"/>
                <a:gd name="T25" fmla="*/ 2147483647 h 152"/>
                <a:gd name="T26" fmla="*/ 2147483647 w 25"/>
                <a:gd name="T27" fmla="*/ 2147483647 h 152"/>
                <a:gd name="T28" fmla="*/ 2147483647 w 25"/>
                <a:gd name="T29" fmla="*/ 2147483647 h 152"/>
                <a:gd name="T30" fmla="*/ 2147483647 w 25"/>
                <a:gd name="T31" fmla="*/ 2147483647 h 152"/>
                <a:gd name="T32" fmla="*/ 2147483647 w 25"/>
                <a:gd name="T33" fmla="*/ 2147483647 h 152"/>
                <a:gd name="T34" fmla="*/ 2147483647 w 25"/>
                <a:gd name="T35" fmla="*/ 2147483647 h 152"/>
                <a:gd name="T36" fmla="*/ 2147483647 w 25"/>
                <a:gd name="T37" fmla="*/ 2147483647 h 152"/>
                <a:gd name="T38" fmla="*/ 2147483647 w 25"/>
                <a:gd name="T39" fmla="*/ 2147483647 h 152"/>
                <a:gd name="T40" fmla="*/ 2147483647 w 25"/>
                <a:gd name="T41" fmla="*/ 2147483647 h 152"/>
                <a:gd name="T42" fmla="*/ 2147483647 w 25"/>
                <a:gd name="T43" fmla="*/ 2147483647 h 152"/>
                <a:gd name="T44" fmla="*/ 2147483647 w 25"/>
                <a:gd name="T45" fmla="*/ 2147483647 h 152"/>
                <a:gd name="T46" fmla="*/ 2147483647 w 25"/>
                <a:gd name="T47" fmla="*/ 2147483647 h 152"/>
                <a:gd name="T48" fmla="*/ 2147483647 w 25"/>
                <a:gd name="T49" fmla="*/ 2147483647 h 152"/>
                <a:gd name="T50" fmla="*/ 2147483647 w 25"/>
                <a:gd name="T51" fmla="*/ 2147483647 h 152"/>
                <a:gd name="T52" fmla="*/ 2147483647 w 25"/>
                <a:gd name="T53" fmla="*/ 2147483647 h 152"/>
                <a:gd name="T54" fmla="*/ 2147483647 w 25"/>
                <a:gd name="T55" fmla="*/ 2147483647 h 152"/>
                <a:gd name="T56" fmla="*/ 2147483647 w 25"/>
                <a:gd name="T57" fmla="*/ 2147483647 h 152"/>
                <a:gd name="T58" fmla="*/ 2147483647 w 25"/>
                <a:gd name="T59" fmla="*/ 2147483647 h 152"/>
                <a:gd name="T60" fmla="*/ 2147483647 w 25"/>
                <a:gd name="T61" fmla="*/ 2147483647 h 152"/>
                <a:gd name="T62" fmla="*/ 2147483647 w 25"/>
                <a:gd name="T63" fmla="*/ 2147483647 h 152"/>
                <a:gd name="T64" fmla="*/ 2147483647 w 25"/>
                <a:gd name="T65" fmla="*/ 2147483647 h 152"/>
                <a:gd name="T66" fmla="*/ 2147483647 w 25"/>
                <a:gd name="T67" fmla="*/ 2147483647 h 152"/>
                <a:gd name="T68" fmla="*/ 2147483647 w 25"/>
                <a:gd name="T69" fmla="*/ 2147483647 h 152"/>
                <a:gd name="T70" fmla="*/ 2147483647 w 25"/>
                <a:gd name="T71" fmla="*/ 2147483647 h 152"/>
                <a:gd name="T72" fmla="*/ 2147483647 w 25"/>
                <a:gd name="T73" fmla="*/ 0 h 152"/>
                <a:gd name="T74" fmla="*/ 0 w 25"/>
                <a:gd name="T75" fmla="*/ 2147483647 h 152"/>
                <a:gd name="T76" fmla="*/ 0 w 25"/>
                <a:gd name="T77" fmla="*/ 2147483647 h 1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152"/>
                <a:gd name="T119" fmla="*/ 25 w 25"/>
                <a:gd name="T120" fmla="*/ 152 h 1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152">
                  <a:moveTo>
                    <a:pt x="0" y="23"/>
                  </a:moveTo>
                  <a:lnTo>
                    <a:pt x="0" y="35"/>
                  </a:lnTo>
                  <a:lnTo>
                    <a:pt x="0" y="46"/>
                  </a:lnTo>
                  <a:lnTo>
                    <a:pt x="0" y="52"/>
                  </a:lnTo>
                  <a:lnTo>
                    <a:pt x="0" y="59"/>
                  </a:lnTo>
                  <a:lnTo>
                    <a:pt x="0" y="65"/>
                  </a:lnTo>
                  <a:lnTo>
                    <a:pt x="2" y="73"/>
                  </a:lnTo>
                  <a:lnTo>
                    <a:pt x="2" y="78"/>
                  </a:lnTo>
                  <a:lnTo>
                    <a:pt x="2" y="84"/>
                  </a:lnTo>
                  <a:lnTo>
                    <a:pt x="2" y="92"/>
                  </a:lnTo>
                  <a:lnTo>
                    <a:pt x="2" y="97"/>
                  </a:lnTo>
                  <a:lnTo>
                    <a:pt x="2" y="103"/>
                  </a:lnTo>
                  <a:lnTo>
                    <a:pt x="2" y="109"/>
                  </a:lnTo>
                  <a:lnTo>
                    <a:pt x="2" y="114"/>
                  </a:lnTo>
                  <a:lnTo>
                    <a:pt x="2" y="122"/>
                  </a:lnTo>
                  <a:lnTo>
                    <a:pt x="2" y="132"/>
                  </a:lnTo>
                  <a:lnTo>
                    <a:pt x="2" y="139"/>
                  </a:lnTo>
                  <a:lnTo>
                    <a:pt x="4" y="147"/>
                  </a:lnTo>
                  <a:lnTo>
                    <a:pt x="4" y="151"/>
                  </a:lnTo>
                  <a:lnTo>
                    <a:pt x="4" y="152"/>
                  </a:lnTo>
                  <a:lnTo>
                    <a:pt x="8" y="152"/>
                  </a:lnTo>
                  <a:lnTo>
                    <a:pt x="8" y="149"/>
                  </a:lnTo>
                  <a:lnTo>
                    <a:pt x="12" y="141"/>
                  </a:lnTo>
                  <a:lnTo>
                    <a:pt x="12" y="132"/>
                  </a:lnTo>
                  <a:lnTo>
                    <a:pt x="16" y="120"/>
                  </a:lnTo>
                  <a:lnTo>
                    <a:pt x="16" y="109"/>
                  </a:lnTo>
                  <a:lnTo>
                    <a:pt x="17" y="97"/>
                  </a:lnTo>
                  <a:lnTo>
                    <a:pt x="17" y="86"/>
                  </a:lnTo>
                  <a:lnTo>
                    <a:pt x="21" y="75"/>
                  </a:lnTo>
                  <a:lnTo>
                    <a:pt x="21" y="63"/>
                  </a:lnTo>
                  <a:lnTo>
                    <a:pt x="23" y="52"/>
                  </a:lnTo>
                  <a:lnTo>
                    <a:pt x="23" y="40"/>
                  </a:lnTo>
                  <a:lnTo>
                    <a:pt x="23" y="31"/>
                  </a:lnTo>
                  <a:lnTo>
                    <a:pt x="23" y="21"/>
                  </a:lnTo>
                  <a:lnTo>
                    <a:pt x="25" y="16"/>
                  </a:lnTo>
                  <a:lnTo>
                    <a:pt x="25" y="8"/>
                  </a:lnTo>
                  <a:lnTo>
                    <a:pt x="25" y="0"/>
                  </a:lnTo>
                  <a:lnTo>
                    <a:pt x="0" y="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94" name="Freeform 87"/>
            <p:cNvSpPr>
              <a:spLocks/>
            </p:cNvSpPr>
            <p:nvPr/>
          </p:nvSpPr>
          <p:spPr bwMode="auto">
            <a:xfrm>
              <a:off x="3041650" y="2162175"/>
              <a:ext cx="58737" cy="85725"/>
            </a:xfrm>
            <a:custGeom>
              <a:avLst/>
              <a:gdLst>
                <a:gd name="T0" fmla="*/ 2147483647 w 74"/>
                <a:gd name="T1" fmla="*/ 2147483647 h 109"/>
                <a:gd name="T2" fmla="*/ 2147483647 w 74"/>
                <a:gd name="T3" fmla="*/ 2147483647 h 109"/>
                <a:gd name="T4" fmla="*/ 2147483647 w 74"/>
                <a:gd name="T5" fmla="*/ 2147483647 h 109"/>
                <a:gd name="T6" fmla="*/ 2147483647 w 74"/>
                <a:gd name="T7" fmla="*/ 2147483647 h 109"/>
                <a:gd name="T8" fmla="*/ 2147483647 w 74"/>
                <a:gd name="T9" fmla="*/ 2147483647 h 109"/>
                <a:gd name="T10" fmla="*/ 2147483647 w 74"/>
                <a:gd name="T11" fmla="*/ 2147483647 h 109"/>
                <a:gd name="T12" fmla="*/ 2147483647 w 74"/>
                <a:gd name="T13" fmla="*/ 2147483647 h 109"/>
                <a:gd name="T14" fmla="*/ 2147483647 w 74"/>
                <a:gd name="T15" fmla="*/ 2147483647 h 109"/>
                <a:gd name="T16" fmla="*/ 2147483647 w 74"/>
                <a:gd name="T17" fmla="*/ 2147483647 h 109"/>
                <a:gd name="T18" fmla="*/ 0 w 74"/>
                <a:gd name="T19" fmla="*/ 2147483647 h 109"/>
                <a:gd name="T20" fmla="*/ 2147483647 w 74"/>
                <a:gd name="T21" fmla="*/ 2147483647 h 109"/>
                <a:gd name="T22" fmla="*/ 2147483647 w 74"/>
                <a:gd name="T23" fmla="*/ 2147483647 h 109"/>
                <a:gd name="T24" fmla="*/ 2147483647 w 74"/>
                <a:gd name="T25" fmla="*/ 2147483647 h 109"/>
                <a:gd name="T26" fmla="*/ 2147483647 w 74"/>
                <a:gd name="T27" fmla="*/ 2147483647 h 109"/>
                <a:gd name="T28" fmla="*/ 2147483647 w 74"/>
                <a:gd name="T29" fmla="*/ 2147483647 h 109"/>
                <a:gd name="T30" fmla="*/ 2147483647 w 74"/>
                <a:gd name="T31" fmla="*/ 2147483647 h 109"/>
                <a:gd name="T32" fmla="*/ 2147483647 w 74"/>
                <a:gd name="T33" fmla="*/ 2147483647 h 109"/>
                <a:gd name="T34" fmla="*/ 2147483647 w 74"/>
                <a:gd name="T35" fmla="*/ 2147483647 h 109"/>
                <a:gd name="T36" fmla="*/ 2147483647 w 74"/>
                <a:gd name="T37" fmla="*/ 2147483647 h 109"/>
                <a:gd name="T38" fmla="*/ 2147483647 w 74"/>
                <a:gd name="T39" fmla="*/ 2147483647 h 109"/>
                <a:gd name="T40" fmla="*/ 2147483647 w 74"/>
                <a:gd name="T41" fmla="*/ 2147483647 h 109"/>
                <a:gd name="T42" fmla="*/ 2147483647 w 74"/>
                <a:gd name="T43" fmla="*/ 2147483647 h 109"/>
                <a:gd name="T44" fmla="*/ 2147483647 w 74"/>
                <a:gd name="T45" fmla="*/ 2147483647 h 109"/>
                <a:gd name="T46" fmla="*/ 2147483647 w 74"/>
                <a:gd name="T47" fmla="*/ 2147483647 h 109"/>
                <a:gd name="T48" fmla="*/ 2147483647 w 74"/>
                <a:gd name="T49" fmla="*/ 2147483647 h 109"/>
                <a:gd name="T50" fmla="*/ 2147483647 w 74"/>
                <a:gd name="T51" fmla="*/ 2147483647 h 109"/>
                <a:gd name="T52" fmla="*/ 2147483647 w 74"/>
                <a:gd name="T53" fmla="*/ 2147483647 h 109"/>
                <a:gd name="T54" fmla="*/ 2147483647 w 74"/>
                <a:gd name="T55" fmla="*/ 2147483647 h 109"/>
                <a:gd name="T56" fmla="*/ 2147483647 w 74"/>
                <a:gd name="T57" fmla="*/ 2147483647 h 109"/>
                <a:gd name="T58" fmla="*/ 2147483647 w 74"/>
                <a:gd name="T59" fmla="*/ 2147483647 h 109"/>
                <a:gd name="T60" fmla="*/ 2147483647 w 74"/>
                <a:gd name="T61" fmla="*/ 2147483647 h 109"/>
                <a:gd name="T62" fmla="*/ 2147483647 w 74"/>
                <a:gd name="T63" fmla="*/ 2147483647 h 109"/>
                <a:gd name="T64" fmla="*/ 2147483647 w 74"/>
                <a:gd name="T65" fmla="*/ 2147483647 h 109"/>
                <a:gd name="T66" fmla="*/ 2147483647 w 74"/>
                <a:gd name="T67" fmla="*/ 2147483647 h 109"/>
                <a:gd name="T68" fmla="*/ 2147483647 w 74"/>
                <a:gd name="T69" fmla="*/ 2147483647 h 109"/>
                <a:gd name="T70" fmla="*/ 2147483647 w 74"/>
                <a:gd name="T71" fmla="*/ 0 h 109"/>
                <a:gd name="T72" fmla="*/ 2147483647 w 74"/>
                <a:gd name="T73" fmla="*/ 2147483647 h 109"/>
                <a:gd name="T74" fmla="*/ 2147483647 w 74"/>
                <a:gd name="T75" fmla="*/ 2147483647 h 109"/>
                <a:gd name="T76" fmla="*/ 2147483647 w 74"/>
                <a:gd name="T77" fmla="*/ 2147483647 h 109"/>
                <a:gd name="T78" fmla="*/ 2147483647 w 74"/>
                <a:gd name="T79" fmla="*/ 2147483647 h 109"/>
                <a:gd name="T80" fmla="*/ 2147483647 w 74"/>
                <a:gd name="T81" fmla="*/ 2147483647 h 109"/>
                <a:gd name="T82" fmla="*/ 2147483647 w 74"/>
                <a:gd name="T83" fmla="*/ 2147483647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
                <a:gd name="T127" fmla="*/ 0 h 109"/>
                <a:gd name="T128" fmla="*/ 74 w 7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 h="109">
                  <a:moveTo>
                    <a:pt x="40" y="12"/>
                  </a:moveTo>
                  <a:lnTo>
                    <a:pt x="32" y="13"/>
                  </a:lnTo>
                  <a:lnTo>
                    <a:pt x="26" y="15"/>
                  </a:lnTo>
                  <a:lnTo>
                    <a:pt x="21" y="17"/>
                  </a:lnTo>
                  <a:lnTo>
                    <a:pt x="17" y="21"/>
                  </a:lnTo>
                  <a:lnTo>
                    <a:pt x="11" y="27"/>
                  </a:lnTo>
                  <a:lnTo>
                    <a:pt x="7" y="34"/>
                  </a:lnTo>
                  <a:lnTo>
                    <a:pt x="2" y="42"/>
                  </a:lnTo>
                  <a:lnTo>
                    <a:pt x="2" y="51"/>
                  </a:lnTo>
                  <a:lnTo>
                    <a:pt x="0" y="59"/>
                  </a:lnTo>
                  <a:lnTo>
                    <a:pt x="2" y="69"/>
                  </a:lnTo>
                  <a:lnTo>
                    <a:pt x="2" y="76"/>
                  </a:lnTo>
                  <a:lnTo>
                    <a:pt x="6" y="84"/>
                  </a:lnTo>
                  <a:lnTo>
                    <a:pt x="9" y="90"/>
                  </a:lnTo>
                  <a:lnTo>
                    <a:pt x="13" y="97"/>
                  </a:lnTo>
                  <a:lnTo>
                    <a:pt x="21" y="105"/>
                  </a:lnTo>
                  <a:lnTo>
                    <a:pt x="28" y="109"/>
                  </a:lnTo>
                  <a:lnTo>
                    <a:pt x="34" y="107"/>
                  </a:lnTo>
                  <a:lnTo>
                    <a:pt x="42" y="103"/>
                  </a:lnTo>
                  <a:lnTo>
                    <a:pt x="49" y="99"/>
                  </a:lnTo>
                  <a:lnTo>
                    <a:pt x="55" y="95"/>
                  </a:lnTo>
                  <a:lnTo>
                    <a:pt x="59" y="90"/>
                  </a:lnTo>
                  <a:lnTo>
                    <a:pt x="64" y="84"/>
                  </a:lnTo>
                  <a:lnTo>
                    <a:pt x="64" y="78"/>
                  </a:lnTo>
                  <a:lnTo>
                    <a:pt x="63" y="72"/>
                  </a:lnTo>
                  <a:lnTo>
                    <a:pt x="59" y="65"/>
                  </a:lnTo>
                  <a:lnTo>
                    <a:pt x="59" y="55"/>
                  </a:lnTo>
                  <a:lnTo>
                    <a:pt x="59" y="46"/>
                  </a:lnTo>
                  <a:lnTo>
                    <a:pt x="63" y="36"/>
                  </a:lnTo>
                  <a:lnTo>
                    <a:pt x="66" y="25"/>
                  </a:lnTo>
                  <a:lnTo>
                    <a:pt x="68" y="17"/>
                  </a:lnTo>
                  <a:lnTo>
                    <a:pt x="72" y="12"/>
                  </a:lnTo>
                  <a:lnTo>
                    <a:pt x="74" y="12"/>
                  </a:lnTo>
                  <a:lnTo>
                    <a:pt x="74" y="4"/>
                  </a:lnTo>
                  <a:lnTo>
                    <a:pt x="72" y="2"/>
                  </a:lnTo>
                  <a:lnTo>
                    <a:pt x="64" y="0"/>
                  </a:lnTo>
                  <a:lnTo>
                    <a:pt x="59" y="4"/>
                  </a:lnTo>
                  <a:lnTo>
                    <a:pt x="51" y="6"/>
                  </a:lnTo>
                  <a:lnTo>
                    <a:pt x="45" y="10"/>
                  </a:lnTo>
                  <a:lnTo>
                    <a:pt x="40" y="10"/>
                  </a:lnTo>
                  <a:lnTo>
                    <a:pt x="40" y="12"/>
                  </a:lnTo>
                  <a:close/>
                </a:path>
              </a:pathLst>
            </a:custGeom>
            <a:solidFill>
              <a:srgbClr val="FFB3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95" name="Freeform 88"/>
            <p:cNvSpPr>
              <a:spLocks/>
            </p:cNvSpPr>
            <p:nvPr/>
          </p:nvSpPr>
          <p:spPr bwMode="auto">
            <a:xfrm>
              <a:off x="2933700" y="2308225"/>
              <a:ext cx="261937" cy="107950"/>
            </a:xfrm>
            <a:custGeom>
              <a:avLst/>
              <a:gdLst>
                <a:gd name="T0" fmla="*/ 2147483647 w 329"/>
                <a:gd name="T1" fmla="*/ 2147483647 h 135"/>
                <a:gd name="T2" fmla="*/ 2147483647 w 329"/>
                <a:gd name="T3" fmla="*/ 2147483647 h 135"/>
                <a:gd name="T4" fmla="*/ 2147483647 w 329"/>
                <a:gd name="T5" fmla="*/ 2147483647 h 135"/>
                <a:gd name="T6" fmla="*/ 2147483647 w 329"/>
                <a:gd name="T7" fmla="*/ 2147483647 h 135"/>
                <a:gd name="T8" fmla="*/ 2147483647 w 329"/>
                <a:gd name="T9" fmla="*/ 2147483647 h 135"/>
                <a:gd name="T10" fmla="*/ 2147483647 w 329"/>
                <a:gd name="T11" fmla="*/ 2147483647 h 135"/>
                <a:gd name="T12" fmla="*/ 2147483647 w 329"/>
                <a:gd name="T13" fmla="*/ 2147483647 h 135"/>
                <a:gd name="T14" fmla="*/ 2147483647 w 329"/>
                <a:gd name="T15" fmla="*/ 2147483647 h 135"/>
                <a:gd name="T16" fmla="*/ 2147483647 w 329"/>
                <a:gd name="T17" fmla="*/ 2147483647 h 135"/>
                <a:gd name="T18" fmla="*/ 2147483647 w 329"/>
                <a:gd name="T19" fmla="*/ 2147483647 h 135"/>
                <a:gd name="T20" fmla="*/ 2147483647 w 329"/>
                <a:gd name="T21" fmla="*/ 2147483647 h 135"/>
                <a:gd name="T22" fmla="*/ 2147483647 w 329"/>
                <a:gd name="T23" fmla="*/ 2147483647 h 135"/>
                <a:gd name="T24" fmla="*/ 2147483647 w 329"/>
                <a:gd name="T25" fmla="*/ 2147483647 h 135"/>
                <a:gd name="T26" fmla="*/ 2147483647 w 329"/>
                <a:gd name="T27" fmla="*/ 2147483647 h 135"/>
                <a:gd name="T28" fmla="*/ 2147483647 w 329"/>
                <a:gd name="T29" fmla="*/ 2147483647 h 135"/>
                <a:gd name="T30" fmla="*/ 2147483647 w 329"/>
                <a:gd name="T31" fmla="*/ 2147483647 h 135"/>
                <a:gd name="T32" fmla="*/ 2147483647 w 329"/>
                <a:gd name="T33" fmla="*/ 2147483647 h 135"/>
                <a:gd name="T34" fmla="*/ 2147483647 w 329"/>
                <a:gd name="T35" fmla="*/ 2147483647 h 135"/>
                <a:gd name="T36" fmla="*/ 2147483647 w 329"/>
                <a:gd name="T37" fmla="*/ 2147483647 h 135"/>
                <a:gd name="T38" fmla="*/ 2147483647 w 329"/>
                <a:gd name="T39" fmla="*/ 2147483647 h 135"/>
                <a:gd name="T40" fmla="*/ 2147483647 w 329"/>
                <a:gd name="T41" fmla="*/ 2147483647 h 135"/>
                <a:gd name="T42" fmla="*/ 2147483647 w 329"/>
                <a:gd name="T43" fmla="*/ 2147483647 h 135"/>
                <a:gd name="T44" fmla="*/ 2147483647 w 329"/>
                <a:gd name="T45" fmla="*/ 2147483647 h 135"/>
                <a:gd name="T46" fmla="*/ 2147483647 w 329"/>
                <a:gd name="T47" fmla="*/ 2147483647 h 135"/>
                <a:gd name="T48" fmla="*/ 2147483647 w 329"/>
                <a:gd name="T49" fmla="*/ 2147483647 h 135"/>
                <a:gd name="T50" fmla="*/ 2147483647 w 329"/>
                <a:gd name="T51" fmla="*/ 2147483647 h 135"/>
                <a:gd name="T52" fmla="*/ 2147483647 w 329"/>
                <a:gd name="T53" fmla="*/ 2147483647 h 135"/>
                <a:gd name="T54" fmla="*/ 2147483647 w 329"/>
                <a:gd name="T55" fmla="*/ 2147483647 h 135"/>
                <a:gd name="T56" fmla="*/ 2147483647 w 329"/>
                <a:gd name="T57" fmla="*/ 0 h 135"/>
                <a:gd name="T58" fmla="*/ 2147483647 w 329"/>
                <a:gd name="T59" fmla="*/ 0 h 135"/>
                <a:gd name="T60" fmla="*/ 2147483647 w 329"/>
                <a:gd name="T61" fmla="*/ 0 h 135"/>
                <a:gd name="T62" fmla="*/ 2147483647 w 329"/>
                <a:gd name="T63" fmla="*/ 2147483647 h 135"/>
                <a:gd name="T64" fmla="*/ 2147483647 w 329"/>
                <a:gd name="T65" fmla="*/ 2147483647 h 135"/>
                <a:gd name="T66" fmla="*/ 2147483647 w 329"/>
                <a:gd name="T67" fmla="*/ 2147483647 h 135"/>
                <a:gd name="T68" fmla="*/ 2147483647 w 329"/>
                <a:gd name="T69" fmla="*/ 2147483647 h 135"/>
                <a:gd name="T70" fmla="*/ 2147483647 w 329"/>
                <a:gd name="T71" fmla="*/ 2147483647 h 135"/>
                <a:gd name="T72" fmla="*/ 2147483647 w 329"/>
                <a:gd name="T73" fmla="*/ 2147483647 h 135"/>
                <a:gd name="T74" fmla="*/ 2147483647 w 329"/>
                <a:gd name="T75" fmla="*/ 2147483647 h 135"/>
                <a:gd name="T76" fmla="*/ 2147483647 w 329"/>
                <a:gd name="T77" fmla="*/ 2147483647 h 135"/>
                <a:gd name="T78" fmla="*/ 2147483647 w 329"/>
                <a:gd name="T79" fmla="*/ 2147483647 h 135"/>
                <a:gd name="T80" fmla="*/ 2147483647 w 329"/>
                <a:gd name="T81" fmla="*/ 2147483647 h 135"/>
                <a:gd name="T82" fmla="*/ 2147483647 w 329"/>
                <a:gd name="T83" fmla="*/ 2147483647 h 135"/>
                <a:gd name="T84" fmla="*/ 2147483647 w 329"/>
                <a:gd name="T85" fmla="*/ 2147483647 h 135"/>
                <a:gd name="T86" fmla="*/ 2147483647 w 329"/>
                <a:gd name="T87" fmla="*/ 2147483647 h 135"/>
                <a:gd name="T88" fmla="*/ 2147483647 w 329"/>
                <a:gd name="T89" fmla="*/ 2147483647 h 135"/>
                <a:gd name="T90" fmla="*/ 2147483647 w 329"/>
                <a:gd name="T91" fmla="*/ 2147483647 h 135"/>
                <a:gd name="T92" fmla="*/ 2147483647 w 329"/>
                <a:gd name="T93" fmla="*/ 2147483647 h 135"/>
                <a:gd name="T94" fmla="*/ 2147483647 w 329"/>
                <a:gd name="T95" fmla="*/ 2147483647 h 135"/>
                <a:gd name="T96" fmla="*/ 2147483647 w 329"/>
                <a:gd name="T97" fmla="*/ 2147483647 h 135"/>
                <a:gd name="T98" fmla="*/ 2147483647 w 329"/>
                <a:gd name="T99" fmla="*/ 2147483647 h 135"/>
                <a:gd name="T100" fmla="*/ 2147483647 w 329"/>
                <a:gd name="T101" fmla="*/ 2147483647 h 135"/>
                <a:gd name="T102" fmla="*/ 2147483647 w 329"/>
                <a:gd name="T103" fmla="*/ 2147483647 h 135"/>
                <a:gd name="T104" fmla="*/ 2147483647 w 329"/>
                <a:gd name="T105" fmla="*/ 2147483647 h 135"/>
                <a:gd name="T106" fmla="*/ 2147483647 w 329"/>
                <a:gd name="T107" fmla="*/ 2147483647 h 135"/>
                <a:gd name="T108" fmla="*/ 2147483647 w 329"/>
                <a:gd name="T109" fmla="*/ 2147483647 h 135"/>
                <a:gd name="T110" fmla="*/ 2147483647 w 329"/>
                <a:gd name="T111" fmla="*/ 2147483647 h 135"/>
                <a:gd name="T112" fmla="*/ 2147483647 w 329"/>
                <a:gd name="T113" fmla="*/ 2147483647 h 135"/>
                <a:gd name="T114" fmla="*/ 2147483647 w 329"/>
                <a:gd name="T115" fmla="*/ 2147483647 h 135"/>
                <a:gd name="T116" fmla="*/ 2147483647 w 329"/>
                <a:gd name="T117" fmla="*/ 2147483647 h 135"/>
                <a:gd name="T118" fmla="*/ 0 w 329"/>
                <a:gd name="T119" fmla="*/ 2147483647 h 1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9"/>
                <a:gd name="T181" fmla="*/ 0 h 135"/>
                <a:gd name="T182" fmla="*/ 329 w 329"/>
                <a:gd name="T183" fmla="*/ 135 h 1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9" h="135">
                  <a:moveTo>
                    <a:pt x="0" y="51"/>
                  </a:moveTo>
                  <a:lnTo>
                    <a:pt x="4" y="62"/>
                  </a:lnTo>
                  <a:lnTo>
                    <a:pt x="9" y="74"/>
                  </a:lnTo>
                  <a:lnTo>
                    <a:pt x="15" y="83"/>
                  </a:lnTo>
                  <a:lnTo>
                    <a:pt x="25" y="93"/>
                  </a:lnTo>
                  <a:lnTo>
                    <a:pt x="32" y="100"/>
                  </a:lnTo>
                  <a:lnTo>
                    <a:pt x="42" y="108"/>
                  </a:lnTo>
                  <a:lnTo>
                    <a:pt x="51" y="114"/>
                  </a:lnTo>
                  <a:lnTo>
                    <a:pt x="64" y="121"/>
                  </a:lnTo>
                  <a:lnTo>
                    <a:pt x="74" y="123"/>
                  </a:lnTo>
                  <a:lnTo>
                    <a:pt x="87" y="129"/>
                  </a:lnTo>
                  <a:lnTo>
                    <a:pt x="93" y="129"/>
                  </a:lnTo>
                  <a:lnTo>
                    <a:pt x="101" y="131"/>
                  </a:lnTo>
                  <a:lnTo>
                    <a:pt x="106" y="131"/>
                  </a:lnTo>
                  <a:lnTo>
                    <a:pt x="114" y="133"/>
                  </a:lnTo>
                  <a:lnTo>
                    <a:pt x="120" y="133"/>
                  </a:lnTo>
                  <a:lnTo>
                    <a:pt x="127" y="133"/>
                  </a:lnTo>
                  <a:lnTo>
                    <a:pt x="133" y="133"/>
                  </a:lnTo>
                  <a:lnTo>
                    <a:pt x="139" y="135"/>
                  </a:lnTo>
                  <a:lnTo>
                    <a:pt x="146" y="135"/>
                  </a:lnTo>
                  <a:lnTo>
                    <a:pt x="154" y="135"/>
                  </a:lnTo>
                  <a:lnTo>
                    <a:pt x="160" y="135"/>
                  </a:lnTo>
                  <a:lnTo>
                    <a:pt x="167" y="135"/>
                  </a:lnTo>
                  <a:lnTo>
                    <a:pt x="175" y="133"/>
                  </a:lnTo>
                  <a:lnTo>
                    <a:pt x="180" y="133"/>
                  </a:lnTo>
                  <a:lnTo>
                    <a:pt x="188" y="131"/>
                  </a:lnTo>
                  <a:lnTo>
                    <a:pt x="194" y="131"/>
                  </a:lnTo>
                  <a:lnTo>
                    <a:pt x="201" y="129"/>
                  </a:lnTo>
                  <a:lnTo>
                    <a:pt x="207" y="127"/>
                  </a:lnTo>
                  <a:lnTo>
                    <a:pt x="215" y="125"/>
                  </a:lnTo>
                  <a:lnTo>
                    <a:pt x="220" y="125"/>
                  </a:lnTo>
                  <a:lnTo>
                    <a:pt x="226" y="123"/>
                  </a:lnTo>
                  <a:lnTo>
                    <a:pt x="232" y="121"/>
                  </a:lnTo>
                  <a:lnTo>
                    <a:pt x="237" y="119"/>
                  </a:lnTo>
                  <a:lnTo>
                    <a:pt x="245" y="117"/>
                  </a:lnTo>
                  <a:lnTo>
                    <a:pt x="256" y="114"/>
                  </a:lnTo>
                  <a:lnTo>
                    <a:pt x="268" y="110"/>
                  </a:lnTo>
                  <a:lnTo>
                    <a:pt x="277" y="104"/>
                  </a:lnTo>
                  <a:lnTo>
                    <a:pt x="287" y="98"/>
                  </a:lnTo>
                  <a:lnTo>
                    <a:pt x="294" y="93"/>
                  </a:lnTo>
                  <a:lnTo>
                    <a:pt x="304" y="89"/>
                  </a:lnTo>
                  <a:lnTo>
                    <a:pt x="310" y="81"/>
                  </a:lnTo>
                  <a:lnTo>
                    <a:pt x="315" y="76"/>
                  </a:lnTo>
                  <a:lnTo>
                    <a:pt x="321" y="72"/>
                  </a:lnTo>
                  <a:lnTo>
                    <a:pt x="325" y="66"/>
                  </a:lnTo>
                  <a:lnTo>
                    <a:pt x="327" y="58"/>
                  </a:lnTo>
                  <a:lnTo>
                    <a:pt x="329" y="53"/>
                  </a:lnTo>
                  <a:lnTo>
                    <a:pt x="329" y="47"/>
                  </a:lnTo>
                  <a:lnTo>
                    <a:pt x="329" y="43"/>
                  </a:lnTo>
                  <a:lnTo>
                    <a:pt x="327" y="34"/>
                  </a:lnTo>
                  <a:lnTo>
                    <a:pt x="323" y="26"/>
                  </a:lnTo>
                  <a:lnTo>
                    <a:pt x="315" y="19"/>
                  </a:lnTo>
                  <a:lnTo>
                    <a:pt x="310" y="15"/>
                  </a:lnTo>
                  <a:lnTo>
                    <a:pt x="302" y="11"/>
                  </a:lnTo>
                  <a:lnTo>
                    <a:pt x="294" y="7"/>
                  </a:lnTo>
                  <a:lnTo>
                    <a:pt x="285" y="3"/>
                  </a:lnTo>
                  <a:lnTo>
                    <a:pt x="275" y="1"/>
                  </a:lnTo>
                  <a:lnTo>
                    <a:pt x="266" y="0"/>
                  </a:lnTo>
                  <a:lnTo>
                    <a:pt x="258" y="0"/>
                  </a:lnTo>
                  <a:lnTo>
                    <a:pt x="253" y="0"/>
                  </a:lnTo>
                  <a:lnTo>
                    <a:pt x="249" y="0"/>
                  </a:lnTo>
                  <a:lnTo>
                    <a:pt x="243" y="0"/>
                  </a:lnTo>
                  <a:lnTo>
                    <a:pt x="245" y="0"/>
                  </a:lnTo>
                  <a:lnTo>
                    <a:pt x="253" y="3"/>
                  </a:lnTo>
                  <a:lnTo>
                    <a:pt x="256" y="5"/>
                  </a:lnTo>
                  <a:lnTo>
                    <a:pt x="264" y="9"/>
                  </a:lnTo>
                  <a:lnTo>
                    <a:pt x="270" y="13"/>
                  </a:lnTo>
                  <a:lnTo>
                    <a:pt x="275" y="17"/>
                  </a:lnTo>
                  <a:lnTo>
                    <a:pt x="287" y="26"/>
                  </a:lnTo>
                  <a:lnTo>
                    <a:pt x="296" y="38"/>
                  </a:lnTo>
                  <a:lnTo>
                    <a:pt x="298" y="43"/>
                  </a:lnTo>
                  <a:lnTo>
                    <a:pt x="302" y="49"/>
                  </a:lnTo>
                  <a:lnTo>
                    <a:pt x="302" y="57"/>
                  </a:lnTo>
                  <a:lnTo>
                    <a:pt x="304" y="62"/>
                  </a:lnTo>
                  <a:lnTo>
                    <a:pt x="300" y="68"/>
                  </a:lnTo>
                  <a:lnTo>
                    <a:pt x="294" y="76"/>
                  </a:lnTo>
                  <a:lnTo>
                    <a:pt x="287" y="81"/>
                  </a:lnTo>
                  <a:lnTo>
                    <a:pt x="277" y="87"/>
                  </a:lnTo>
                  <a:lnTo>
                    <a:pt x="270" y="89"/>
                  </a:lnTo>
                  <a:lnTo>
                    <a:pt x="264" y="91"/>
                  </a:lnTo>
                  <a:lnTo>
                    <a:pt x="256" y="93"/>
                  </a:lnTo>
                  <a:lnTo>
                    <a:pt x="249" y="96"/>
                  </a:lnTo>
                  <a:lnTo>
                    <a:pt x="241" y="96"/>
                  </a:lnTo>
                  <a:lnTo>
                    <a:pt x="234" y="100"/>
                  </a:lnTo>
                  <a:lnTo>
                    <a:pt x="226" y="102"/>
                  </a:lnTo>
                  <a:lnTo>
                    <a:pt x="218" y="104"/>
                  </a:lnTo>
                  <a:lnTo>
                    <a:pt x="209" y="104"/>
                  </a:lnTo>
                  <a:lnTo>
                    <a:pt x="201" y="106"/>
                  </a:lnTo>
                  <a:lnTo>
                    <a:pt x="192" y="108"/>
                  </a:lnTo>
                  <a:lnTo>
                    <a:pt x="184" y="108"/>
                  </a:lnTo>
                  <a:lnTo>
                    <a:pt x="175" y="108"/>
                  </a:lnTo>
                  <a:lnTo>
                    <a:pt x="167" y="110"/>
                  </a:lnTo>
                  <a:lnTo>
                    <a:pt x="158" y="110"/>
                  </a:lnTo>
                  <a:lnTo>
                    <a:pt x="150" y="110"/>
                  </a:lnTo>
                  <a:lnTo>
                    <a:pt x="141" y="110"/>
                  </a:lnTo>
                  <a:lnTo>
                    <a:pt x="133" y="110"/>
                  </a:lnTo>
                  <a:lnTo>
                    <a:pt x="123" y="108"/>
                  </a:lnTo>
                  <a:lnTo>
                    <a:pt x="118" y="108"/>
                  </a:lnTo>
                  <a:lnTo>
                    <a:pt x="110" y="104"/>
                  </a:lnTo>
                  <a:lnTo>
                    <a:pt x="104" y="104"/>
                  </a:lnTo>
                  <a:lnTo>
                    <a:pt x="99" y="102"/>
                  </a:lnTo>
                  <a:lnTo>
                    <a:pt x="93" y="102"/>
                  </a:lnTo>
                  <a:lnTo>
                    <a:pt x="85" y="98"/>
                  </a:lnTo>
                  <a:lnTo>
                    <a:pt x="80" y="95"/>
                  </a:lnTo>
                  <a:lnTo>
                    <a:pt x="74" y="93"/>
                  </a:lnTo>
                  <a:lnTo>
                    <a:pt x="72" y="89"/>
                  </a:lnTo>
                  <a:lnTo>
                    <a:pt x="64" y="83"/>
                  </a:lnTo>
                  <a:lnTo>
                    <a:pt x="61" y="77"/>
                  </a:lnTo>
                  <a:lnTo>
                    <a:pt x="57" y="72"/>
                  </a:lnTo>
                  <a:lnTo>
                    <a:pt x="53" y="64"/>
                  </a:lnTo>
                  <a:lnTo>
                    <a:pt x="53" y="58"/>
                  </a:lnTo>
                  <a:lnTo>
                    <a:pt x="53" y="51"/>
                  </a:lnTo>
                  <a:lnTo>
                    <a:pt x="53" y="45"/>
                  </a:lnTo>
                  <a:lnTo>
                    <a:pt x="53" y="38"/>
                  </a:lnTo>
                  <a:lnTo>
                    <a:pt x="53" y="32"/>
                  </a:lnTo>
                  <a:lnTo>
                    <a:pt x="57" y="30"/>
                  </a:lnTo>
                  <a:lnTo>
                    <a:pt x="59" y="22"/>
                  </a:lnTo>
                  <a:lnTo>
                    <a:pt x="61" y="20"/>
                  </a:lnTo>
                  <a:lnTo>
                    <a:pt x="0" y="5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96" name="Freeform 89"/>
            <p:cNvSpPr>
              <a:spLocks/>
            </p:cNvSpPr>
            <p:nvPr/>
          </p:nvSpPr>
          <p:spPr bwMode="auto">
            <a:xfrm>
              <a:off x="2846388" y="2386013"/>
              <a:ext cx="93662" cy="127000"/>
            </a:xfrm>
            <a:custGeom>
              <a:avLst/>
              <a:gdLst>
                <a:gd name="T0" fmla="*/ 2147483647 w 117"/>
                <a:gd name="T1" fmla="*/ 0 h 160"/>
                <a:gd name="T2" fmla="*/ 2147483647 w 117"/>
                <a:gd name="T3" fmla="*/ 2147483647 h 160"/>
                <a:gd name="T4" fmla="*/ 2147483647 w 117"/>
                <a:gd name="T5" fmla="*/ 2147483647 h 160"/>
                <a:gd name="T6" fmla="*/ 2147483647 w 117"/>
                <a:gd name="T7" fmla="*/ 2147483647 h 160"/>
                <a:gd name="T8" fmla="*/ 2147483647 w 117"/>
                <a:gd name="T9" fmla="*/ 2147483647 h 160"/>
                <a:gd name="T10" fmla="*/ 2147483647 w 117"/>
                <a:gd name="T11" fmla="*/ 2147483647 h 160"/>
                <a:gd name="T12" fmla="*/ 2147483647 w 117"/>
                <a:gd name="T13" fmla="*/ 2147483647 h 160"/>
                <a:gd name="T14" fmla="*/ 2147483647 w 117"/>
                <a:gd name="T15" fmla="*/ 2147483647 h 160"/>
                <a:gd name="T16" fmla="*/ 2147483647 w 117"/>
                <a:gd name="T17" fmla="*/ 2147483647 h 160"/>
                <a:gd name="T18" fmla="*/ 2147483647 w 117"/>
                <a:gd name="T19" fmla="*/ 2147483647 h 160"/>
                <a:gd name="T20" fmla="*/ 2147483647 w 117"/>
                <a:gd name="T21" fmla="*/ 2147483647 h 160"/>
                <a:gd name="T22" fmla="*/ 2147483647 w 117"/>
                <a:gd name="T23" fmla="*/ 2147483647 h 160"/>
                <a:gd name="T24" fmla="*/ 2147483647 w 117"/>
                <a:gd name="T25" fmla="*/ 2147483647 h 160"/>
                <a:gd name="T26" fmla="*/ 2147483647 w 117"/>
                <a:gd name="T27" fmla="*/ 2147483647 h 160"/>
                <a:gd name="T28" fmla="*/ 2147483647 w 117"/>
                <a:gd name="T29" fmla="*/ 2147483647 h 160"/>
                <a:gd name="T30" fmla="*/ 2147483647 w 117"/>
                <a:gd name="T31" fmla="*/ 2147483647 h 160"/>
                <a:gd name="T32" fmla="*/ 2147483647 w 117"/>
                <a:gd name="T33" fmla="*/ 2147483647 h 160"/>
                <a:gd name="T34" fmla="*/ 2147483647 w 117"/>
                <a:gd name="T35" fmla="*/ 2147483647 h 160"/>
                <a:gd name="T36" fmla="*/ 2147483647 w 117"/>
                <a:gd name="T37" fmla="*/ 2147483647 h 160"/>
                <a:gd name="T38" fmla="*/ 2147483647 w 117"/>
                <a:gd name="T39" fmla="*/ 2147483647 h 160"/>
                <a:gd name="T40" fmla="*/ 2147483647 w 117"/>
                <a:gd name="T41" fmla="*/ 2147483647 h 160"/>
                <a:gd name="T42" fmla="*/ 2147483647 w 117"/>
                <a:gd name="T43" fmla="*/ 2147483647 h 160"/>
                <a:gd name="T44" fmla="*/ 2147483647 w 117"/>
                <a:gd name="T45" fmla="*/ 2147483647 h 160"/>
                <a:gd name="T46" fmla="*/ 0 w 117"/>
                <a:gd name="T47" fmla="*/ 2147483647 h 160"/>
                <a:gd name="T48" fmla="*/ 2147483647 w 117"/>
                <a:gd name="T49" fmla="*/ 2147483647 h 160"/>
                <a:gd name="T50" fmla="*/ 2147483647 w 117"/>
                <a:gd name="T51" fmla="*/ 2147483647 h 160"/>
                <a:gd name="T52" fmla="*/ 2147483647 w 117"/>
                <a:gd name="T53" fmla="*/ 2147483647 h 160"/>
                <a:gd name="T54" fmla="*/ 2147483647 w 117"/>
                <a:gd name="T55" fmla="*/ 2147483647 h 160"/>
                <a:gd name="T56" fmla="*/ 2147483647 w 117"/>
                <a:gd name="T57" fmla="*/ 2147483647 h 160"/>
                <a:gd name="T58" fmla="*/ 2147483647 w 117"/>
                <a:gd name="T59" fmla="*/ 2147483647 h 160"/>
                <a:gd name="T60" fmla="*/ 2147483647 w 117"/>
                <a:gd name="T61" fmla="*/ 2147483647 h 160"/>
                <a:gd name="T62" fmla="*/ 2147483647 w 117"/>
                <a:gd name="T63" fmla="*/ 2147483647 h 160"/>
                <a:gd name="T64" fmla="*/ 2147483647 w 117"/>
                <a:gd name="T65" fmla="*/ 2147483647 h 160"/>
                <a:gd name="T66" fmla="*/ 2147483647 w 117"/>
                <a:gd name="T67" fmla="*/ 2147483647 h 160"/>
                <a:gd name="T68" fmla="*/ 2147483647 w 117"/>
                <a:gd name="T69" fmla="*/ 2147483647 h 160"/>
                <a:gd name="T70" fmla="*/ 2147483647 w 117"/>
                <a:gd name="T71" fmla="*/ 2147483647 h 160"/>
                <a:gd name="T72" fmla="*/ 2147483647 w 117"/>
                <a:gd name="T73" fmla="*/ 2147483647 h 160"/>
                <a:gd name="T74" fmla="*/ 2147483647 w 117"/>
                <a:gd name="T75" fmla="*/ 2147483647 h 160"/>
                <a:gd name="T76" fmla="*/ 2147483647 w 117"/>
                <a:gd name="T77" fmla="*/ 2147483647 h 160"/>
                <a:gd name="T78" fmla="*/ 2147483647 w 117"/>
                <a:gd name="T79" fmla="*/ 2147483647 h 160"/>
                <a:gd name="T80" fmla="*/ 2147483647 w 117"/>
                <a:gd name="T81" fmla="*/ 2147483647 h 160"/>
                <a:gd name="T82" fmla="*/ 2147483647 w 117"/>
                <a:gd name="T83" fmla="*/ 0 h 160"/>
                <a:gd name="T84" fmla="*/ 2147483647 w 117"/>
                <a:gd name="T85" fmla="*/ 0 h 1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7"/>
                <a:gd name="T130" fmla="*/ 0 h 160"/>
                <a:gd name="T131" fmla="*/ 117 w 117"/>
                <a:gd name="T132" fmla="*/ 160 h 1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7" h="160">
                  <a:moveTo>
                    <a:pt x="85" y="0"/>
                  </a:moveTo>
                  <a:lnTo>
                    <a:pt x="81" y="6"/>
                  </a:lnTo>
                  <a:lnTo>
                    <a:pt x="78" y="14"/>
                  </a:lnTo>
                  <a:lnTo>
                    <a:pt x="74" y="19"/>
                  </a:lnTo>
                  <a:lnTo>
                    <a:pt x="70" y="27"/>
                  </a:lnTo>
                  <a:lnTo>
                    <a:pt x="66" y="33"/>
                  </a:lnTo>
                  <a:lnTo>
                    <a:pt x="62" y="40"/>
                  </a:lnTo>
                  <a:lnTo>
                    <a:pt x="59" y="48"/>
                  </a:lnTo>
                  <a:lnTo>
                    <a:pt x="55" y="56"/>
                  </a:lnTo>
                  <a:lnTo>
                    <a:pt x="49" y="63"/>
                  </a:lnTo>
                  <a:lnTo>
                    <a:pt x="45" y="71"/>
                  </a:lnTo>
                  <a:lnTo>
                    <a:pt x="41" y="78"/>
                  </a:lnTo>
                  <a:lnTo>
                    <a:pt x="38" y="86"/>
                  </a:lnTo>
                  <a:lnTo>
                    <a:pt x="34" y="92"/>
                  </a:lnTo>
                  <a:lnTo>
                    <a:pt x="28" y="99"/>
                  </a:lnTo>
                  <a:lnTo>
                    <a:pt x="26" y="107"/>
                  </a:lnTo>
                  <a:lnTo>
                    <a:pt x="22" y="115"/>
                  </a:lnTo>
                  <a:lnTo>
                    <a:pt x="19" y="120"/>
                  </a:lnTo>
                  <a:lnTo>
                    <a:pt x="15" y="126"/>
                  </a:lnTo>
                  <a:lnTo>
                    <a:pt x="11" y="132"/>
                  </a:lnTo>
                  <a:lnTo>
                    <a:pt x="9" y="137"/>
                  </a:lnTo>
                  <a:lnTo>
                    <a:pt x="3" y="147"/>
                  </a:lnTo>
                  <a:lnTo>
                    <a:pt x="2" y="154"/>
                  </a:lnTo>
                  <a:lnTo>
                    <a:pt x="0" y="160"/>
                  </a:lnTo>
                  <a:lnTo>
                    <a:pt x="7" y="156"/>
                  </a:lnTo>
                  <a:lnTo>
                    <a:pt x="13" y="149"/>
                  </a:lnTo>
                  <a:lnTo>
                    <a:pt x="21" y="141"/>
                  </a:lnTo>
                  <a:lnTo>
                    <a:pt x="26" y="132"/>
                  </a:lnTo>
                  <a:lnTo>
                    <a:pt x="36" y="122"/>
                  </a:lnTo>
                  <a:lnTo>
                    <a:pt x="45" y="111"/>
                  </a:lnTo>
                  <a:lnTo>
                    <a:pt x="55" y="99"/>
                  </a:lnTo>
                  <a:lnTo>
                    <a:pt x="64" y="88"/>
                  </a:lnTo>
                  <a:lnTo>
                    <a:pt x="74" y="78"/>
                  </a:lnTo>
                  <a:lnTo>
                    <a:pt x="81" y="67"/>
                  </a:lnTo>
                  <a:lnTo>
                    <a:pt x="91" y="58"/>
                  </a:lnTo>
                  <a:lnTo>
                    <a:pt x="97" y="48"/>
                  </a:lnTo>
                  <a:lnTo>
                    <a:pt x="104" y="40"/>
                  </a:lnTo>
                  <a:lnTo>
                    <a:pt x="110" y="33"/>
                  </a:lnTo>
                  <a:lnTo>
                    <a:pt x="114" y="27"/>
                  </a:lnTo>
                  <a:lnTo>
                    <a:pt x="116" y="25"/>
                  </a:lnTo>
                  <a:lnTo>
                    <a:pt x="117" y="25"/>
                  </a:lnTo>
                  <a:lnTo>
                    <a:pt x="8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97" name="Freeform 90"/>
            <p:cNvSpPr>
              <a:spLocks/>
            </p:cNvSpPr>
            <p:nvPr/>
          </p:nvSpPr>
          <p:spPr bwMode="auto">
            <a:xfrm>
              <a:off x="2879725" y="2505075"/>
              <a:ext cx="358775" cy="65088"/>
            </a:xfrm>
            <a:custGeom>
              <a:avLst/>
              <a:gdLst>
                <a:gd name="T0" fmla="*/ 2147483647 w 453"/>
                <a:gd name="T1" fmla="*/ 2147483647 h 81"/>
                <a:gd name="T2" fmla="*/ 2147483647 w 453"/>
                <a:gd name="T3" fmla="*/ 2147483647 h 81"/>
                <a:gd name="T4" fmla="*/ 2147483647 w 453"/>
                <a:gd name="T5" fmla="*/ 2147483647 h 81"/>
                <a:gd name="T6" fmla="*/ 2147483647 w 453"/>
                <a:gd name="T7" fmla="*/ 2147483647 h 81"/>
                <a:gd name="T8" fmla="*/ 2147483647 w 453"/>
                <a:gd name="T9" fmla="*/ 2147483647 h 81"/>
                <a:gd name="T10" fmla="*/ 2147483647 w 453"/>
                <a:gd name="T11" fmla="*/ 2147483647 h 81"/>
                <a:gd name="T12" fmla="*/ 2147483647 w 453"/>
                <a:gd name="T13" fmla="*/ 2147483647 h 81"/>
                <a:gd name="T14" fmla="*/ 2147483647 w 453"/>
                <a:gd name="T15" fmla="*/ 2147483647 h 81"/>
                <a:gd name="T16" fmla="*/ 2147483647 w 453"/>
                <a:gd name="T17" fmla="*/ 2147483647 h 81"/>
                <a:gd name="T18" fmla="*/ 2147483647 w 453"/>
                <a:gd name="T19" fmla="*/ 2147483647 h 81"/>
                <a:gd name="T20" fmla="*/ 2147483647 w 453"/>
                <a:gd name="T21" fmla="*/ 2147483647 h 81"/>
                <a:gd name="T22" fmla="*/ 2147483647 w 453"/>
                <a:gd name="T23" fmla="*/ 2147483647 h 81"/>
                <a:gd name="T24" fmla="*/ 2147483647 w 453"/>
                <a:gd name="T25" fmla="*/ 2147483647 h 81"/>
                <a:gd name="T26" fmla="*/ 2147483647 w 453"/>
                <a:gd name="T27" fmla="*/ 2147483647 h 81"/>
                <a:gd name="T28" fmla="*/ 2147483647 w 453"/>
                <a:gd name="T29" fmla="*/ 2147483647 h 81"/>
                <a:gd name="T30" fmla="*/ 2147483647 w 453"/>
                <a:gd name="T31" fmla="*/ 2147483647 h 81"/>
                <a:gd name="T32" fmla="*/ 2147483647 w 453"/>
                <a:gd name="T33" fmla="*/ 2147483647 h 81"/>
                <a:gd name="T34" fmla="*/ 2147483647 w 453"/>
                <a:gd name="T35" fmla="*/ 2147483647 h 81"/>
                <a:gd name="T36" fmla="*/ 2147483647 w 453"/>
                <a:gd name="T37" fmla="*/ 2147483647 h 81"/>
                <a:gd name="T38" fmla="*/ 2147483647 w 453"/>
                <a:gd name="T39" fmla="*/ 2147483647 h 81"/>
                <a:gd name="T40" fmla="*/ 2147483647 w 453"/>
                <a:gd name="T41" fmla="*/ 2147483647 h 81"/>
                <a:gd name="T42" fmla="*/ 2147483647 w 453"/>
                <a:gd name="T43" fmla="*/ 2147483647 h 81"/>
                <a:gd name="T44" fmla="*/ 2147483647 w 453"/>
                <a:gd name="T45" fmla="*/ 2147483647 h 81"/>
                <a:gd name="T46" fmla="*/ 2147483647 w 453"/>
                <a:gd name="T47" fmla="*/ 2147483647 h 81"/>
                <a:gd name="T48" fmla="*/ 2147483647 w 453"/>
                <a:gd name="T49" fmla="*/ 2147483647 h 81"/>
                <a:gd name="T50" fmla="*/ 2147483647 w 453"/>
                <a:gd name="T51" fmla="*/ 2147483647 h 81"/>
                <a:gd name="T52" fmla="*/ 2147483647 w 453"/>
                <a:gd name="T53" fmla="*/ 2147483647 h 81"/>
                <a:gd name="T54" fmla="*/ 2147483647 w 453"/>
                <a:gd name="T55" fmla="*/ 2147483647 h 81"/>
                <a:gd name="T56" fmla="*/ 2147483647 w 453"/>
                <a:gd name="T57" fmla="*/ 2147483647 h 81"/>
                <a:gd name="T58" fmla="*/ 2147483647 w 453"/>
                <a:gd name="T59" fmla="*/ 2147483647 h 81"/>
                <a:gd name="T60" fmla="*/ 2147483647 w 453"/>
                <a:gd name="T61" fmla="*/ 2147483647 h 81"/>
                <a:gd name="T62" fmla="*/ 2147483647 w 453"/>
                <a:gd name="T63" fmla="*/ 2147483647 h 81"/>
                <a:gd name="T64" fmla="*/ 2147483647 w 453"/>
                <a:gd name="T65" fmla="*/ 2147483647 h 81"/>
                <a:gd name="T66" fmla="*/ 2147483647 w 453"/>
                <a:gd name="T67" fmla="*/ 2147483647 h 81"/>
                <a:gd name="T68" fmla="*/ 2147483647 w 453"/>
                <a:gd name="T69" fmla="*/ 2147483647 h 81"/>
                <a:gd name="T70" fmla="*/ 2147483647 w 453"/>
                <a:gd name="T71" fmla="*/ 2147483647 h 81"/>
                <a:gd name="T72" fmla="*/ 2147483647 w 453"/>
                <a:gd name="T73" fmla="*/ 2147483647 h 81"/>
                <a:gd name="T74" fmla="*/ 2147483647 w 453"/>
                <a:gd name="T75" fmla="*/ 2147483647 h 81"/>
                <a:gd name="T76" fmla="*/ 2147483647 w 453"/>
                <a:gd name="T77" fmla="*/ 2147483647 h 81"/>
                <a:gd name="T78" fmla="*/ 2147483647 w 453"/>
                <a:gd name="T79" fmla="*/ 2147483647 h 81"/>
                <a:gd name="T80" fmla="*/ 2147483647 w 453"/>
                <a:gd name="T81" fmla="*/ 2147483647 h 81"/>
                <a:gd name="T82" fmla="*/ 2147483647 w 453"/>
                <a:gd name="T83" fmla="*/ 2147483647 h 81"/>
                <a:gd name="T84" fmla="*/ 2147483647 w 453"/>
                <a:gd name="T85" fmla="*/ 2147483647 h 81"/>
                <a:gd name="T86" fmla="*/ 2147483647 w 453"/>
                <a:gd name="T87" fmla="*/ 2147483647 h 81"/>
                <a:gd name="T88" fmla="*/ 2147483647 w 453"/>
                <a:gd name="T89" fmla="*/ 2147483647 h 81"/>
                <a:gd name="T90" fmla="*/ 2147483647 w 453"/>
                <a:gd name="T91" fmla="*/ 2147483647 h 81"/>
                <a:gd name="T92" fmla="*/ 2147483647 w 453"/>
                <a:gd name="T93" fmla="*/ 2147483647 h 81"/>
                <a:gd name="T94" fmla="*/ 2147483647 w 453"/>
                <a:gd name="T95" fmla="*/ 2147483647 h 81"/>
                <a:gd name="T96" fmla="*/ 2147483647 w 453"/>
                <a:gd name="T97" fmla="*/ 2147483647 h 81"/>
                <a:gd name="T98" fmla="*/ 2147483647 w 453"/>
                <a:gd name="T99" fmla="*/ 2147483647 h 81"/>
                <a:gd name="T100" fmla="*/ 2147483647 w 453"/>
                <a:gd name="T101" fmla="*/ 2147483647 h 81"/>
                <a:gd name="T102" fmla="*/ 2147483647 w 453"/>
                <a:gd name="T103" fmla="*/ 2147483647 h 81"/>
                <a:gd name="T104" fmla="*/ 2147483647 w 453"/>
                <a:gd name="T105" fmla="*/ 2147483647 h 81"/>
                <a:gd name="T106" fmla="*/ 2147483647 w 453"/>
                <a:gd name="T107" fmla="*/ 2147483647 h 81"/>
                <a:gd name="T108" fmla="*/ 2147483647 w 453"/>
                <a:gd name="T109" fmla="*/ 0 h 81"/>
                <a:gd name="T110" fmla="*/ 0 w 453"/>
                <a:gd name="T111" fmla="*/ 2147483647 h 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3"/>
                <a:gd name="T169" fmla="*/ 0 h 81"/>
                <a:gd name="T170" fmla="*/ 453 w 453"/>
                <a:gd name="T171" fmla="*/ 81 h 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3" h="81">
                  <a:moveTo>
                    <a:pt x="0" y="30"/>
                  </a:moveTo>
                  <a:lnTo>
                    <a:pt x="8" y="34"/>
                  </a:lnTo>
                  <a:lnTo>
                    <a:pt x="14" y="40"/>
                  </a:lnTo>
                  <a:lnTo>
                    <a:pt x="21" y="43"/>
                  </a:lnTo>
                  <a:lnTo>
                    <a:pt x="29" y="49"/>
                  </a:lnTo>
                  <a:lnTo>
                    <a:pt x="37" y="53"/>
                  </a:lnTo>
                  <a:lnTo>
                    <a:pt x="44" y="57"/>
                  </a:lnTo>
                  <a:lnTo>
                    <a:pt x="52" y="60"/>
                  </a:lnTo>
                  <a:lnTo>
                    <a:pt x="61" y="64"/>
                  </a:lnTo>
                  <a:lnTo>
                    <a:pt x="69" y="66"/>
                  </a:lnTo>
                  <a:lnTo>
                    <a:pt x="78" y="70"/>
                  </a:lnTo>
                  <a:lnTo>
                    <a:pt x="86" y="72"/>
                  </a:lnTo>
                  <a:lnTo>
                    <a:pt x="97" y="74"/>
                  </a:lnTo>
                  <a:lnTo>
                    <a:pt x="105" y="76"/>
                  </a:lnTo>
                  <a:lnTo>
                    <a:pt x="114" y="78"/>
                  </a:lnTo>
                  <a:lnTo>
                    <a:pt x="122" y="79"/>
                  </a:lnTo>
                  <a:lnTo>
                    <a:pt x="133" y="81"/>
                  </a:lnTo>
                  <a:lnTo>
                    <a:pt x="141" y="81"/>
                  </a:lnTo>
                  <a:lnTo>
                    <a:pt x="151" y="81"/>
                  </a:lnTo>
                  <a:lnTo>
                    <a:pt x="158" y="81"/>
                  </a:lnTo>
                  <a:lnTo>
                    <a:pt x="170" y="81"/>
                  </a:lnTo>
                  <a:lnTo>
                    <a:pt x="177" y="81"/>
                  </a:lnTo>
                  <a:lnTo>
                    <a:pt x="187" y="81"/>
                  </a:lnTo>
                  <a:lnTo>
                    <a:pt x="198" y="79"/>
                  </a:lnTo>
                  <a:lnTo>
                    <a:pt x="208" y="79"/>
                  </a:lnTo>
                  <a:lnTo>
                    <a:pt x="215" y="79"/>
                  </a:lnTo>
                  <a:lnTo>
                    <a:pt x="227" y="78"/>
                  </a:lnTo>
                  <a:lnTo>
                    <a:pt x="234" y="76"/>
                  </a:lnTo>
                  <a:lnTo>
                    <a:pt x="244" y="76"/>
                  </a:lnTo>
                  <a:lnTo>
                    <a:pt x="253" y="74"/>
                  </a:lnTo>
                  <a:lnTo>
                    <a:pt x="263" y="72"/>
                  </a:lnTo>
                  <a:lnTo>
                    <a:pt x="272" y="72"/>
                  </a:lnTo>
                  <a:lnTo>
                    <a:pt x="282" y="70"/>
                  </a:lnTo>
                  <a:lnTo>
                    <a:pt x="289" y="66"/>
                  </a:lnTo>
                  <a:lnTo>
                    <a:pt x="299" y="66"/>
                  </a:lnTo>
                  <a:lnTo>
                    <a:pt x="306" y="62"/>
                  </a:lnTo>
                  <a:lnTo>
                    <a:pt x="314" y="60"/>
                  </a:lnTo>
                  <a:lnTo>
                    <a:pt x="322" y="59"/>
                  </a:lnTo>
                  <a:lnTo>
                    <a:pt x="331" y="57"/>
                  </a:lnTo>
                  <a:lnTo>
                    <a:pt x="339" y="53"/>
                  </a:lnTo>
                  <a:lnTo>
                    <a:pt x="348" y="53"/>
                  </a:lnTo>
                  <a:lnTo>
                    <a:pt x="354" y="49"/>
                  </a:lnTo>
                  <a:lnTo>
                    <a:pt x="362" y="47"/>
                  </a:lnTo>
                  <a:lnTo>
                    <a:pt x="369" y="45"/>
                  </a:lnTo>
                  <a:lnTo>
                    <a:pt x="377" y="43"/>
                  </a:lnTo>
                  <a:lnTo>
                    <a:pt x="382" y="40"/>
                  </a:lnTo>
                  <a:lnTo>
                    <a:pt x="388" y="38"/>
                  </a:lnTo>
                  <a:lnTo>
                    <a:pt x="396" y="36"/>
                  </a:lnTo>
                  <a:lnTo>
                    <a:pt x="402" y="34"/>
                  </a:lnTo>
                  <a:lnTo>
                    <a:pt x="411" y="30"/>
                  </a:lnTo>
                  <a:lnTo>
                    <a:pt x="421" y="26"/>
                  </a:lnTo>
                  <a:lnTo>
                    <a:pt x="430" y="22"/>
                  </a:lnTo>
                  <a:lnTo>
                    <a:pt x="438" y="21"/>
                  </a:lnTo>
                  <a:lnTo>
                    <a:pt x="443" y="17"/>
                  </a:lnTo>
                  <a:lnTo>
                    <a:pt x="447" y="17"/>
                  </a:lnTo>
                  <a:lnTo>
                    <a:pt x="449" y="15"/>
                  </a:lnTo>
                  <a:lnTo>
                    <a:pt x="453" y="15"/>
                  </a:lnTo>
                  <a:lnTo>
                    <a:pt x="449" y="15"/>
                  </a:lnTo>
                  <a:lnTo>
                    <a:pt x="443" y="17"/>
                  </a:lnTo>
                  <a:lnTo>
                    <a:pt x="434" y="19"/>
                  </a:lnTo>
                  <a:lnTo>
                    <a:pt x="424" y="22"/>
                  </a:lnTo>
                  <a:lnTo>
                    <a:pt x="417" y="22"/>
                  </a:lnTo>
                  <a:lnTo>
                    <a:pt x="409" y="24"/>
                  </a:lnTo>
                  <a:lnTo>
                    <a:pt x="402" y="26"/>
                  </a:lnTo>
                  <a:lnTo>
                    <a:pt x="394" y="28"/>
                  </a:lnTo>
                  <a:lnTo>
                    <a:pt x="384" y="30"/>
                  </a:lnTo>
                  <a:lnTo>
                    <a:pt x="377" y="32"/>
                  </a:lnTo>
                  <a:lnTo>
                    <a:pt x="367" y="34"/>
                  </a:lnTo>
                  <a:lnTo>
                    <a:pt x="358" y="38"/>
                  </a:lnTo>
                  <a:lnTo>
                    <a:pt x="348" y="40"/>
                  </a:lnTo>
                  <a:lnTo>
                    <a:pt x="339" y="41"/>
                  </a:lnTo>
                  <a:lnTo>
                    <a:pt x="327" y="43"/>
                  </a:lnTo>
                  <a:lnTo>
                    <a:pt x="318" y="47"/>
                  </a:lnTo>
                  <a:lnTo>
                    <a:pt x="306" y="47"/>
                  </a:lnTo>
                  <a:lnTo>
                    <a:pt x="297" y="51"/>
                  </a:lnTo>
                  <a:lnTo>
                    <a:pt x="286" y="53"/>
                  </a:lnTo>
                  <a:lnTo>
                    <a:pt x="276" y="57"/>
                  </a:lnTo>
                  <a:lnTo>
                    <a:pt x="267" y="57"/>
                  </a:lnTo>
                  <a:lnTo>
                    <a:pt x="257" y="59"/>
                  </a:lnTo>
                  <a:lnTo>
                    <a:pt x="248" y="60"/>
                  </a:lnTo>
                  <a:lnTo>
                    <a:pt x="236" y="62"/>
                  </a:lnTo>
                  <a:lnTo>
                    <a:pt x="227" y="64"/>
                  </a:lnTo>
                  <a:lnTo>
                    <a:pt x="219" y="64"/>
                  </a:lnTo>
                  <a:lnTo>
                    <a:pt x="211" y="66"/>
                  </a:lnTo>
                  <a:lnTo>
                    <a:pt x="204" y="68"/>
                  </a:lnTo>
                  <a:lnTo>
                    <a:pt x="196" y="66"/>
                  </a:lnTo>
                  <a:lnTo>
                    <a:pt x="187" y="66"/>
                  </a:lnTo>
                  <a:lnTo>
                    <a:pt x="179" y="66"/>
                  </a:lnTo>
                  <a:lnTo>
                    <a:pt x="172" y="66"/>
                  </a:lnTo>
                  <a:lnTo>
                    <a:pt x="164" y="64"/>
                  </a:lnTo>
                  <a:lnTo>
                    <a:pt x="156" y="62"/>
                  </a:lnTo>
                  <a:lnTo>
                    <a:pt x="147" y="60"/>
                  </a:lnTo>
                  <a:lnTo>
                    <a:pt x="141" y="59"/>
                  </a:lnTo>
                  <a:lnTo>
                    <a:pt x="132" y="57"/>
                  </a:lnTo>
                  <a:lnTo>
                    <a:pt x="124" y="53"/>
                  </a:lnTo>
                  <a:lnTo>
                    <a:pt x="116" y="49"/>
                  </a:lnTo>
                  <a:lnTo>
                    <a:pt x="111" y="47"/>
                  </a:lnTo>
                  <a:lnTo>
                    <a:pt x="101" y="43"/>
                  </a:lnTo>
                  <a:lnTo>
                    <a:pt x="95" y="40"/>
                  </a:lnTo>
                  <a:lnTo>
                    <a:pt x="88" y="38"/>
                  </a:lnTo>
                  <a:lnTo>
                    <a:pt x="82" y="34"/>
                  </a:lnTo>
                  <a:lnTo>
                    <a:pt x="76" y="32"/>
                  </a:lnTo>
                  <a:lnTo>
                    <a:pt x="69" y="28"/>
                  </a:lnTo>
                  <a:lnTo>
                    <a:pt x="63" y="24"/>
                  </a:lnTo>
                  <a:lnTo>
                    <a:pt x="57" y="22"/>
                  </a:lnTo>
                  <a:lnTo>
                    <a:pt x="48" y="15"/>
                  </a:lnTo>
                  <a:lnTo>
                    <a:pt x="40" y="11"/>
                  </a:lnTo>
                  <a:lnTo>
                    <a:pt x="31" y="5"/>
                  </a:lnTo>
                  <a:lnTo>
                    <a:pt x="27" y="2"/>
                  </a:lnTo>
                  <a:lnTo>
                    <a:pt x="23" y="0"/>
                  </a:lnTo>
                  <a:lnTo>
                    <a:pt x="0" y="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98" name="Freeform 91"/>
            <p:cNvSpPr>
              <a:spLocks/>
            </p:cNvSpPr>
            <p:nvPr/>
          </p:nvSpPr>
          <p:spPr bwMode="auto">
            <a:xfrm>
              <a:off x="3175000" y="2365375"/>
              <a:ext cx="77787" cy="144463"/>
            </a:xfrm>
            <a:custGeom>
              <a:avLst/>
              <a:gdLst>
                <a:gd name="T0" fmla="*/ 2147483647 w 99"/>
                <a:gd name="T1" fmla="*/ 0 h 180"/>
                <a:gd name="T2" fmla="*/ 2147483647 w 99"/>
                <a:gd name="T3" fmla="*/ 2147483647 h 180"/>
                <a:gd name="T4" fmla="*/ 2147483647 w 99"/>
                <a:gd name="T5" fmla="*/ 2147483647 h 180"/>
                <a:gd name="T6" fmla="*/ 2147483647 w 99"/>
                <a:gd name="T7" fmla="*/ 2147483647 h 180"/>
                <a:gd name="T8" fmla="*/ 2147483647 w 99"/>
                <a:gd name="T9" fmla="*/ 2147483647 h 180"/>
                <a:gd name="T10" fmla="*/ 2147483647 w 99"/>
                <a:gd name="T11" fmla="*/ 2147483647 h 180"/>
                <a:gd name="T12" fmla="*/ 2147483647 w 99"/>
                <a:gd name="T13" fmla="*/ 2147483647 h 180"/>
                <a:gd name="T14" fmla="*/ 2147483647 w 99"/>
                <a:gd name="T15" fmla="*/ 2147483647 h 180"/>
                <a:gd name="T16" fmla="*/ 2147483647 w 99"/>
                <a:gd name="T17" fmla="*/ 2147483647 h 180"/>
                <a:gd name="T18" fmla="*/ 2147483647 w 99"/>
                <a:gd name="T19" fmla="*/ 2147483647 h 180"/>
                <a:gd name="T20" fmla="*/ 2147483647 w 99"/>
                <a:gd name="T21" fmla="*/ 2147483647 h 180"/>
                <a:gd name="T22" fmla="*/ 2147483647 w 99"/>
                <a:gd name="T23" fmla="*/ 2147483647 h 180"/>
                <a:gd name="T24" fmla="*/ 2147483647 w 99"/>
                <a:gd name="T25" fmla="*/ 2147483647 h 180"/>
                <a:gd name="T26" fmla="*/ 2147483647 w 99"/>
                <a:gd name="T27" fmla="*/ 2147483647 h 180"/>
                <a:gd name="T28" fmla="*/ 2147483647 w 99"/>
                <a:gd name="T29" fmla="*/ 2147483647 h 180"/>
                <a:gd name="T30" fmla="*/ 2147483647 w 99"/>
                <a:gd name="T31" fmla="*/ 2147483647 h 180"/>
                <a:gd name="T32" fmla="*/ 2147483647 w 99"/>
                <a:gd name="T33" fmla="*/ 2147483647 h 180"/>
                <a:gd name="T34" fmla="*/ 2147483647 w 99"/>
                <a:gd name="T35" fmla="*/ 2147483647 h 180"/>
                <a:gd name="T36" fmla="*/ 2147483647 w 99"/>
                <a:gd name="T37" fmla="*/ 2147483647 h 180"/>
                <a:gd name="T38" fmla="*/ 2147483647 w 99"/>
                <a:gd name="T39" fmla="*/ 2147483647 h 180"/>
                <a:gd name="T40" fmla="*/ 2147483647 w 99"/>
                <a:gd name="T41" fmla="*/ 2147483647 h 180"/>
                <a:gd name="T42" fmla="*/ 2147483647 w 99"/>
                <a:gd name="T43" fmla="*/ 2147483647 h 180"/>
                <a:gd name="T44" fmla="*/ 2147483647 w 99"/>
                <a:gd name="T45" fmla="*/ 2147483647 h 180"/>
                <a:gd name="T46" fmla="*/ 2147483647 w 99"/>
                <a:gd name="T47" fmla="*/ 2147483647 h 180"/>
                <a:gd name="T48" fmla="*/ 2147483647 w 99"/>
                <a:gd name="T49" fmla="*/ 2147483647 h 180"/>
                <a:gd name="T50" fmla="*/ 2147483647 w 99"/>
                <a:gd name="T51" fmla="*/ 2147483647 h 180"/>
                <a:gd name="T52" fmla="*/ 2147483647 w 99"/>
                <a:gd name="T53" fmla="*/ 2147483647 h 180"/>
                <a:gd name="T54" fmla="*/ 2147483647 w 99"/>
                <a:gd name="T55" fmla="*/ 2147483647 h 180"/>
                <a:gd name="T56" fmla="*/ 2147483647 w 99"/>
                <a:gd name="T57" fmla="*/ 2147483647 h 180"/>
                <a:gd name="T58" fmla="*/ 2147483647 w 99"/>
                <a:gd name="T59" fmla="*/ 2147483647 h 180"/>
                <a:gd name="T60" fmla="*/ 2147483647 w 99"/>
                <a:gd name="T61" fmla="*/ 2147483647 h 180"/>
                <a:gd name="T62" fmla="*/ 2147483647 w 99"/>
                <a:gd name="T63" fmla="*/ 2147483647 h 180"/>
                <a:gd name="T64" fmla="*/ 2147483647 w 99"/>
                <a:gd name="T65" fmla="*/ 2147483647 h 180"/>
                <a:gd name="T66" fmla="*/ 2147483647 w 99"/>
                <a:gd name="T67" fmla="*/ 2147483647 h 180"/>
                <a:gd name="T68" fmla="*/ 2147483647 w 99"/>
                <a:gd name="T69" fmla="*/ 2147483647 h 180"/>
                <a:gd name="T70" fmla="*/ 2147483647 w 99"/>
                <a:gd name="T71" fmla="*/ 2147483647 h 180"/>
                <a:gd name="T72" fmla="*/ 2147483647 w 99"/>
                <a:gd name="T73" fmla="*/ 2147483647 h 180"/>
                <a:gd name="T74" fmla="*/ 2147483647 w 99"/>
                <a:gd name="T75" fmla="*/ 2147483647 h 180"/>
                <a:gd name="T76" fmla="*/ 2147483647 w 99"/>
                <a:gd name="T77" fmla="*/ 2147483647 h 180"/>
                <a:gd name="T78" fmla="*/ 2147483647 w 99"/>
                <a:gd name="T79" fmla="*/ 2147483647 h 180"/>
                <a:gd name="T80" fmla="*/ 2147483647 w 99"/>
                <a:gd name="T81" fmla="*/ 2147483647 h 180"/>
                <a:gd name="T82" fmla="*/ 2147483647 w 99"/>
                <a:gd name="T83" fmla="*/ 2147483647 h 180"/>
                <a:gd name="T84" fmla="*/ 2147483647 w 99"/>
                <a:gd name="T85" fmla="*/ 2147483647 h 180"/>
                <a:gd name="T86" fmla="*/ 2147483647 w 99"/>
                <a:gd name="T87" fmla="*/ 2147483647 h 180"/>
                <a:gd name="T88" fmla="*/ 2147483647 w 99"/>
                <a:gd name="T89" fmla="*/ 2147483647 h 180"/>
                <a:gd name="T90" fmla="*/ 2147483647 w 99"/>
                <a:gd name="T91" fmla="*/ 2147483647 h 180"/>
                <a:gd name="T92" fmla="*/ 2147483647 w 99"/>
                <a:gd name="T93" fmla="*/ 2147483647 h 180"/>
                <a:gd name="T94" fmla="*/ 0 w 99"/>
                <a:gd name="T95" fmla="*/ 2147483647 h 180"/>
                <a:gd name="T96" fmla="*/ 0 w 99"/>
                <a:gd name="T97" fmla="*/ 2147483647 h 180"/>
                <a:gd name="T98" fmla="*/ 2147483647 w 99"/>
                <a:gd name="T99" fmla="*/ 0 h 180"/>
                <a:gd name="T100" fmla="*/ 2147483647 w 99"/>
                <a:gd name="T101" fmla="*/ 0 h 1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
                <a:gd name="T154" fmla="*/ 0 h 180"/>
                <a:gd name="T155" fmla="*/ 99 w 99"/>
                <a:gd name="T156" fmla="*/ 180 h 1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 h="180">
                  <a:moveTo>
                    <a:pt x="27" y="0"/>
                  </a:moveTo>
                  <a:lnTo>
                    <a:pt x="31" y="7"/>
                  </a:lnTo>
                  <a:lnTo>
                    <a:pt x="34" y="15"/>
                  </a:lnTo>
                  <a:lnTo>
                    <a:pt x="36" y="23"/>
                  </a:lnTo>
                  <a:lnTo>
                    <a:pt x="42" y="30"/>
                  </a:lnTo>
                  <a:lnTo>
                    <a:pt x="44" y="38"/>
                  </a:lnTo>
                  <a:lnTo>
                    <a:pt x="50" y="45"/>
                  </a:lnTo>
                  <a:lnTo>
                    <a:pt x="53" y="53"/>
                  </a:lnTo>
                  <a:lnTo>
                    <a:pt x="57" y="63"/>
                  </a:lnTo>
                  <a:lnTo>
                    <a:pt x="61" y="70"/>
                  </a:lnTo>
                  <a:lnTo>
                    <a:pt x="65" y="78"/>
                  </a:lnTo>
                  <a:lnTo>
                    <a:pt x="69" y="85"/>
                  </a:lnTo>
                  <a:lnTo>
                    <a:pt x="72" y="95"/>
                  </a:lnTo>
                  <a:lnTo>
                    <a:pt x="76" y="102"/>
                  </a:lnTo>
                  <a:lnTo>
                    <a:pt x="78" y="110"/>
                  </a:lnTo>
                  <a:lnTo>
                    <a:pt x="82" y="118"/>
                  </a:lnTo>
                  <a:lnTo>
                    <a:pt x="86" y="125"/>
                  </a:lnTo>
                  <a:lnTo>
                    <a:pt x="88" y="131"/>
                  </a:lnTo>
                  <a:lnTo>
                    <a:pt x="89" y="137"/>
                  </a:lnTo>
                  <a:lnTo>
                    <a:pt x="91" y="144"/>
                  </a:lnTo>
                  <a:lnTo>
                    <a:pt x="93" y="150"/>
                  </a:lnTo>
                  <a:lnTo>
                    <a:pt x="97" y="159"/>
                  </a:lnTo>
                  <a:lnTo>
                    <a:pt x="99" y="169"/>
                  </a:lnTo>
                  <a:lnTo>
                    <a:pt x="99" y="175"/>
                  </a:lnTo>
                  <a:lnTo>
                    <a:pt x="99" y="178"/>
                  </a:lnTo>
                  <a:lnTo>
                    <a:pt x="97" y="180"/>
                  </a:lnTo>
                  <a:lnTo>
                    <a:pt x="93" y="178"/>
                  </a:lnTo>
                  <a:lnTo>
                    <a:pt x="88" y="173"/>
                  </a:lnTo>
                  <a:lnTo>
                    <a:pt x="82" y="167"/>
                  </a:lnTo>
                  <a:lnTo>
                    <a:pt x="72" y="158"/>
                  </a:lnTo>
                  <a:lnTo>
                    <a:pt x="67" y="148"/>
                  </a:lnTo>
                  <a:lnTo>
                    <a:pt x="63" y="142"/>
                  </a:lnTo>
                  <a:lnTo>
                    <a:pt x="59" y="135"/>
                  </a:lnTo>
                  <a:lnTo>
                    <a:pt x="55" y="129"/>
                  </a:lnTo>
                  <a:lnTo>
                    <a:pt x="51" y="123"/>
                  </a:lnTo>
                  <a:lnTo>
                    <a:pt x="48" y="116"/>
                  </a:lnTo>
                  <a:lnTo>
                    <a:pt x="44" y="110"/>
                  </a:lnTo>
                  <a:lnTo>
                    <a:pt x="40" y="102"/>
                  </a:lnTo>
                  <a:lnTo>
                    <a:pt x="36" y="99"/>
                  </a:lnTo>
                  <a:lnTo>
                    <a:pt x="32" y="91"/>
                  </a:lnTo>
                  <a:lnTo>
                    <a:pt x="29" y="85"/>
                  </a:lnTo>
                  <a:lnTo>
                    <a:pt x="25" y="78"/>
                  </a:lnTo>
                  <a:lnTo>
                    <a:pt x="21" y="72"/>
                  </a:lnTo>
                  <a:lnTo>
                    <a:pt x="15" y="59"/>
                  </a:lnTo>
                  <a:lnTo>
                    <a:pt x="11" y="51"/>
                  </a:lnTo>
                  <a:lnTo>
                    <a:pt x="6" y="42"/>
                  </a:lnTo>
                  <a:lnTo>
                    <a:pt x="4" y="36"/>
                  </a:lnTo>
                  <a:lnTo>
                    <a:pt x="0" y="30"/>
                  </a:lnTo>
                  <a:lnTo>
                    <a:pt x="2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99" name="Freeform 92"/>
            <p:cNvSpPr>
              <a:spLocks/>
            </p:cNvSpPr>
            <p:nvPr/>
          </p:nvSpPr>
          <p:spPr bwMode="auto">
            <a:xfrm>
              <a:off x="2690813" y="2420938"/>
              <a:ext cx="655637" cy="284163"/>
            </a:xfrm>
            <a:custGeom>
              <a:avLst/>
              <a:gdLst>
                <a:gd name="T0" fmla="*/ 2147483647 w 825"/>
                <a:gd name="T1" fmla="*/ 2147483647 h 359"/>
                <a:gd name="T2" fmla="*/ 2147483647 w 825"/>
                <a:gd name="T3" fmla="*/ 2147483647 h 359"/>
                <a:gd name="T4" fmla="*/ 2147483647 w 825"/>
                <a:gd name="T5" fmla="*/ 2147483647 h 359"/>
                <a:gd name="T6" fmla="*/ 2147483647 w 825"/>
                <a:gd name="T7" fmla="*/ 2147483647 h 359"/>
                <a:gd name="T8" fmla="*/ 2147483647 w 825"/>
                <a:gd name="T9" fmla="*/ 2147483647 h 359"/>
                <a:gd name="T10" fmla="*/ 2147483647 w 825"/>
                <a:gd name="T11" fmla="*/ 2147483647 h 359"/>
                <a:gd name="T12" fmla="*/ 0 w 825"/>
                <a:gd name="T13" fmla="*/ 2147483647 h 359"/>
                <a:gd name="T14" fmla="*/ 2147483647 w 825"/>
                <a:gd name="T15" fmla="*/ 2147483647 h 359"/>
                <a:gd name="T16" fmla="*/ 2147483647 w 825"/>
                <a:gd name="T17" fmla="*/ 2147483647 h 359"/>
                <a:gd name="T18" fmla="*/ 2147483647 w 825"/>
                <a:gd name="T19" fmla="*/ 2147483647 h 359"/>
                <a:gd name="T20" fmla="*/ 2147483647 w 825"/>
                <a:gd name="T21" fmla="*/ 2147483647 h 359"/>
                <a:gd name="T22" fmla="*/ 2147483647 w 825"/>
                <a:gd name="T23" fmla="*/ 2147483647 h 359"/>
                <a:gd name="T24" fmla="*/ 2147483647 w 825"/>
                <a:gd name="T25" fmla="*/ 2147483647 h 359"/>
                <a:gd name="T26" fmla="*/ 2147483647 w 825"/>
                <a:gd name="T27" fmla="*/ 2147483647 h 359"/>
                <a:gd name="T28" fmla="*/ 2147483647 w 825"/>
                <a:gd name="T29" fmla="*/ 2147483647 h 359"/>
                <a:gd name="T30" fmla="*/ 2147483647 w 825"/>
                <a:gd name="T31" fmla="*/ 2147483647 h 359"/>
                <a:gd name="T32" fmla="*/ 2147483647 w 825"/>
                <a:gd name="T33" fmla="*/ 2147483647 h 359"/>
                <a:gd name="T34" fmla="*/ 2147483647 w 825"/>
                <a:gd name="T35" fmla="*/ 2147483647 h 359"/>
                <a:gd name="T36" fmla="*/ 2147483647 w 825"/>
                <a:gd name="T37" fmla="*/ 2147483647 h 359"/>
                <a:gd name="T38" fmla="*/ 2147483647 w 825"/>
                <a:gd name="T39" fmla="*/ 2147483647 h 359"/>
                <a:gd name="T40" fmla="*/ 2147483647 w 825"/>
                <a:gd name="T41" fmla="*/ 2147483647 h 359"/>
                <a:gd name="T42" fmla="*/ 2147483647 w 825"/>
                <a:gd name="T43" fmla="*/ 2147483647 h 359"/>
                <a:gd name="T44" fmla="*/ 2147483647 w 825"/>
                <a:gd name="T45" fmla="*/ 2147483647 h 359"/>
                <a:gd name="T46" fmla="*/ 2147483647 w 825"/>
                <a:gd name="T47" fmla="*/ 2147483647 h 359"/>
                <a:gd name="T48" fmla="*/ 2147483647 w 825"/>
                <a:gd name="T49" fmla="*/ 2147483647 h 359"/>
                <a:gd name="T50" fmla="*/ 2147483647 w 825"/>
                <a:gd name="T51" fmla="*/ 2147483647 h 359"/>
                <a:gd name="T52" fmla="*/ 2147483647 w 825"/>
                <a:gd name="T53" fmla="*/ 2147483647 h 359"/>
                <a:gd name="T54" fmla="*/ 2147483647 w 825"/>
                <a:gd name="T55" fmla="*/ 2147483647 h 359"/>
                <a:gd name="T56" fmla="*/ 2147483647 w 825"/>
                <a:gd name="T57" fmla="*/ 2147483647 h 359"/>
                <a:gd name="T58" fmla="*/ 2147483647 w 825"/>
                <a:gd name="T59" fmla="*/ 2147483647 h 359"/>
                <a:gd name="T60" fmla="*/ 2147483647 w 825"/>
                <a:gd name="T61" fmla="*/ 2147483647 h 359"/>
                <a:gd name="T62" fmla="*/ 2147483647 w 825"/>
                <a:gd name="T63" fmla="*/ 2147483647 h 359"/>
                <a:gd name="T64" fmla="*/ 2147483647 w 825"/>
                <a:gd name="T65" fmla="*/ 2147483647 h 359"/>
                <a:gd name="T66" fmla="*/ 2147483647 w 825"/>
                <a:gd name="T67" fmla="*/ 2147483647 h 359"/>
                <a:gd name="T68" fmla="*/ 2147483647 w 825"/>
                <a:gd name="T69" fmla="*/ 2147483647 h 359"/>
                <a:gd name="T70" fmla="*/ 2147483647 w 825"/>
                <a:gd name="T71" fmla="*/ 2147483647 h 359"/>
                <a:gd name="T72" fmla="*/ 2147483647 w 825"/>
                <a:gd name="T73" fmla="*/ 2147483647 h 359"/>
                <a:gd name="T74" fmla="*/ 2147483647 w 825"/>
                <a:gd name="T75" fmla="*/ 2147483647 h 359"/>
                <a:gd name="T76" fmla="*/ 2147483647 w 825"/>
                <a:gd name="T77" fmla="*/ 2147483647 h 359"/>
                <a:gd name="T78" fmla="*/ 2147483647 w 825"/>
                <a:gd name="T79" fmla="*/ 2147483647 h 359"/>
                <a:gd name="T80" fmla="*/ 2147483647 w 825"/>
                <a:gd name="T81" fmla="*/ 2147483647 h 359"/>
                <a:gd name="T82" fmla="*/ 2147483647 w 825"/>
                <a:gd name="T83" fmla="*/ 2147483647 h 359"/>
                <a:gd name="T84" fmla="*/ 2147483647 w 825"/>
                <a:gd name="T85" fmla="*/ 2147483647 h 359"/>
                <a:gd name="T86" fmla="*/ 2147483647 w 825"/>
                <a:gd name="T87" fmla="*/ 2147483647 h 359"/>
                <a:gd name="T88" fmla="*/ 2147483647 w 825"/>
                <a:gd name="T89" fmla="*/ 2147483647 h 359"/>
                <a:gd name="T90" fmla="*/ 2147483647 w 825"/>
                <a:gd name="T91" fmla="*/ 2147483647 h 359"/>
                <a:gd name="T92" fmla="*/ 2147483647 w 825"/>
                <a:gd name="T93" fmla="*/ 2147483647 h 359"/>
                <a:gd name="T94" fmla="*/ 2147483647 w 825"/>
                <a:gd name="T95" fmla="*/ 2147483647 h 359"/>
                <a:gd name="T96" fmla="*/ 2147483647 w 825"/>
                <a:gd name="T97" fmla="*/ 2147483647 h 359"/>
                <a:gd name="T98" fmla="*/ 2147483647 w 825"/>
                <a:gd name="T99" fmla="*/ 2147483647 h 359"/>
                <a:gd name="T100" fmla="*/ 2147483647 w 825"/>
                <a:gd name="T101" fmla="*/ 2147483647 h 359"/>
                <a:gd name="T102" fmla="*/ 2147483647 w 825"/>
                <a:gd name="T103" fmla="*/ 2147483647 h 359"/>
                <a:gd name="T104" fmla="*/ 2147483647 w 825"/>
                <a:gd name="T105" fmla="*/ 2147483647 h 359"/>
                <a:gd name="T106" fmla="*/ 2147483647 w 825"/>
                <a:gd name="T107" fmla="*/ 2147483647 h 359"/>
                <a:gd name="T108" fmla="*/ 2147483647 w 825"/>
                <a:gd name="T109" fmla="*/ 2147483647 h 359"/>
                <a:gd name="T110" fmla="*/ 2147483647 w 825"/>
                <a:gd name="T111" fmla="*/ 2147483647 h 359"/>
                <a:gd name="T112" fmla="*/ 2147483647 w 825"/>
                <a:gd name="T113" fmla="*/ 2147483647 h 359"/>
                <a:gd name="T114" fmla="*/ 2147483647 w 825"/>
                <a:gd name="T115" fmla="*/ 2147483647 h 359"/>
                <a:gd name="T116" fmla="*/ 2147483647 w 825"/>
                <a:gd name="T117" fmla="*/ 2147483647 h 3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5"/>
                <a:gd name="T178" fmla="*/ 0 h 359"/>
                <a:gd name="T179" fmla="*/ 825 w 825"/>
                <a:gd name="T180" fmla="*/ 359 h 3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5" h="359">
                  <a:moveTo>
                    <a:pt x="222" y="0"/>
                  </a:moveTo>
                  <a:lnTo>
                    <a:pt x="207" y="2"/>
                  </a:lnTo>
                  <a:lnTo>
                    <a:pt x="194" y="6"/>
                  </a:lnTo>
                  <a:lnTo>
                    <a:pt x="180" y="10"/>
                  </a:lnTo>
                  <a:lnTo>
                    <a:pt x="169" y="14"/>
                  </a:lnTo>
                  <a:lnTo>
                    <a:pt x="156" y="17"/>
                  </a:lnTo>
                  <a:lnTo>
                    <a:pt x="144" y="21"/>
                  </a:lnTo>
                  <a:lnTo>
                    <a:pt x="135" y="25"/>
                  </a:lnTo>
                  <a:lnTo>
                    <a:pt x="123" y="31"/>
                  </a:lnTo>
                  <a:lnTo>
                    <a:pt x="114" y="34"/>
                  </a:lnTo>
                  <a:lnTo>
                    <a:pt x="102" y="40"/>
                  </a:lnTo>
                  <a:lnTo>
                    <a:pt x="95" y="44"/>
                  </a:lnTo>
                  <a:lnTo>
                    <a:pt x="85" y="50"/>
                  </a:lnTo>
                  <a:lnTo>
                    <a:pt x="78" y="53"/>
                  </a:lnTo>
                  <a:lnTo>
                    <a:pt x="68" y="59"/>
                  </a:lnTo>
                  <a:lnTo>
                    <a:pt x="63" y="65"/>
                  </a:lnTo>
                  <a:lnTo>
                    <a:pt x="57" y="71"/>
                  </a:lnTo>
                  <a:lnTo>
                    <a:pt x="49" y="76"/>
                  </a:lnTo>
                  <a:lnTo>
                    <a:pt x="42" y="82"/>
                  </a:lnTo>
                  <a:lnTo>
                    <a:pt x="36" y="88"/>
                  </a:lnTo>
                  <a:lnTo>
                    <a:pt x="32" y="95"/>
                  </a:lnTo>
                  <a:lnTo>
                    <a:pt x="25" y="101"/>
                  </a:lnTo>
                  <a:lnTo>
                    <a:pt x="21" y="107"/>
                  </a:lnTo>
                  <a:lnTo>
                    <a:pt x="17" y="112"/>
                  </a:lnTo>
                  <a:lnTo>
                    <a:pt x="15" y="120"/>
                  </a:lnTo>
                  <a:lnTo>
                    <a:pt x="11" y="126"/>
                  </a:lnTo>
                  <a:lnTo>
                    <a:pt x="7" y="131"/>
                  </a:lnTo>
                  <a:lnTo>
                    <a:pt x="4" y="139"/>
                  </a:lnTo>
                  <a:lnTo>
                    <a:pt x="4" y="145"/>
                  </a:lnTo>
                  <a:lnTo>
                    <a:pt x="2" y="152"/>
                  </a:lnTo>
                  <a:lnTo>
                    <a:pt x="0" y="158"/>
                  </a:lnTo>
                  <a:lnTo>
                    <a:pt x="0" y="166"/>
                  </a:lnTo>
                  <a:lnTo>
                    <a:pt x="0" y="171"/>
                  </a:lnTo>
                  <a:lnTo>
                    <a:pt x="0" y="177"/>
                  </a:lnTo>
                  <a:lnTo>
                    <a:pt x="0" y="183"/>
                  </a:lnTo>
                  <a:lnTo>
                    <a:pt x="0" y="190"/>
                  </a:lnTo>
                  <a:lnTo>
                    <a:pt x="2" y="196"/>
                  </a:lnTo>
                  <a:lnTo>
                    <a:pt x="2" y="202"/>
                  </a:lnTo>
                  <a:lnTo>
                    <a:pt x="4" y="209"/>
                  </a:lnTo>
                  <a:lnTo>
                    <a:pt x="6" y="215"/>
                  </a:lnTo>
                  <a:lnTo>
                    <a:pt x="9" y="223"/>
                  </a:lnTo>
                  <a:lnTo>
                    <a:pt x="15" y="232"/>
                  </a:lnTo>
                  <a:lnTo>
                    <a:pt x="23" y="245"/>
                  </a:lnTo>
                  <a:lnTo>
                    <a:pt x="26" y="251"/>
                  </a:lnTo>
                  <a:lnTo>
                    <a:pt x="32" y="257"/>
                  </a:lnTo>
                  <a:lnTo>
                    <a:pt x="36" y="263"/>
                  </a:lnTo>
                  <a:lnTo>
                    <a:pt x="44" y="270"/>
                  </a:lnTo>
                  <a:lnTo>
                    <a:pt x="49" y="274"/>
                  </a:lnTo>
                  <a:lnTo>
                    <a:pt x="53" y="280"/>
                  </a:lnTo>
                  <a:lnTo>
                    <a:pt x="61" y="285"/>
                  </a:lnTo>
                  <a:lnTo>
                    <a:pt x="68" y="289"/>
                  </a:lnTo>
                  <a:lnTo>
                    <a:pt x="74" y="295"/>
                  </a:lnTo>
                  <a:lnTo>
                    <a:pt x="82" y="299"/>
                  </a:lnTo>
                  <a:lnTo>
                    <a:pt x="89" y="302"/>
                  </a:lnTo>
                  <a:lnTo>
                    <a:pt x="99" y="308"/>
                  </a:lnTo>
                  <a:lnTo>
                    <a:pt x="106" y="312"/>
                  </a:lnTo>
                  <a:lnTo>
                    <a:pt x="116" y="316"/>
                  </a:lnTo>
                  <a:lnTo>
                    <a:pt x="125" y="321"/>
                  </a:lnTo>
                  <a:lnTo>
                    <a:pt x="135" y="325"/>
                  </a:lnTo>
                  <a:lnTo>
                    <a:pt x="144" y="329"/>
                  </a:lnTo>
                  <a:lnTo>
                    <a:pt x="156" y="331"/>
                  </a:lnTo>
                  <a:lnTo>
                    <a:pt x="167" y="335"/>
                  </a:lnTo>
                  <a:lnTo>
                    <a:pt x="179" y="340"/>
                  </a:lnTo>
                  <a:lnTo>
                    <a:pt x="188" y="340"/>
                  </a:lnTo>
                  <a:lnTo>
                    <a:pt x="199" y="344"/>
                  </a:lnTo>
                  <a:lnTo>
                    <a:pt x="211" y="344"/>
                  </a:lnTo>
                  <a:lnTo>
                    <a:pt x="222" y="348"/>
                  </a:lnTo>
                  <a:lnTo>
                    <a:pt x="232" y="350"/>
                  </a:lnTo>
                  <a:lnTo>
                    <a:pt x="245" y="352"/>
                  </a:lnTo>
                  <a:lnTo>
                    <a:pt x="256" y="352"/>
                  </a:lnTo>
                  <a:lnTo>
                    <a:pt x="268" y="356"/>
                  </a:lnTo>
                  <a:lnTo>
                    <a:pt x="279" y="356"/>
                  </a:lnTo>
                  <a:lnTo>
                    <a:pt x="291" y="356"/>
                  </a:lnTo>
                  <a:lnTo>
                    <a:pt x="302" y="358"/>
                  </a:lnTo>
                  <a:lnTo>
                    <a:pt x="313" y="358"/>
                  </a:lnTo>
                  <a:lnTo>
                    <a:pt x="325" y="358"/>
                  </a:lnTo>
                  <a:lnTo>
                    <a:pt x="336" y="358"/>
                  </a:lnTo>
                  <a:lnTo>
                    <a:pt x="350" y="358"/>
                  </a:lnTo>
                  <a:lnTo>
                    <a:pt x="361" y="359"/>
                  </a:lnTo>
                  <a:lnTo>
                    <a:pt x="372" y="358"/>
                  </a:lnTo>
                  <a:lnTo>
                    <a:pt x="382" y="358"/>
                  </a:lnTo>
                  <a:lnTo>
                    <a:pt x="393" y="358"/>
                  </a:lnTo>
                  <a:lnTo>
                    <a:pt x="407" y="358"/>
                  </a:lnTo>
                  <a:lnTo>
                    <a:pt x="416" y="356"/>
                  </a:lnTo>
                  <a:lnTo>
                    <a:pt x="429" y="356"/>
                  </a:lnTo>
                  <a:lnTo>
                    <a:pt x="439" y="354"/>
                  </a:lnTo>
                  <a:lnTo>
                    <a:pt x="452" y="354"/>
                  </a:lnTo>
                  <a:lnTo>
                    <a:pt x="462" y="352"/>
                  </a:lnTo>
                  <a:lnTo>
                    <a:pt x="473" y="350"/>
                  </a:lnTo>
                  <a:lnTo>
                    <a:pt x="485" y="348"/>
                  </a:lnTo>
                  <a:lnTo>
                    <a:pt x="496" y="348"/>
                  </a:lnTo>
                  <a:lnTo>
                    <a:pt x="505" y="344"/>
                  </a:lnTo>
                  <a:lnTo>
                    <a:pt x="519" y="344"/>
                  </a:lnTo>
                  <a:lnTo>
                    <a:pt x="528" y="342"/>
                  </a:lnTo>
                  <a:lnTo>
                    <a:pt x="540" y="340"/>
                  </a:lnTo>
                  <a:lnTo>
                    <a:pt x="549" y="337"/>
                  </a:lnTo>
                  <a:lnTo>
                    <a:pt x="559" y="335"/>
                  </a:lnTo>
                  <a:lnTo>
                    <a:pt x="570" y="331"/>
                  </a:lnTo>
                  <a:lnTo>
                    <a:pt x="580" y="329"/>
                  </a:lnTo>
                  <a:lnTo>
                    <a:pt x="591" y="327"/>
                  </a:lnTo>
                  <a:lnTo>
                    <a:pt x="600" y="323"/>
                  </a:lnTo>
                  <a:lnTo>
                    <a:pt x="610" y="321"/>
                  </a:lnTo>
                  <a:lnTo>
                    <a:pt x="621" y="320"/>
                  </a:lnTo>
                  <a:lnTo>
                    <a:pt x="629" y="314"/>
                  </a:lnTo>
                  <a:lnTo>
                    <a:pt x="639" y="312"/>
                  </a:lnTo>
                  <a:lnTo>
                    <a:pt x="648" y="308"/>
                  </a:lnTo>
                  <a:lnTo>
                    <a:pt x="658" y="304"/>
                  </a:lnTo>
                  <a:lnTo>
                    <a:pt x="665" y="301"/>
                  </a:lnTo>
                  <a:lnTo>
                    <a:pt x="675" y="299"/>
                  </a:lnTo>
                  <a:lnTo>
                    <a:pt x="684" y="295"/>
                  </a:lnTo>
                  <a:lnTo>
                    <a:pt x="694" y="291"/>
                  </a:lnTo>
                  <a:lnTo>
                    <a:pt x="701" y="287"/>
                  </a:lnTo>
                  <a:lnTo>
                    <a:pt x="709" y="282"/>
                  </a:lnTo>
                  <a:lnTo>
                    <a:pt x="716" y="278"/>
                  </a:lnTo>
                  <a:lnTo>
                    <a:pt x="724" y="274"/>
                  </a:lnTo>
                  <a:lnTo>
                    <a:pt x="730" y="270"/>
                  </a:lnTo>
                  <a:lnTo>
                    <a:pt x="737" y="266"/>
                  </a:lnTo>
                  <a:lnTo>
                    <a:pt x="745" y="263"/>
                  </a:lnTo>
                  <a:lnTo>
                    <a:pt x="753" y="259"/>
                  </a:lnTo>
                  <a:lnTo>
                    <a:pt x="758" y="255"/>
                  </a:lnTo>
                  <a:lnTo>
                    <a:pt x="764" y="251"/>
                  </a:lnTo>
                  <a:lnTo>
                    <a:pt x="770" y="245"/>
                  </a:lnTo>
                  <a:lnTo>
                    <a:pt x="777" y="242"/>
                  </a:lnTo>
                  <a:lnTo>
                    <a:pt x="787" y="232"/>
                  </a:lnTo>
                  <a:lnTo>
                    <a:pt x="798" y="224"/>
                  </a:lnTo>
                  <a:lnTo>
                    <a:pt x="806" y="215"/>
                  </a:lnTo>
                  <a:lnTo>
                    <a:pt x="813" y="207"/>
                  </a:lnTo>
                  <a:lnTo>
                    <a:pt x="817" y="196"/>
                  </a:lnTo>
                  <a:lnTo>
                    <a:pt x="821" y="188"/>
                  </a:lnTo>
                  <a:lnTo>
                    <a:pt x="825" y="179"/>
                  </a:lnTo>
                  <a:lnTo>
                    <a:pt x="825" y="169"/>
                  </a:lnTo>
                  <a:lnTo>
                    <a:pt x="825" y="160"/>
                  </a:lnTo>
                  <a:lnTo>
                    <a:pt x="825" y="152"/>
                  </a:lnTo>
                  <a:lnTo>
                    <a:pt x="821" y="143"/>
                  </a:lnTo>
                  <a:lnTo>
                    <a:pt x="819" y="135"/>
                  </a:lnTo>
                  <a:lnTo>
                    <a:pt x="815" y="126"/>
                  </a:lnTo>
                  <a:lnTo>
                    <a:pt x="811" y="120"/>
                  </a:lnTo>
                  <a:lnTo>
                    <a:pt x="806" y="110"/>
                  </a:lnTo>
                  <a:lnTo>
                    <a:pt x="800" y="103"/>
                  </a:lnTo>
                  <a:lnTo>
                    <a:pt x="794" y="97"/>
                  </a:lnTo>
                  <a:lnTo>
                    <a:pt x="789" y="90"/>
                  </a:lnTo>
                  <a:lnTo>
                    <a:pt x="781" y="82"/>
                  </a:lnTo>
                  <a:lnTo>
                    <a:pt x="775" y="76"/>
                  </a:lnTo>
                  <a:lnTo>
                    <a:pt x="768" y="69"/>
                  </a:lnTo>
                  <a:lnTo>
                    <a:pt x="760" y="63"/>
                  </a:lnTo>
                  <a:lnTo>
                    <a:pt x="753" y="59"/>
                  </a:lnTo>
                  <a:lnTo>
                    <a:pt x="747" y="53"/>
                  </a:lnTo>
                  <a:lnTo>
                    <a:pt x="739" y="48"/>
                  </a:lnTo>
                  <a:lnTo>
                    <a:pt x="734" y="46"/>
                  </a:lnTo>
                  <a:lnTo>
                    <a:pt x="728" y="40"/>
                  </a:lnTo>
                  <a:lnTo>
                    <a:pt x="722" y="38"/>
                  </a:lnTo>
                  <a:lnTo>
                    <a:pt x="716" y="34"/>
                  </a:lnTo>
                  <a:lnTo>
                    <a:pt x="713" y="33"/>
                  </a:lnTo>
                  <a:lnTo>
                    <a:pt x="707" y="29"/>
                  </a:lnTo>
                  <a:lnTo>
                    <a:pt x="713" y="33"/>
                  </a:lnTo>
                  <a:lnTo>
                    <a:pt x="718" y="38"/>
                  </a:lnTo>
                  <a:lnTo>
                    <a:pt x="728" y="46"/>
                  </a:lnTo>
                  <a:lnTo>
                    <a:pt x="735" y="55"/>
                  </a:lnTo>
                  <a:lnTo>
                    <a:pt x="747" y="67"/>
                  </a:lnTo>
                  <a:lnTo>
                    <a:pt x="751" y="71"/>
                  </a:lnTo>
                  <a:lnTo>
                    <a:pt x="756" y="78"/>
                  </a:lnTo>
                  <a:lnTo>
                    <a:pt x="762" y="84"/>
                  </a:lnTo>
                  <a:lnTo>
                    <a:pt x="770" y="93"/>
                  </a:lnTo>
                  <a:lnTo>
                    <a:pt x="773" y="99"/>
                  </a:lnTo>
                  <a:lnTo>
                    <a:pt x="777" y="105"/>
                  </a:lnTo>
                  <a:lnTo>
                    <a:pt x="783" y="112"/>
                  </a:lnTo>
                  <a:lnTo>
                    <a:pt x="787" y="122"/>
                  </a:lnTo>
                  <a:lnTo>
                    <a:pt x="791" y="128"/>
                  </a:lnTo>
                  <a:lnTo>
                    <a:pt x="794" y="137"/>
                  </a:lnTo>
                  <a:lnTo>
                    <a:pt x="796" y="143"/>
                  </a:lnTo>
                  <a:lnTo>
                    <a:pt x="800" y="152"/>
                  </a:lnTo>
                  <a:lnTo>
                    <a:pt x="800" y="158"/>
                  </a:lnTo>
                  <a:lnTo>
                    <a:pt x="800" y="167"/>
                  </a:lnTo>
                  <a:lnTo>
                    <a:pt x="800" y="173"/>
                  </a:lnTo>
                  <a:lnTo>
                    <a:pt x="800" y="183"/>
                  </a:lnTo>
                  <a:lnTo>
                    <a:pt x="798" y="188"/>
                  </a:lnTo>
                  <a:lnTo>
                    <a:pt x="796" y="196"/>
                  </a:lnTo>
                  <a:lnTo>
                    <a:pt x="791" y="204"/>
                  </a:lnTo>
                  <a:lnTo>
                    <a:pt x="787" y="211"/>
                  </a:lnTo>
                  <a:lnTo>
                    <a:pt x="779" y="219"/>
                  </a:lnTo>
                  <a:lnTo>
                    <a:pt x="772" y="224"/>
                  </a:lnTo>
                  <a:lnTo>
                    <a:pt x="762" y="232"/>
                  </a:lnTo>
                  <a:lnTo>
                    <a:pt x="751" y="238"/>
                  </a:lnTo>
                  <a:lnTo>
                    <a:pt x="743" y="242"/>
                  </a:lnTo>
                  <a:lnTo>
                    <a:pt x="737" y="245"/>
                  </a:lnTo>
                  <a:lnTo>
                    <a:pt x="730" y="249"/>
                  </a:lnTo>
                  <a:lnTo>
                    <a:pt x="724" y="251"/>
                  </a:lnTo>
                  <a:lnTo>
                    <a:pt x="716" y="255"/>
                  </a:lnTo>
                  <a:lnTo>
                    <a:pt x="709" y="259"/>
                  </a:lnTo>
                  <a:lnTo>
                    <a:pt x="701" y="261"/>
                  </a:lnTo>
                  <a:lnTo>
                    <a:pt x="694" y="266"/>
                  </a:lnTo>
                  <a:lnTo>
                    <a:pt x="684" y="268"/>
                  </a:lnTo>
                  <a:lnTo>
                    <a:pt x="677" y="272"/>
                  </a:lnTo>
                  <a:lnTo>
                    <a:pt x="667" y="274"/>
                  </a:lnTo>
                  <a:lnTo>
                    <a:pt x="658" y="278"/>
                  </a:lnTo>
                  <a:lnTo>
                    <a:pt x="648" y="282"/>
                  </a:lnTo>
                  <a:lnTo>
                    <a:pt x="639" y="285"/>
                  </a:lnTo>
                  <a:lnTo>
                    <a:pt x="629" y="287"/>
                  </a:lnTo>
                  <a:lnTo>
                    <a:pt x="619" y="291"/>
                  </a:lnTo>
                  <a:lnTo>
                    <a:pt x="608" y="293"/>
                  </a:lnTo>
                  <a:lnTo>
                    <a:pt x="599" y="297"/>
                  </a:lnTo>
                  <a:lnTo>
                    <a:pt x="587" y="301"/>
                  </a:lnTo>
                  <a:lnTo>
                    <a:pt x="578" y="302"/>
                  </a:lnTo>
                  <a:lnTo>
                    <a:pt x="566" y="306"/>
                  </a:lnTo>
                  <a:lnTo>
                    <a:pt x="557" y="308"/>
                  </a:lnTo>
                  <a:lnTo>
                    <a:pt x="545" y="312"/>
                  </a:lnTo>
                  <a:lnTo>
                    <a:pt x="536" y="314"/>
                  </a:lnTo>
                  <a:lnTo>
                    <a:pt x="523" y="316"/>
                  </a:lnTo>
                  <a:lnTo>
                    <a:pt x="513" y="318"/>
                  </a:lnTo>
                  <a:lnTo>
                    <a:pt x="500" y="320"/>
                  </a:lnTo>
                  <a:lnTo>
                    <a:pt x="490" y="321"/>
                  </a:lnTo>
                  <a:lnTo>
                    <a:pt x="477" y="323"/>
                  </a:lnTo>
                  <a:lnTo>
                    <a:pt x="466" y="325"/>
                  </a:lnTo>
                  <a:lnTo>
                    <a:pt x="454" y="327"/>
                  </a:lnTo>
                  <a:lnTo>
                    <a:pt x="443" y="329"/>
                  </a:lnTo>
                  <a:lnTo>
                    <a:pt x="431" y="329"/>
                  </a:lnTo>
                  <a:lnTo>
                    <a:pt x="420" y="331"/>
                  </a:lnTo>
                  <a:lnTo>
                    <a:pt x="409" y="331"/>
                  </a:lnTo>
                  <a:lnTo>
                    <a:pt x="397" y="333"/>
                  </a:lnTo>
                  <a:lnTo>
                    <a:pt x="386" y="333"/>
                  </a:lnTo>
                  <a:lnTo>
                    <a:pt x="374" y="335"/>
                  </a:lnTo>
                  <a:lnTo>
                    <a:pt x="363" y="335"/>
                  </a:lnTo>
                  <a:lnTo>
                    <a:pt x="351" y="337"/>
                  </a:lnTo>
                  <a:lnTo>
                    <a:pt x="340" y="337"/>
                  </a:lnTo>
                  <a:lnTo>
                    <a:pt x="329" y="337"/>
                  </a:lnTo>
                  <a:lnTo>
                    <a:pt x="317" y="337"/>
                  </a:lnTo>
                  <a:lnTo>
                    <a:pt x="306" y="337"/>
                  </a:lnTo>
                  <a:lnTo>
                    <a:pt x="294" y="335"/>
                  </a:lnTo>
                  <a:lnTo>
                    <a:pt x="285" y="335"/>
                  </a:lnTo>
                  <a:lnTo>
                    <a:pt x="274" y="333"/>
                  </a:lnTo>
                  <a:lnTo>
                    <a:pt x="264" y="333"/>
                  </a:lnTo>
                  <a:lnTo>
                    <a:pt x="253" y="331"/>
                  </a:lnTo>
                  <a:lnTo>
                    <a:pt x="243" y="329"/>
                  </a:lnTo>
                  <a:lnTo>
                    <a:pt x="234" y="329"/>
                  </a:lnTo>
                  <a:lnTo>
                    <a:pt x="224" y="327"/>
                  </a:lnTo>
                  <a:lnTo>
                    <a:pt x="215" y="323"/>
                  </a:lnTo>
                  <a:lnTo>
                    <a:pt x="205" y="323"/>
                  </a:lnTo>
                  <a:lnTo>
                    <a:pt x="196" y="320"/>
                  </a:lnTo>
                  <a:lnTo>
                    <a:pt x="188" y="320"/>
                  </a:lnTo>
                  <a:lnTo>
                    <a:pt x="179" y="316"/>
                  </a:lnTo>
                  <a:lnTo>
                    <a:pt x="171" y="312"/>
                  </a:lnTo>
                  <a:lnTo>
                    <a:pt x="163" y="308"/>
                  </a:lnTo>
                  <a:lnTo>
                    <a:pt x="154" y="306"/>
                  </a:lnTo>
                  <a:lnTo>
                    <a:pt x="146" y="302"/>
                  </a:lnTo>
                  <a:lnTo>
                    <a:pt x="140" y="299"/>
                  </a:lnTo>
                  <a:lnTo>
                    <a:pt x="135" y="295"/>
                  </a:lnTo>
                  <a:lnTo>
                    <a:pt x="127" y="293"/>
                  </a:lnTo>
                  <a:lnTo>
                    <a:pt x="121" y="289"/>
                  </a:lnTo>
                  <a:lnTo>
                    <a:pt x="114" y="285"/>
                  </a:lnTo>
                  <a:lnTo>
                    <a:pt x="108" y="280"/>
                  </a:lnTo>
                  <a:lnTo>
                    <a:pt x="102" y="278"/>
                  </a:lnTo>
                  <a:lnTo>
                    <a:pt x="93" y="270"/>
                  </a:lnTo>
                  <a:lnTo>
                    <a:pt x="85" y="261"/>
                  </a:lnTo>
                  <a:lnTo>
                    <a:pt x="76" y="253"/>
                  </a:lnTo>
                  <a:lnTo>
                    <a:pt x="68" y="244"/>
                  </a:lnTo>
                  <a:lnTo>
                    <a:pt x="63" y="236"/>
                  </a:lnTo>
                  <a:lnTo>
                    <a:pt x="59" y="226"/>
                  </a:lnTo>
                  <a:lnTo>
                    <a:pt x="53" y="217"/>
                  </a:lnTo>
                  <a:lnTo>
                    <a:pt x="51" y="209"/>
                  </a:lnTo>
                  <a:lnTo>
                    <a:pt x="49" y="200"/>
                  </a:lnTo>
                  <a:lnTo>
                    <a:pt x="49" y="192"/>
                  </a:lnTo>
                  <a:lnTo>
                    <a:pt x="45" y="183"/>
                  </a:lnTo>
                  <a:lnTo>
                    <a:pt x="47" y="173"/>
                  </a:lnTo>
                  <a:lnTo>
                    <a:pt x="47" y="166"/>
                  </a:lnTo>
                  <a:lnTo>
                    <a:pt x="49" y="158"/>
                  </a:lnTo>
                  <a:lnTo>
                    <a:pt x="51" y="147"/>
                  </a:lnTo>
                  <a:lnTo>
                    <a:pt x="53" y="139"/>
                  </a:lnTo>
                  <a:lnTo>
                    <a:pt x="57" y="131"/>
                  </a:lnTo>
                  <a:lnTo>
                    <a:pt x="61" y="126"/>
                  </a:lnTo>
                  <a:lnTo>
                    <a:pt x="64" y="118"/>
                  </a:lnTo>
                  <a:lnTo>
                    <a:pt x="70" y="110"/>
                  </a:lnTo>
                  <a:lnTo>
                    <a:pt x="74" y="105"/>
                  </a:lnTo>
                  <a:lnTo>
                    <a:pt x="82" y="101"/>
                  </a:lnTo>
                  <a:lnTo>
                    <a:pt x="87" y="93"/>
                  </a:lnTo>
                  <a:lnTo>
                    <a:pt x="93" y="90"/>
                  </a:lnTo>
                  <a:lnTo>
                    <a:pt x="101" y="86"/>
                  </a:lnTo>
                  <a:lnTo>
                    <a:pt x="108" y="82"/>
                  </a:lnTo>
                  <a:lnTo>
                    <a:pt x="116" y="78"/>
                  </a:lnTo>
                  <a:lnTo>
                    <a:pt x="121" y="74"/>
                  </a:lnTo>
                  <a:lnTo>
                    <a:pt x="129" y="71"/>
                  </a:lnTo>
                  <a:lnTo>
                    <a:pt x="137" y="69"/>
                  </a:lnTo>
                  <a:lnTo>
                    <a:pt x="142" y="65"/>
                  </a:lnTo>
                  <a:lnTo>
                    <a:pt x="148" y="63"/>
                  </a:lnTo>
                  <a:lnTo>
                    <a:pt x="154" y="61"/>
                  </a:lnTo>
                  <a:lnTo>
                    <a:pt x="159" y="59"/>
                  </a:lnTo>
                  <a:lnTo>
                    <a:pt x="171" y="53"/>
                  </a:lnTo>
                  <a:lnTo>
                    <a:pt x="180" y="48"/>
                  </a:lnTo>
                  <a:lnTo>
                    <a:pt x="188" y="46"/>
                  </a:lnTo>
                  <a:lnTo>
                    <a:pt x="198" y="42"/>
                  </a:lnTo>
                  <a:lnTo>
                    <a:pt x="203" y="38"/>
                  </a:lnTo>
                  <a:lnTo>
                    <a:pt x="211" y="34"/>
                  </a:lnTo>
                  <a:lnTo>
                    <a:pt x="215" y="33"/>
                  </a:lnTo>
                  <a:lnTo>
                    <a:pt x="220" y="33"/>
                  </a:lnTo>
                  <a:lnTo>
                    <a:pt x="226" y="31"/>
                  </a:lnTo>
                  <a:lnTo>
                    <a:pt x="228" y="31"/>
                  </a:lnTo>
                  <a:lnTo>
                    <a:pt x="2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500" name="Freeform 93"/>
            <p:cNvSpPr>
              <a:spLocks/>
            </p:cNvSpPr>
            <p:nvPr/>
          </p:nvSpPr>
          <p:spPr bwMode="auto">
            <a:xfrm>
              <a:off x="2679700" y="2608263"/>
              <a:ext cx="33337" cy="200025"/>
            </a:xfrm>
            <a:custGeom>
              <a:avLst/>
              <a:gdLst>
                <a:gd name="T0" fmla="*/ 2147483647 w 41"/>
                <a:gd name="T1" fmla="*/ 2147483647 h 251"/>
                <a:gd name="T2" fmla="*/ 2147483647 w 41"/>
                <a:gd name="T3" fmla="*/ 2147483647 h 251"/>
                <a:gd name="T4" fmla="*/ 2147483647 w 41"/>
                <a:gd name="T5" fmla="*/ 2147483647 h 251"/>
                <a:gd name="T6" fmla="*/ 2147483647 w 41"/>
                <a:gd name="T7" fmla="*/ 2147483647 h 251"/>
                <a:gd name="T8" fmla="*/ 2147483647 w 41"/>
                <a:gd name="T9" fmla="*/ 2147483647 h 251"/>
                <a:gd name="T10" fmla="*/ 2147483647 w 41"/>
                <a:gd name="T11" fmla="*/ 2147483647 h 251"/>
                <a:gd name="T12" fmla="*/ 2147483647 w 41"/>
                <a:gd name="T13" fmla="*/ 2147483647 h 251"/>
                <a:gd name="T14" fmla="*/ 2147483647 w 41"/>
                <a:gd name="T15" fmla="*/ 2147483647 h 251"/>
                <a:gd name="T16" fmla="*/ 2147483647 w 41"/>
                <a:gd name="T17" fmla="*/ 2147483647 h 251"/>
                <a:gd name="T18" fmla="*/ 2147483647 w 41"/>
                <a:gd name="T19" fmla="*/ 2147483647 h 251"/>
                <a:gd name="T20" fmla="*/ 0 w 41"/>
                <a:gd name="T21" fmla="*/ 2147483647 h 251"/>
                <a:gd name="T22" fmla="*/ 0 w 41"/>
                <a:gd name="T23" fmla="*/ 2147483647 h 251"/>
                <a:gd name="T24" fmla="*/ 0 w 41"/>
                <a:gd name="T25" fmla="*/ 2147483647 h 251"/>
                <a:gd name="T26" fmla="*/ 2147483647 w 41"/>
                <a:gd name="T27" fmla="*/ 2147483647 h 251"/>
                <a:gd name="T28" fmla="*/ 2147483647 w 41"/>
                <a:gd name="T29" fmla="*/ 2147483647 h 251"/>
                <a:gd name="T30" fmla="*/ 2147483647 w 41"/>
                <a:gd name="T31" fmla="*/ 2147483647 h 251"/>
                <a:gd name="T32" fmla="*/ 2147483647 w 41"/>
                <a:gd name="T33" fmla="*/ 2147483647 h 251"/>
                <a:gd name="T34" fmla="*/ 2147483647 w 41"/>
                <a:gd name="T35" fmla="*/ 2147483647 h 251"/>
                <a:gd name="T36" fmla="*/ 2147483647 w 41"/>
                <a:gd name="T37" fmla="*/ 2147483647 h 251"/>
                <a:gd name="T38" fmla="*/ 2147483647 w 41"/>
                <a:gd name="T39" fmla="*/ 2147483647 h 251"/>
                <a:gd name="T40" fmla="*/ 2147483647 w 41"/>
                <a:gd name="T41" fmla="*/ 2147483647 h 251"/>
                <a:gd name="T42" fmla="*/ 2147483647 w 41"/>
                <a:gd name="T43" fmla="*/ 2147483647 h 251"/>
                <a:gd name="T44" fmla="*/ 2147483647 w 41"/>
                <a:gd name="T45" fmla="*/ 2147483647 h 251"/>
                <a:gd name="T46" fmla="*/ 2147483647 w 41"/>
                <a:gd name="T47" fmla="*/ 2147483647 h 251"/>
                <a:gd name="T48" fmla="*/ 2147483647 w 41"/>
                <a:gd name="T49" fmla="*/ 2147483647 h 251"/>
                <a:gd name="T50" fmla="*/ 2147483647 w 41"/>
                <a:gd name="T51" fmla="*/ 2147483647 h 251"/>
                <a:gd name="T52" fmla="*/ 2147483647 w 41"/>
                <a:gd name="T53" fmla="*/ 2147483647 h 251"/>
                <a:gd name="T54" fmla="*/ 2147483647 w 41"/>
                <a:gd name="T55" fmla="*/ 2147483647 h 251"/>
                <a:gd name="T56" fmla="*/ 2147483647 w 41"/>
                <a:gd name="T57" fmla="*/ 2147483647 h 251"/>
                <a:gd name="T58" fmla="*/ 2147483647 w 41"/>
                <a:gd name="T59" fmla="*/ 2147483647 h 251"/>
                <a:gd name="T60" fmla="*/ 2147483647 w 41"/>
                <a:gd name="T61" fmla="*/ 2147483647 h 251"/>
                <a:gd name="T62" fmla="*/ 2147483647 w 41"/>
                <a:gd name="T63" fmla="*/ 0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251"/>
                <a:gd name="T98" fmla="*/ 41 w 41"/>
                <a:gd name="T99" fmla="*/ 251 h 2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251">
                  <a:moveTo>
                    <a:pt x="2" y="0"/>
                  </a:moveTo>
                  <a:lnTo>
                    <a:pt x="2" y="9"/>
                  </a:lnTo>
                  <a:lnTo>
                    <a:pt x="3" y="19"/>
                  </a:lnTo>
                  <a:lnTo>
                    <a:pt x="3" y="28"/>
                  </a:lnTo>
                  <a:lnTo>
                    <a:pt x="5" y="42"/>
                  </a:lnTo>
                  <a:lnTo>
                    <a:pt x="5" y="51"/>
                  </a:lnTo>
                  <a:lnTo>
                    <a:pt x="5" y="63"/>
                  </a:lnTo>
                  <a:lnTo>
                    <a:pt x="5" y="74"/>
                  </a:lnTo>
                  <a:lnTo>
                    <a:pt x="5" y="85"/>
                  </a:lnTo>
                  <a:lnTo>
                    <a:pt x="3" y="97"/>
                  </a:lnTo>
                  <a:lnTo>
                    <a:pt x="3" y="108"/>
                  </a:lnTo>
                  <a:lnTo>
                    <a:pt x="3" y="120"/>
                  </a:lnTo>
                  <a:lnTo>
                    <a:pt x="3" y="131"/>
                  </a:lnTo>
                  <a:lnTo>
                    <a:pt x="3" y="142"/>
                  </a:lnTo>
                  <a:lnTo>
                    <a:pt x="3" y="154"/>
                  </a:lnTo>
                  <a:lnTo>
                    <a:pt x="3" y="163"/>
                  </a:lnTo>
                  <a:lnTo>
                    <a:pt x="3" y="175"/>
                  </a:lnTo>
                  <a:lnTo>
                    <a:pt x="2" y="182"/>
                  </a:lnTo>
                  <a:lnTo>
                    <a:pt x="2" y="192"/>
                  </a:lnTo>
                  <a:lnTo>
                    <a:pt x="2" y="199"/>
                  </a:lnTo>
                  <a:lnTo>
                    <a:pt x="2" y="209"/>
                  </a:lnTo>
                  <a:lnTo>
                    <a:pt x="0" y="216"/>
                  </a:lnTo>
                  <a:lnTo>
                    <a:pt x="0" y="224"/>
                  </a:lnTo>
                  <a:lnTo>
                    <a:pt x="0" y="228"/>
                  </a:lnTo>
                  <a:lnTo>
                    <a:pt x="0" y="236"/>
                  </a:lnTo>
                  <a:lnTo>
                    <a:pt x="0" y="245"/>
                  </a:lnTo>
                  <a:lnTo>
                    <a:pt x="0" y="251"/>
                  </a:lnTo>
                  <a:lnTo>
                    <a:pt x="2" y="251"/>
                  </a:lnTo>
                  <a:lnTo>
                    <a:pt x="3" y="249"/>
                  </a:lnTo>
                  <a:lnTo>
                    <a:pt x="5" y="241"/>
                  </a:lnTo>
                  <a:lnTo>
                    <a:pt x="9" y="234"/>
                  </a:lnTo>
                  <a:lnTo>
                    <a:pt x="11" y="222"/>
                  </a:lnTo>
                  <a:lnTo>
                    <a:pt x="15" y="211"/>
                  </a:lnTo>
                  <a:lnTo>
                    <a:pt x="17" y="205"/>
                  </a:lnTo>
                  <a:lnTo>
                    <a:pt x="19" y="197"/>
                  </a:lnTo>
                  <a:lnTo>
                    <a:pt x="19" y="192"/>
                  </a:lnTo>
                  <a:lnTo>
                    <a:pt x="22" y="184"/>
                  </a:lnTo>
                  <a:lnTo>
                    <a:pt x="22" y="177"/>
                  </a:lnTo>
                  <a:lnTo>
                    <a:pt x="24" y="171"/>
                  </a:lnTo>
                  <a:lnTo>
                    <a:pt x="26" y="163"/>
                  </a:lnTo>
                  <a:lnTo>
                    <a:pt x="30" y="156"/>
                  </a:lnTo>
                  <a:lnTo>
                    <a:pt x="30" y="148"/>
                  </a:lnTo>
                  <a:lnTo>
                    <a:pt x="32" y="140"/>
                  </a:lnTo>
                  <a:lnTo>
                    <a:pt x="32" y="133"/>
                  </a:lnTo>
                  <a:lnTo>
                    <a:pt x="34" y="125"/>
                  </a:lnTo>
                  <a:lnTo>
                    <a:pt x="34" y="118"/>
                  </a:lnTo>
                  <a:lnTo>
                    <a:pt x="38" y="110"/>
                  </a:lnTo>
                  <a:lnTo>
                    <a:pt x="38" y="104"/>
                  </a:lnTo>
                  <a:lnTo>
                    <a:pt x="40" y="97"/>
                  </a:lnTo>
                  <a:lnTo>
                    <a:pt x="40" y="89"/>
                  </a:lnTo>
                  <a:lnTo>
                    <a:pt x="40" y="83"/>
                  </a:lnTo>
                  <a:lnTo>
                    <a:pt x="40" y="76"/>
                  </a:lnTo>
                  <a:lnTo>
                    <a:pt x="41" y="70"/>
                  </a:lnTo>
                  <a:lnTo>
                    <a:pt x="41" y="61"/>
                  </a:lnTo>
                  <a:lnTo>
                    <a:pt x="41" y="51"/>
                  </a:lnTo>
                  <a:lnTo>
                    <a:pt x="40" y="44"/>
                  </a:lnTo>
                  <a:lnTo>
                    <a:pt x="38" y="36"/>
                  </a:lnTo>
                  <a:lnTo>
                    <a:pt x="34" y="30"/>
                  </a:lnTo>
                  <a:lnTo>
                    <a:pt x="32" y="25"/>
                  </a:lnTo>
                  <a:lnTo>
                    <a:pt x="24" y="15"/>
                  </a:lnTo>
                  <a:lnTo>
                    <a:pt x="19" y="9"/>
                  </a:lnTo>
                  <a:lnTo>
                    <a:pt x="11" y="4"/>
                  </a:lnTo>
                  <a:lnTo>
                    <a:pt x="5"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501" name="Freeform 94"/>
            <p:cNvSpPr>
              <a:spLocks/>
            </p:cNvSpPr>
            <p:nvPr/>
          </p:nvSpPr>
          <p:spPr bwMode="auto">
            <a:xfrm>
              <a:off x="3167063" y="2781300"/>
              <a:ext cx="115887" cy="101600"/>
            </a:xfrm>
            <a:custGeom>
              <a:avLst/>
              <a:gdLst>
                <a:gd name="T0" fmla="*/ 2147483647 w 146"/>
                <a:gd name="T1" fmla="*/ 0 h 130"/>
                <a:gd name="T2" fmla="*/ 2147483647 w 146"/>
                <a:gd name="T3" fmla="*/ 2147483647 h 130"/>
                <a:gd name="T4" fmla="*/ 2147483647 w 146"/>
                <a:gd name="T5" fmla="*/ 2147483647 h 130"/>
                <a:gd name="T6" fmla="*/ 2147483647 w 146"/>
                <a:gd name="T7" fmla="*/ 2147483647 h 130"/>
                <a:gd name="T8" fmla="*/ 2147483647 w 146"/>
                <a:gd name="T9" fmla="*/ 2147483647 h 130"/>
                <a:gd name="T10" fmla="*/ 2147483647 w 146"/>
                <a:gd name="T11" fmla="*/ 2147483647 h 130"/>
                <a:gd name="T12" fmla="*/ 0 w 146"/>
                <a:gd name="T13" fmla="*/ 2147483647 h 130"/>
                <a:gd name="T14" fmla="*/ 2147483647 w 146"/>
                <a:gd name="T15" fmla="*/ 2147483647 h 130"/>
                <a:gd name="T16" fmla="*/ 2147483647 w 146"/>
                <a:gd name="T17" fmla="*/ 2147483647 h 130"/>
                <a:gd name="T18" fmla="*/ 2147483647 w 146"/>
                <a:gd name="T19" fmla="*/ 2147483647 h 130"/>
                <a:gd name="T20" fmla="*/ 2147483647 w 146"/>
                <a:gd name="T21" fmla="*/ 2147483647 h 130"/>
                <a:gd name="T22" fmla="*/ 2147483647 w 146"/>
                <a:gd name="T23" fmla="*/ 2147483647 h 130"/>
                <a:gd name="T24" fmla="*/ 2147483647 w 146"/>
                <a:gd name="T25" fmla="*/ 2147483647 h 130"/>
                <a:gd name="T26" fmla="*/ 2147483647 w 146"/>
                <a:gd name="T27" fmla="*/ 2147483647 h 130"/>
                <a:gd name="T28" fmla="*/ 2147483647 w 146"/>
                <a:gd name="T29" fmla="*/ 2147483647 h 130"/>
                <a:gd name="T30" fmla="*/ 2147483647 w 146"/>
                <a:gd name="T31" fmla="*/ 2147483647 h 130"/>
                <a:gd name="T32" fmla="*/ 2147483647 w 146"/>
                <a:gd name="T33" fmla="*/ 2147483647 h 130"/>
                <a:gd name="T34" fmla="*/ 2147483647 w 146"/>
                <a:gd name="T35" fmla="*/ 2147483647 h 130"/>
                <a:gd name="T36" fmla="*/ 2147483647 w 146"/>
                <a:gd name="T37" fmla="*/ 2147483647 h 130"/>
                <a:gd name="T38" fmla="*/ 2147483647 w 146"/>
                <a:gd name="T39" fmla="*/ 2147483647 h 130"/>
                <a:gd name="T40" fmla="*/ 2147483647 w 146"/>
                <a:gd name="T41" fmla="*/ 2147483647 h 130"/>
                <a:gd name="T42" fmla="*/ 2147483647 w 146"/>
                <a:gd name="T43" fmla="*/ 2147483647 h 130"/>
                <a:gd name="T44" fmla="*/ 2147483647 w 146"/>
                <a:gd name="T45" fmla="*/ 2147483647 h 130"/>
                <a:gd name="T46" fmla="*/ 2147483647 w 146"/>
                <a:gd name="T47" fmla="*/ 2147483647 h 130"/>
                <a:gd name="T48" fmla="*/ 2147483647 w 146"/>
                <a:gd name="T49" fmla="*/ 2147483647 h 130"/>
                <a:gd name="T50" fmla="*/ 2147483647 w 146"/>
                <a:gd name="T51" fmla="*/ 2147483647 h 130"/>
                <a:gd name="T52" fmla="*/ 2147483647 w 146"/>
                <a:gd name="T53" fmla="*/ 2147483647 h 130"/>
                <a:gd name="T54" fmla="*/ 2147483647 w 146"/>
                <a:gd name="T55" fmla="*/ 2147483647 h 130"/>
                <a:gd name="T56" fmla="*/ 2147483647 w 146"/>
                <a:gd name="T57" fmla="*/ 2147483647 h 130"/>
                <a:gd name="T58" fmla="*/ 2147483647 w 146"/>
                <a:gd name="T59" fmla="*/ 2147483647 h 130"/>
                <a:gd name="T60" fmla="*/ 2147483647 w 146"/>
                <a:gd name="T61" fmla="*/ 2147483647 h 130"/>
                <a:gd name="T62" fmla="*/ 2147483647 w 146"/>
                <a:gd name="T63" fmla="*/ 2147483647 h 130"/>
                <a:gd name="T64" fmla="*/ 2147483647 w 146"/>
                <a:gd name="T65" fmla="*/ 2147483647 h 130"/>
                <a:gd name="T66" fmla="*/ 2147483647 w 146"/>
                <a:gd name="T67" fmla="*/ 2147483647 h 130"/>
                <a:gd name="T68" fmla="*/ 2147483647 w 146"/>
                <a:gd name="T69" fmla="*/ 2147483647 h 130"/>
                <a:gd name="T70" fmla="*/ 2147483647 w 146"/>
                <a:gd name="T71" fmla="*/ 0 h 1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
                <a:gd name="T109" fmla="*/ 0 h 130"/>
                <a:gd name="T110" fmla="*/ 146 w 146"/>
                <a:gd name="T111" fmla="*/ 130 h 1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 h="130">
                  <a:moveTo>
                    <a:pt x="87" y="0"/>
                  </a:moveTo>
                  <a:lnTo>
                    <a:pt x="76" y="0"/>
                  </a:lnTo>
                  <a:lnTo>
                    <a:pt x="66" y="4"/>
                  </a:lnTo>
                  <a:lnTo>
                    <a:pt x="57" y="8"/>
                  </a:lnTo>
                  <a:lnTo>
                    <a:pt x="49" y="10"/>
                  </a:lnTo>
                  <a:lnTo>
                    <a:pt x="41" y="14"/>
                  </a:lnTo>
                  <a:lnTo>
                    <a:pt x="34" y="20"/>
                  </a:lnTo>
                  <a:lnTo>
                    <a:pt x="28" y="23"/>
                  </a:lnTo>
                  <a:lnTo>
                    <a:pt x="22" y="29"/>
                  </a:lnTo>
                  <a:lnTo>
                    <a:pt x="13" y="39"/>
                  </a:lnTo>
                  <a:lnTo>
                    <a:pt x="5" y="50"/>
                  </a:lnTo>
                  <a:lnTo>
                    <a:pt x="1" y="59"/>
                  </a:lnTo>
                  <a:lnTo>
                    <a:pt x="0" y="73"/>
                  </a:lnTo>
                  <a:lnTo>
                    <a:pt x="0" y="82"/>
                  </a:lnTo>
                  <a:lnTo>
                    <a:pt x="3" y="94"/>
                  </a:lnTo>
                  <a:lnTo>
                    <a:pt x="7" y="101"/>
                  </a:lnTo>
                  <a:lnTo>
                    <a:pt x="17" y="111"/>
                  </a:lnTo>
                  <a:lnTo>
                    <a:pt x="20" y="115"/>
                  </a:lnTo>
                  <a:lnTo>
                    <a:pt x="24" y="116"/>
                  </a:lnTo>
                  <a:lnTo>
                    <a:pt x="30" y="120"/>
                  </a:lnTo>
                  <a:lnTo>
                    <a:pt x="38" y="124"/>
                  </a:lnTo>
                  <a:lnTo>
                    <a:pt x="43" y="124"/>
                  </a:lnTo>
                  <a:lnTo>
                    <a:pt x="51" y="128"/>
                  </a:lnTo>
                  <a:lnTo>
                    <a:pt x="59" y="128"/>
                  </a:lnTo>
                  <a:lnTo>
                    <a:pt x="68" y="130"/>
                  </a:lnTo>
                  <a:lnTo>
                    <a:pt x="74" y="130"/>
                  </a:lnTo>
                  <a:lnTo>
                    <a:pt x="81" y="128"/>
                  </a:lnTo>
                  <a:lnTo>
                    <a:pt x="89" y="126"/>
                  </a:lnTo>
                  <a:lnTo>
                    <a:pt x="95" y="124"/>
                  </a:lnTo>
                  <a:lnTo>
                    <a:pt x="100" y="122"/>
                  </a:lnTo>
                  <a:lnTo>
                    <a:pt x="106" y="118"/>
                  </a:lnTo>
                  <a:lnTo>
                    <a:pt x="110" y="115"/>
                  </a:lnTo>
                  <a:lnTo>
                    <a:pt x="116" y="113"/>
                  </a:lnTo>
                  <a:lnTo>
                    <a:pt x="123" y="101"/>
                  </a:lnTo>
                  <a:lnTo>
                    <a:pt x="131" y="92"/>
                  </a:lnTo>
                  <a:lnTo>
                    <a:pt x="135" y="80"/>
                  </a:lnTo>
                  <a:lnTo>
                    <a:pt x="138" y="71"/>
                  </a:lnTo>
                  <a:lnTo>
                    <a:pt x="142" y="59"/>
                  </a:lnTo>
                  <a:lnTo>
                    <a:pt x="144" y="50"/>
                  </a:lnTo>
                  <a:lnTo>
                    <a:pt x="144" y="39"/>
                  </a:lnTo>
                  <a:lnTo>
                    <a:pt x="146" y="31"/>
                  </a:lnTo>
                  <a:lnTo>
                    <a:pt x="146" y="23"/>
                  </a:lnTo>
                  <a:lnTo>
                    <a:pt x="146" y="18"/>
                  </a:lnTo>
                  <a:lnTo>
                    <a:pt x="146" y="12"/>
                  </a:lnTo>
                  <a:lnTo>
                    <a:pt x="144" y="12"/>
                  </a:lnTo>
                  <a:lnTo>
                    <a:pt x="144" y="18"/>
                  </a:lnTo>
                  <a:lnTo>
                    <a:pt x="142" y="23"/>
                  </a:lnTo>
                  <a:lnTo>
                    <a:pt x="138" y="31"/>
                  </a:lnTo>
                  <a:lnTo>
                    <a:pt x="135" y="39"/>
                  </a:lnTo>
                  <a:lnTo>
                    <a:pt x="131" y="46"/>
                  </a:lnTo>
                  <a:lnTo>
                    <a:pt x="127" y="58"/>
                  </a:lnTo>
                  <a:lnTo>
                    <a:pt x="123" y="67"/>
                  </a:lnTo>
                  <a:lnTo>
                    <a:pt x="116" y="77"/>
                  </a:lnTo>
                  <a:lnTo>
                    <a:pt x="110" y="86"/>
                  </a:lnTo>
                  <a:lnTo>
                    <a:pt x="102" y="94"/>
                  </a:lnTo>
                  <a:lnTo>
                    <a:pt x="97" y="101"/>
                  </a:lnTo>
                  <a:lnTo>
                    <a:pt x="89" y="107"/>
                  </a:lnTo>
                  <a:lnTo>
                    <a:pt x="81" y="109"/>
                  </a:lnTo>
                  <a:lnTo>
                    <a:pt x="72" y="111"/>
                  </a:lnTo>
                  <a:lnTo>
                    <a:pt x="64" y="111"/>
                  </a:lnTo>
                  <a:lnTo>
                    <a:pt x="57" y="107"/>
                  </a:lnTo>
                  <a:lnTo>
                    <a:pt x="51" y="103"/>
                  </a:lnTo>
                  <a:lnTo>
                    <a:pt x="47" y="99"/>
                  </a:lnTo>
                  <a:lnTo>
                    <a:pt x="47" y="94"/>
                  </a:lnTo>
                  <a:lnTo>
                    <a:pt x="49" y="82"/>
                  </a:lnTo>
                  <a:lnTo>
                    <a:pt x="59" y="73"/>
                  </a:lnTo>
                  <a:lnTo>
                    <a:pt x="66" y="63"/>
                  </a:lnTo>
                  <a:lnTo>
                    <a:pt x="78" y="54"/>
                  </a:lnTo>
                  <a:lnTo>
                    <a:pt x="85" y="48"/>
                  </a:lnTo>
                  <a:lnTo>
                    <a:pt x="87" y="46"/>
                  </a:lnTo>
                  <a:lnTo>
                    <a:pt x="8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502" name="Freeform 95"/>
            <p:cNvSpPr>
              <a:spLocks/>
            </p:cNvSpPr>
            <p:nvPr/>
          </p:nvSpPr>
          <p:spPr bwMode="auto">
            <a:xfrm>
              <a:off x="3140075" y="2774950"/>
              <a:ext cx="66675" cy="36513"/>
            </a:xfrm>
            <a:custGeom>
              <a:avLst/>
              <a:gdLst>
                <a:gd name="T0" fmla="*/ 0 w 84"/>
                <a:gd name="T1" fmla="*/ 2147483647 h 46"/>
                <a:gd name="T2" fmla="*/ 2147483647 w 84"/>
                <a:gd name="T3" fmla="*/ 2147483647 h 46"/>
                <a:gd name="T4" fmla="*/ 2147483647 w 84"/>
                <a:gd name="T5" fmla="*/ 2147483647 h 46"/>
                <a:gd name="T6" fmla="*/ 2147483647 w 84"/>
                <a:gd name="T7" fmla="*/ 2147483647 h 46"/>
                <a:gd name="T8" fmla="*/ 2147483647 w 84"/>
                <a:gd name="T9" fmla="*/ 2147483647 h 46"/>
                <a:gd name="T10" fmla="*/ 2147483647 w 84"/>
                <a:gd name="T11" fmla="*/ 2147483647 h 46"/>
                <a:gd name="T12" fmla="*/ 2147483647 w 84"/>
                <a:gd name="T13" fmla="*/ 2147483647 h 46"/>
                <a:gd name="T14" fmla="*/ 2147483647 w 84"/>
                <a:gd name="T15" fmla="*/ 2147483647 h 46"/>
                <a:gd name="T16" fmla="*/ 2147483647 w 84"/>
                <a:gd name="T17" fmla="*/ 2147483647 h 46"/>
                <a:gd name="T18" fmla="*/ 2147483647 w 84"/>
                <a:gd name="T19" fmla="*/ 0 h 46"/>
                <a:gd name="T20" fmla="*/ 0 w 84"/>
                <a:gd name="T21" fmla="*/ 2147483647 h 46"/>
                <a:gd name="T22" fmla="*/ 0 w 84"/>
                <a:gd name="T23" fmla="*/ 2147483647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46"/>
                <a:gd name="T38" fmla="*/ 84 w 84"/>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46">
                  <a:moveTo>
                    <a:pt x="0" y="7"/>
                  </a:moveTo>
                  <a:lnTo>
                    <a:pt x="10" y="15"/>
                  </a:lnTo>
                  <a:lnTo>
                    <a:pt x="19" y="23"/>
                  </a:lnTo>
                  <a:lnTo>
                    <a:pt x="29" y="28"/>
                  </a:lnTo>
                  <a:lnTo>
                    <a:pt x="36" y="34"/>
                  </a:lnTo>
                  <a:lnTo>
                    <a:pt x="42" y="38"/>
                  </a:lnTo>
                  <a:lnTo>
                    <a:pt x="48" y="44"/>
                  </a:lnTo>
                  <a:lnTo>
                    <a:pt x="50" y="46"/>
                  </a:lnTo>
                  <a:lnTo>
                    <a:pt x="52" y="46"/>
                  </a:lnTo>
                  <a:lnTo>
                    <a:pt x="84" y="0"/>
                  </a:lnTo>
                  <a:lnTo>
                    <a:pt x="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503" name="Freeform 96"/>
            <p:cNvSpPr>
              <a:spLocks/>
            </p:cNvSpPr>
            <p:nvPr/>
          </p:nvSpPr>
          <p:spPr bwMode="auto">
            <a:xfrm>
              <a:off x="3098800" y="2719388"/>
              <a:ext cx="119062" cy="106363"/>
            </a:xfrm>
            <a:custGeom>
              <a:avLst/>
              <a:gdLst>
                <a:gd name="T0" fmla="*/ 2147483647 w 150"/>
                <a:gd name="T1" fmla="*/ 2147483647 h 135"/>
                <a:gd name="T2" fmla="*/ 2147483647 w 150"/>
                <a:gd name="T3" fmla="*/ 0 h 135"/>
                <a:gd name="T4" fmla="*/ 2147483647 w 150"/>
                <a:gd name="T5" fmla="*/ 2147483647 h 135"/>
                <a:gd name="T6" fmla="*/ 2147483647 w 150"/>
                <a:gd name="T7" fmla="*/ 2147483647 h 135"/>
                <a:gd name="T8" fmla="*/ 2147483647 w 150"/>
                <a:gd name="T9" fmla="*/ 2147483647 h 135"/>
                <a:gd name="T10" fmla="*/ 2147483647 w 150"/>
                <a:gd name="T11" fmla="*/ 2147483647 h 135"/>
                <a:gd name="T12" fmla="*/ 2147483647 w 150"/>
                <a:gd name="T13" fmla="*/ 2147483647 h 135"/>
                <a:gd name="T14" fmla="*/ 0 w 150"/>
                <a:gd name="T15" fmla="*/ 2147483647 h 135"/>
                <a:gd name="T16" fmla="*/ 0 w 150"/>
                <a:gd name="T17" fmla="*/ 2147483647 h 135"/>
                <a:gd name="T18" fmla="*/ 2147483647 w 150"/>
                <a:gd name="T19" fmla="*/ 2147483647 h 135"/>
                <a:gd name="T20" fmla="*/ 2147483647 w 150"/>
                <a:gd name="T21" fmla="*/ 2147483647 h 135"/>
                <a:gd name="T22" fmla="*/ 2147483647 w 150"/>
                <a:gd name="T23" fmla="*/ 2147483647 h 135"/>
                <a:gd name="T24" fmla="*/ 2147483647 w 150"/>
                <a:gd name="T25" fmla="*/ 2147483647 h 135"/>
                <a:gd name="T26" fmla="*/ 2147483647 w 150"/>
                <a:gd name="T27" fmla="*/ 2147483647 h 135"/>
                <a:gd name="T28" fmla="*/ 2147483647 w 150"/>
                <a:gd name="T29" fmla="*/ 2147483647 h 135"/>
                <a:gd name="T30" fmla="*/ 2147483647 w 150"/>
                <a:gd name="T31" fmla="*/ 2147483647 h 135"/>
                <a:gd name="T32" fmla="*/ 2147483647 w 150"/>
                <a:gd name="T33" fmla="*/ 2147483647 h 135"/>
                <a:gd name="T34" fmla="*/ 2147483647 w 150"/>
                <a:gd name="T35" fmla="*/ 2147483647 h 135"/>
                <a:gd name="T36" fmla="*/ 2147483647 w 150"/>
                <a:gd name="T37" fmla="*/ 2147483647 h 135"/>
                <a:gd name="T38" fmla="*/ 2147483647 w 150"/>
                <a:gd name="T39" fmla="*/ 2147483647 h 135"/>
                <a:gd name="T40" fmla="*/ 2147483647 w 150"/>
                <a:gd name="T41" fmla="*/ 2147483647 h 135"/>
                <a:gd name="T42" fmla="*/ 2147483647 w 150"/>
                <a:gd name="T43" fmla="*/ 2147483647 h 135"/>
                <a:gd name="T44" fmla="*/ 2147483647 w 150"/>
                <a:gd name="T45" fmla="*/ 2147483647 h 135"/>
                <a:gd name="T46" fmla="*/ 2147483647 w 150"/>
                <a:gd name="T47" fmla="*/ 2147483647 h 135"/>
                <a:gd name="T48" fmla="*/ 2147483647 w 150"/>
                <a:gd name="T49" fmla="*/ 2147483647 h 135"/>
                <a:gd name="T50" fmla="*/ 2147483647 w 150"/>
                <a:gd name="T51" fmla="*/ 2147483647 h 135"/>
                <a:gd name="T52" fmla="*/ 2147483647 w 150"/>
                <a:gd name="T53" fmla="*/ 2147483647 h 135"/>
                <a:gd name="T54" fmla="*/ 2147483647 w 150"/>
                <a:gd name="T55" fmla="*/ 2147483647 h 135"/>
                <a:gd name="T56" fmla="*/ 2147483647 w 150"/>
                <a:gd name="T57" fmla="*/ 2147483647 h 135"/>
                <a:gd name="T58" fmla="*/ 2147483647 w 150"/>
                <a:gd name="T59" fmla="*/ 2147483647 h 135"/>
                <a:gd name="T60" fmla="*/ 2147483647 w 150"/>
                <a:gd name="T61" fmla="*/ 2147483647 h 135"/>
                <a:gd name="T62" fmla="*/ 2147483647 w 150"/>
                <a:gd name="T63" fmla="*/ 2147483647 h 135"/>
                <a:gd name="T64" fmla="*/ 2147483647 w 150"/>
                <a:gd name="T65" fmla="*/ 2147483647 h 135"/>
                <a:gd name="T66" fmla="*/ 2147483647 w 150"/>
                <a:gd name="T67" fmla="*/ 2147483647 h 135"/>
                <a:gd name="T68" fmla="*/ 2147483647 w 150"/>
                <a:gd name="T69" fmla="*/ 2147483647 h 135"/>
                <a:gd name="T70" fmla="*/ 2147483647 w 150"/>
                <a:gd name="T71" fmla="*/ 2147483647 h 135"/>
                <a:gd name="T72" fmla="*/ 2147483647 w 150"/>
                <a:gd name="T73" fmla="*/ 2147483647 h 135"/>
                <a:gd name="T74" fmla="*/ 2147483647 w 150"/>
                <a:gd name="T75" fmla="*/ 2147483647 h 135"/>
                <a:gd name="T76" fmla="*/ 2147483647 w 150"/>
                <a:gd name="T77" fmla="*/ 2147483647 h 1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0"/>
                <a:gd name="T118" fmla="*/ 0 h 135"/>
                <a:gd name="T119" fmla="*/ 150 w 150"/>
                <a:gd name="T120" fmla="*/ 135 h 1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0" h="135">
                  <a:moveTo>
                    <a:pt x="95" y="1"/>
                  </a:moveTo>
                  <a:lnTo>
                    <a:pt x="89" y="1"/>
                  </a:lnTo>
                  <a:lnTo>
                    <a:pt x="82" y="0"/>
                  </a:lnTo>
                  <a:lnTo>
                    <a:pt x="76" y="0"/>
                  </a:lnTo>
                  <a:lnTo>
                    <a:pt x="70" y="1"/>
                  </a:lnTo>
                  <a:lnTo>
                    <a:pt x="59" y="1"/>
                  </a:lnTo>
                  <a:lnTo>
                    <a:pt x="51" y="3"/>
                  </a:lnTo>
                  <a:lnTo>
                    <a:pt x="42" y="3"/>
                  </a:lnTo>
                  <a:lnTo>
                    <a:pt x="34" y="7"/>
                  </a:lnTo>
                  <a:lnTo>
                    <a:pt x="29" y="11"/>
                  </a:lnTo>
                  <a:lnTo>
                    <a:pt x="23" y="15"/>
                  </a:lnTo>
                  <a:lnTo>
                    <a:pt x="13" y="24"/>
                  </a:lnTo>
                  <a:lnTo>
                    <a:pt x="6" y="34"/>
                  </a:lnTo>
                  <a:lnTo>
                    <a:pt x="2" y="39"/>
                  </a:lnTo>
                  <a:lnTo>
                    <a:pt x="2" y="45"/>
                  </a:lnTo>
                  <a:lnTo>
                    <a:pt x="0" y="51"/>
                  </a:lnTo>
                  <a:lnTo>
                    <a:pt x="0" y="58"/>
                  </a:lnTo>
                  <a:lnTo>
                    <a:pt x="0" y="70"/>
                  </a:lnTo>
                  <a:lnTo>
                    <a:pt x="2" y="81"/>
                  </a:lnTo>
                  <a:lnTo>
                    <a:pt x="6" y="93"/>
                  </a:lnTo>
                  <a:lnTo>
                    <a:pt x="10" y="104"/>
                  </a:lnTo>
                  <a:lnTo>
                    <a:pt x="15" y="114"/>
                  </a:lnTo>
                  <a:lnTo>
                    <a:pt x="23" y="121"/>
                  </a:lnTo>
                  <a:lnTo>
                    <a:pt x="30" y="127"/>
                  </a:lnTo>
                  <a:lnTo>
                    <a:pt x="40" y="131"/>
                  </a:lnTo>
                  <a:lnTo>
                    <a:pt x="46" y="131"/>
                  </a:lnTo>
                  <a:lnTo>
                    <a:pt x="53" y="133"/>
                  </a:lnTo>
                  <a:lnTo>
                    <a:pt x="59" y="135"/>
                  </a:lnTo>
                  <a:lnTo>
                    <a:pt x="65" y="135"/>
                  </a:lnTo>
                  <a:lnTo>
                    <a:pt x="72" y="135"/>
                  </a:lnTo>
                  <a:lnTo>
                    <a:pt x="78" y="135"/>
                  </a:lnTo>
                  <a:lnTo>
                    <a:pt x="84" y="131"/>
                  </a:lnTo>
                  <a:lnTo>
                    <a:pt x="86" y="131"/>
                  </a:lnTo>
                  <a:lnTo>
                    <a:pt x="84" y="131"/>
                  </a:lnTo>
                  <a:lnTo>
                    <a:pt x="80" y="131"/>
                  </a:lnTo>
                  <a:lnTo>
                    <a:pt x="72" y="129"/>
                  </a:lnTo>
                  <a:lnTo>
                    <a:pt x="65" y="129"/>
                  </a:lnTo>
                  <a:lnTo>
                    <a:pt x="53" y="123"/>
                  </a:lnTo>
                  <a:lnTo>
                    <a:pt x="46" y="119"/>
                  </a:lnTo>
                  <a:lnTo>
                    <a:pt x="40" y="114"/>
                  </a:lnTo>
                  <a:lnTo>
                    <a:pt x="36" y="110"/>
                  </a:lnTo>
                  <a:lnTo>
                    <a:pt x="32" y="104"/>
                  </a:lnTo>
                  <a:lnTo>
                    <a:pt x="30" y="98"/>
                  </a:lnTo>
                  <a:lnTo>
                    <a:pt x="27" y="91"/>
                  </a:lnTo>
                  <a:lnTo>
                    <a:pt x="25" y="83"/>
                  </a:lnTo>
                  <a:lnTo>
                    <a:pt x="25" y="77"/>
                  </a:lnTo>
                  <a:lnTo>
                    <a:pt x="27" y="70"/>
                  </a:lnTo>
                  <a:lnTo>
                    <a:pt x="29" y="64"/>
                  </a:lnTo>
                  <a:lnTo>
                    <a:pt x="30" y="57"/>
                  </a:lnTo>
                  <a:lnTo>
                    <a:pt x="34" y="51"/>
                  </a:lnTo>
                  <a:lnTo>
                    <a:pt x="38" y="47"/>
                  </a:lnTo>
                  <a:lnTo>
                    <a:pt x="48" y="38"/>
                  </a:lnTo>
                  <a:lnTo>
                    <a:pt x="59" y="32"/>
                  </a:lnTo>
                  <a:lnTo>
                    <a:pt x="65" y="30"/>
                  </a:lnTo>
                  <a:lnTo>
                    <a:pt x="72" y="30"/>
                  </a:lnTo>
                  <a:lnTo>
                    <a:pt x="78" y="30"/>
                  </a:lnTo>
                  <a:lnTo>
                    <a:pt x="86" y="32"/>
                  </a:lnTo>
                  <a:lnTo>
                    <a:pt x="95" y="36"/>
                  </a:lnTo>
                  <a:lnTo>
                    <a:pt x="101" y="41"/>
                  </a:lnTo>
                  <a:lnTo>
                    <a:pt x="106" y="47"/>
                  </a:lnTo>
                  <a:lnTo>
                    <a:pt x="108" y="53"/>
                  </a:lnTo>
                  <a:lnTo>
                    <a:pt x="110" y="58"/>
                  </a:lnTo>
                  <a:lnTo>
                    <a:pt x="110" y="64"/>
                  </a:lnTo>
                  <a:lnTo>
                    <a:pt x="110" y="68"/>
                  </a:lnTo>
                  <a:lnTo>
                    <a:pt x="110" y="70"/>
                  </a:lnTo>
                  <a:lnTo>
                    <a:pt x="150" y="60"/>
                  </a:lnTo>
                  <a:lnTo>
                    <a:pt x="150" y="58"/>
                  </a:lnTo>
                  <a:lnTo>
                    <a:pt x="150" y="51"/>
                  </a:lnTo>
                  <a:lnTo>
                    <a:pt x="148" y="43"/>
                  </a:lnTo>
                  <a:lnTo>
                    <a:pt x="145" y="32"/>
                  </a:lnTo>
                  <a:lnTo>
                    <a:pt x="141" y="26"/>
                  </a:lnTo>
                  <a:lnTo>
                    <a:pt x="137" y="22"/>
                  </a:lnTo>
                  <a:lnTo>
                    <a:pt x="133" y="17"/>
                  </a:lnTo>
                  <a:lnTo>
                    <a:pt x="127" y="13"/>
                  </a:lnTo>
                  <a:lnTo>
                    <a:pt x="120" y="7"/>
                  </a:lnTo>
                  <a:lnTo>
                    <a:pt x="114" y="5"/>
                  </a:lnTo>
                  <a:lnTo>
                    <a:pt x="105" y="1"/>
                  </a:lnTo>
                  <a:lnTo>
                    <a:pt x="95"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504" name="Freeform 97"/>
            <p:cNvSpPr>
              <a:spLocks/>
            </p:cNvSpPr>
            <p:nvPr/>
          </p:nvSpPr>
          <p:spPr bwMode="auto">
            <a:xfrm>
              <a:off x="3321050" y="2605088"/>
              <a:ext cx="39687" cy="201613"/>
            </a:xfrm>
            <a:custGeom>
              <a:avLst/>
              <a:gdLst>
                <a:gd name="T0" fmla="*/ 0 w 52"/>
                <a:gd name="T1" fmla="*/ 2147483647 h 255"/>
                <a:gd name="T2" fmla="*/ 0 w 52"/>
                <a:gd name="T3" fmla="*/ 2147483647 h 255"/>
                <a:gd name="T4" fmla="*/ 2147483647 w 52"/>
                <a:gd name="T5" fmla="*/ 2147483647 h 255"/>
                <a:gd name="T6" fmla="*/ 2147483647 w 52"/>
                <a:gd name="T7" fmla="*/ 2147483647 h 255"/>
                <a:gd name="T8" fmla="*/ 2147483647 w 52"/>
                <a:gd name="T9" fmla="*/ 2147483647 h 255"/>
                <a:gd name="T10" fmla="*/ 2147483647 w 52"/>
                <a:gd name="T11" fmla="*/ 2147483647 h 255"/>
                <a:gd name="T12" fmla="*/ 2147483647 w 52"/>
                <a:gd name="T13" fmla="*/ 2147483647 h 255"/>
                <a:gd name="T14" fmla="*/ 2147483647 w 52"/>
                <a:gd name="T15" fmla="*/ 2147483647 h 255"/>
                <a:gd name="T16" fmla="*/ 2147483647 w 52"/>
                <a:gd name="T17" fmla="*/ 2147483647 h 255"/>
                <a:gd name="T18" fmla="*/ 2147483647 w 52"/>
                <a:gd name="T19" fmla="*/ 2147483647 h 255"/>
                <a:gd name="T20" fmla="*/ 2147483647 w 52"/>
                <a:gd name="T21" fmla="*/ 2147483647 h 255"/>
                <a:gd name="T22" fmla="*/ 2147483647 w 52"/>
                <a:gd name="T23" fmla="*/ 2147483647 h 255"/>
                <a:gd name="T24" fmla="*/ 2147483647 w 52"/>
                <a:gd name="T25" fmla="*/ 2147483647 h 255"/>
                <a:gd name="T26" fmla="*/ 2147483647 w 52"/>
                <a:gd name="T27" fmla="*/ 2147483647 h 255"/>
                <a:gd name="T28" fmla="*/ 2147483647 w 52"/>
                <a:gd name="T29" fmla="*/ 2147483647 h 255"/>
                <a:gd name="T30" fmla="*/ 2147483647 w 52"/>
                <a:gd name="T31" fmla="*/ 2147483647 h 255"/>
                <a:gd name="T32" fmla="*/ 2147483647 w 52"/>
                <a:gd name="T33" fmla="*/ 2147483647 h 255"/>
                <a:gd name="T34" fmla="*/ 2147483647 w 52"/>
                <a:gd name="T35" fmla="*/ 2147483647 h 255"/>
                <a:gd name="T36" fmla="*/ 2147483647 w 52"/>
                <a:gd name="T37" fmla="*/ 2147483647 h 255"/>
                <a:gd name="T38" fmla="*/ 2147483647 w 52"/>
                <a:gd name="T39" fmla="*/ 2147483647 h 255"/>
                <a:gd name="T40" fmla="*/ 2147483647 w 52"/>
                <a:gd name="T41" fmla="*/ 2147483647 h 255"/>
                <a:gd name="T42" fmla="*/ 2147483647 w 52"/>
                <a:gd name="T43" fmla="*/ 2147483647 h 255"/>
                <a:gd name="T44" fmla="*/ 2147483647 w 52"/>
                <a:gd name="T45" fmla="*/ 2147483647 h 255"/>
                <a:gd name="T46" fmla="*/ 2147483647 w 52"/>
                <a:gd name="T47" fmla="*/ 2147483647 h 255"/>
                <a:gd name="T48" fmla="*/ 2147483647 w 52"/>
                <a:gd name="T49" fmla="*/ 2147483647 h 255"/>
                <a:gd name="T50" fmla="*/ 2147483647 w 52"/>
                <a:gd name="T51" fmla="*/ 2147483647 h 255"/>
                <a:gd name="T52" fmla="*/ 2147483647 w 52"/>
                <a:gd name="T53" fmla="*/ 2147483647 h 255"/>
                <a:gd name="T54" fmla="*/ 2147483647 w 52"/>
                <a:gd name="T55" fmla="*/ 2147483647 h 255"/>
                <a:gd name="T56" fmla="*/ 2147483647 w 52"/>
                <a:gd name="T57" fmla="*/ 2147483647 h 255"/>
                <a:gd name="T58" fmla="*/ 2147483647 w 52"/>
                <a:gd name="T59" fmla="*/ 2147483647 h 255"/>
                <a:gd name="T60" fmla="*/ 2147483647 w 52"/>
                <a:gd name="T61" fmla="*/ 2147483647 h 255"/>
                <a:gd name="T62" fmla="*/ 2147483647 w 52"/>
                <a:gd name="T63" fmla="*/ 2147483647 h 255"/>
                <a:gd name="T64" fmla="*/ 2147483647 w 52"/>
                <a:gd name="T65" fmla="*/ 2147483647 h 255"/>
                <a:gd name="T66" fmla="*/ 2147483647 w 52"/>
                <a:gd name="T67" fmla="*/ 2147483647 h 255"/>
                <a:gd name="T68" fmla="*/ 2147483647 w 52"/>
                <a:gd name="T69" fmla="*/ 2147483647 h 255"/>
                <a:gd name="T70" fmla="*/ 2147483647 w 52"/>
                <a:gd name="T71" fmla="*/ 2147483647 h 255"/>
                <a:gd name="T72" fmla="*/ 2147483647 w 52"/>
                <a:gd name="T73" fmla="*/ 2147483647 h 255"/>
                <a:gd name="T74" fmla="*/ 2147483647 w 52"/>
                <a:gd name="T75" fmla="*/ 2147483647 h 255"/>
                <a:gd name="T76" fmla="*/ 2147483647 w 52"/>
                <a:gd name="T77" fmla="*/ 2147483647 h 255"/>
                <a:gd name="T78" fmla="*/ 2147483647 w 52"/>
                <a:gd name="T79" fmla="*/ 2147483647 h 255"/>
                <a:gd name="T80" fmla="*/ 2147483647 w 52"/>
                <a:gd name="T81" fmla="*/ 2147483647 h 255"/>
                <a:gd name="T82" fmla="*/ 2147483647 w 52"/>
                <a:gd name="T83" fmla="*/ 2147483647 h 255"/>
                <a:gd name="T84" fmla="*/ 2147483647 w 52"/>
                <a:gd name="T85" fmla="*/ 2147483647 h 255"/>
                <a:gd name="T86" fmla="*/ 2147483647 w 52"/>
                <a:gd name="T87" fmla="*/ 2147483647 h 255"/>
                <a:gd name="T88" fmla="*/ 2147483647 w 52"/>
                <a:gd name="T89" fmla="*/ 2147483647 h 255"/>
                <a:gd name="T90" fmla="*/ 2147483647 w 52"/>
                <a:gd name="T91" fmla="*/ 2147483647 h 255"/>
                <a:gd name="T92" fmla="*/ 2147483647 w 52"/>
                <a:gd name="T93" fmla="*/ 2147483647 h 255"/>
                <a:gd name="T94" fmla="*/ 2147483647 w 52"/>
                <a:gd name="T95" fmla="*/ 2147483647 h 255"/>
                <a:gd name="T96" fmla="*/ 2147483647 w 52"/>
                <a:gd name="T97" fmla="*/ 2147483647 h 255"/>
                <a:gd name="T98" fmla="*/ 2147483647 w 52"/>
                <a:gd name="T99" fmla="*/ 2147483647 h 255"/>
                <a:gd name="T100" fmla="*/ 2147483647 w 52"/>
                <a:gd name="T101" fmla="*/ 2147483647 h 255"/>
                <a:gd name="T102" fmla="*/ 2147483647 w 52"/>
                <a:gd name="T103" fmla="*/ 2147483647 h 255"/>
                <a:gd name="T104" fmla="*/ 2147483647 w 52"/>
                <a:gd name="T105" fmla="*/ 2147483647 h 255"/>
                <a:gd name="T106" fmla="*/ 2147483647 w 52"/>
                <a:gd name="T107" fmla="*/ 2147483647 h 255"/>
                <a:gd name="T108" fmla="*/ 2147483647 w 52"/>
                <a:gd name="T109" fmla="*/ 2147483647 h 255"/>
                <a:gd name="T110" fmla="*/ 2147483647 w 52"/>
                <a:gd name="T111" fmla="*/ 2147483647 h 255"/>
                <a:gd name="T112" fmla="*/ 2147483647 w 52"/>
                <a:gd name="T113" fmla="*/ 2147483647 h 255"/>
                <a:gd name="T114" fmla="*/ 2147483647 w 52"/>
                <a:gd name="T115" fmla="*/ 2147483647 h 255"/>
                <a:gd name="T116" fmla="*/ 2147483647 w 52"/>
                <a:gd name="T117" fmla="*/ 0 h 255"/>
                <a:gd name="T118" fmla="*/ 0 w 52"/>
                <a:gd name="T119" fmla="*/ 2147483647 h 255"/>
                <a:gd name="T120" fmla="*/ 0 w 52"/>
                <a:gd name="T121" fmla="*/ 2147483647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255"/>
                <a:gd name="T185" fmla="*/ 52 w 52"/>
                <a:gd name="T186" fmla="*/ 255 h 2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255">
                  <a:moveTo>
                    <a:pt x="0" y="40"/>
                  </a:moveTo>
                  <a:lnTo>
                    <a:pt x="0" y="48"/>
                  </a:lnTo>
                  <a:lnTo>
                    <a:pt x="2" y="57"/>
                  </a:lnTo>
                  <a:lnTo>
                    <a:pt x="4" y="67"/>
                  </a:lnTo>
                  <a:lnTo>
                    <a:pt x="6" y="76"/>
                  </a:lnTo>
                  <a:lnTo>
                    <a:pt x="6" y="86"/>
                  </a:lnTo>
                  <a:lnTo>
                    <a:pt x="8" y="95"/>
                  </a:lnTo>
                  <a:lnTo>
                    <a:pt x="10" y="105"/>
                  </a:lnTo>
                  <a:lnTo>
                    <a:pt x="14" y="116"/>
                  </a:lnTo>
                  <a:lnTo>
                    <a:pt x="14" y="126"/>
                  </a:lnTo>
                  <a:lnTo>
                    <a:pt x="16" y="137"/>
                  </a:lnTo>
                  <a:lnTo>
                    <a:pt x="19" y="146"/>
                  </a:lnTo>
                  <a:lnTo>
                    <a:pt x="21" y="156"/>
                  </a:lnTo>
                  <a:lnTo>
                    <a:pt x="23" y="165"/>
                  </a:lnTo>
                  <a:lnTo>
                    <a:pt x="27" y="175"/>
                  </a:lnTo>
                  <a:lnTo>
                    <a:pt x="29" y="183"/>
                  </a:lnTo>
                  <a:lnTo>
                    <a:pt x="33" y="194"/>
                  </a:lnTo>
                  <a:lnTo>
                    <a:pt x="33" y="202"/>
                  </a:lnTo>
                  <a:lnTo>
                    <a:pt x="35" y="209"/>
                  </a:lnTo>
                  <a:lnTo>
                    <a:pt x="37" y="215"/>
                  </a:lnTo>
                  <a:lnTo>
                    <a:pt x="40" y="222"/>
                  </a:lnTo>
                  <a:lnTo>
                    <a:pt x="40" y="228"/>
                  </a:lnTo>
                  <a:lnTo>
                    <a:pt x="42" y="234"/>
                  </a:lnTo>
                  <a:lnTo>
                    <a:pt x="44" y="240"/>
                  </a:lnTo>
                  <a:lnTo>
                    <a:pt x="48" y="245"/>
                  </a:lnTo>
                  <a:lnTo>
                    <a:pt x="48" y="251"/>
                  </a:lnTo>
                  <a:lnTo>
                    <a:pt x="50" y="255"/>
                  </a:lnTo>
                  <a:lnTo>
                    <a:pt x="52" y="253"/>
                  </a:lnTo>
                  <a:lnTo>
                    <a:pt x="52" y="251"/>
                  </a:lnTo>
                  <a:lnTo>
                    <a:pt x="52" y="245"/>
                  </a:lnTo>
                  <a:lnTo>
                    <a:pt x="52" y="240"/>
                  </a:lnTo>
                  <a:lnTo>
                    <a:pt x="50" y="234"/>
                  </a:lnTo>
                  <a:lnTo>
                    <a:pt x="50" y="228"/>
                  </a:lnTo>
                  <a:lnTo>
                    <a:pt x="50" y="221"/>
                  </a:lnTo>
                  <a:lnTo>
                    <a:pt x="50" y="213"/>
                  </a:lnTo>
                  <a:lnTo>
                    <a:pt x="50" y="203"/>
                  </a:lnTo>
                  <a:lnTo>
                    <a:pt x="50" y="196"/>
                  </a:lnTo>
                  <a:lnTo>
                    <a:pt x="48" y="186"/>
                  </a:lnTo>
                  <a:lnTo>
                    <a:pt x="48" y="175"/>
                  </a:lnTo>
                  <a:lnTo>
                    <a:pt x="48" y="165"/>
                  </a:lnTo>
                  <a:lnTo>
                    <a:pt x="48" y="154"/>
                  </a:lnTo>
                  <a:lnTo>
                    <a:pt x="46" y="145"/>
                  </a:lnTo>
                  <a:lnTo>
                    <a:pt x="44" y="133"/>
                  </a:lnTo>
                  <a:lnTo>
                    <a:pt x="44" y="122"/>
                  </a:lnTo>
                  <a:lnTo>
                    <a:pt x="44" y="112"/>
                  </a:lnTo>
                  <a:lnTo>
                    <a:pt x="44" y="99"/>
                  </a:lnTo>
                  <a:lnTo>
                    <a:pt x="42" y="89"/>
                  </a:lnTo>
                  <a:lnTo>
                    <a:pt x="42" y="80"/>
                  </a:lnTo>
                  <a:lnTo>
                    <a:pt x="42" y="69"/>
                  </a:lnTo>
                  <a:lnTo>
                    <a:pt x="40" y="59"/>
                  </a:lnTo>
                  <a:lnTo>
                    <a:pt x="40" y="50"/>
                  </a:lnTo>
                  <a:lnTo>
                    <a:pt x="40" y="40"/>
                  </a:lnTo>
                  <a:lnTo>
                    <a:pt x="40" y="34"/>
                  </a:lnTo>
                  <a:lnTo>
                    <a:pt x="38" y="25"/>
                  </a:lnTo>
                  <a:lnTo>
                    <a:pt x="38" y="19"/>
                  </a:lnTo>
                  <a:lnTo>
                    <a:pt x="38" y="12"/>
                  </a:lnTo>
                  <a:lnTo>
                    <a:pt x="38" y="10"/>
                  </a:lnTo>
                  <a:lnTo>
                    <a:pt x="38" y="2"/>
                  </a:lnTo>
                  <a:lnTo>
                    <a:pt x="38" y="0"/>
                  </a:lnTo>
                  <a:lnTo>
                    <a:pt x="0" y="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505" name="Freeform 98"/>
            <p:cNvSpPr>
              <a:spLocks/>
            </p:cNvSpPr>
            <p:nvPr/>
          </p:nvSpPr>
          <p:spPr bwMode="auto">
            <a:xfrm>
              <a:off x="2673350" y="2824163"/>
              <a:ext cx="696912" cy="131763"/>
            </a:xfrm>
            <a:custGeom>
              <a:avLst/>
              <a:gdLst>
                <a:gd name="T0" fmla="*/ 2147483647 w 878"/>
                <a:gd name="T1" fmla="*/ 2147483647 h 165"/>
                <a:gd name="T2" fmla="*/ 2147483647 w 878"/>
                <a:gd name="T3" fmla="*/ 2147483647 h 165"/>
                <a:gd name="T4" fmla="*/ 2147483647 w 878"/>
                <a:gd name="T5" fmla="*/ 2147483647 h 165"/>
                <a:gd name="T6" fmla="*/ 2147483647 w 878"/>
                <a:gd name="T7" fmla="*/ 2147483647 h 165"/>
                <a:gd name="T8" fmla="*/ 2147483647 w 878"/>
                <a:gd name="T9" fmla="*/ 2147483647 h 165"/>
                <a:gd name="T10" fmla="*/ 2147483647 w 878"/>
                <a:gd name="T11" fmla="*/ 2147483647 h 165"/>
                <a:gd name="T12" fmla="*/ 2147483647 w 878"/>
                <a:gd name="T13" fmla="*/ 2147483647 h 165"/>
                <a:gd name="T14" fmla="*/ 2147483647 w 878"/>
                <a:gd name="T15" fmla="*/ 2147483647 h 165"/>
                <a:gd name="T16" fmla="*/ 2147483647 w 878"/>
                <a:gd name="T17" fmla="*/ 2147483647 h 165"/>
                <a:gd name="T18" fmla="*/ 2147483647 w 878"/>
                <a:gd name="T19" fmla="*/ 2147483647 h 165"/>
                <a:gd name="T20" fmla="*/ 2147483647 w 878"/>
                <a:gd name="T21" fmla="*/ 2147483647 h 165"/>
                <a:gd name="T22" fmla="*/ 2147483647 w 878"/>
                <a:gd name="T23" fmla="*/ 2147483647 h 165"/>
                <a:gd name="T24" fmla="*/ 2147483647 w 878"/>
                <a:gd name="T25" fmla="*/ 2147483647 h 165"/>
                <a:gd name="T26" fmla="*/ 2147483647 w 878"/>
                <a:gd name="T27" fmla="*/ 2147483647 h 165"/>
                <a:gd name="T28" fmla="*/ 2147483647 w 878"/>
                <a:gd name="T29" fmla="*/ 2147483647 h 165"/>
                <a:gd name="T30" fmla="*/ 2147483647 w 878"/>
                <a:gd name="T31" fmla="*/ 2147483647 h 165"/>
                <a:gd name="T32" fmla="*/ 2147483647 w 878"/>
                <a:gd name="T33" fmla="*/ 2147483647 h 165"/>
                <a:gd name="T34" fmla="*/ 2147483647 w 878"/>
                <a:gd name="T35" fmla="*/ 2147483647 h 165"/>
                <a:gd name="T36" fmla="*/ 2147483647 w 878"/>
                <a:gd name="T37" fmla="*/ 2147483647 h 165"/>
                <a:gd name="T38" fmla="*/ 2147483647 w 878"/>
                <a:gd name="T39" fmla="*/ 2147483647 h 165"/>
                <a:gd name="T40" fmla="*/ 2147483647 w 878"/>
                <a:gd name="T41" fmla="*/ 2147483647 h 165"/>
                <a:gd name="T42" fmla="*/ 2147483647 w 878"/>
                <a:gd name="T43" fmla="*/ 2147483647 h 165"/>
                <a:gd name="T44" fmla="*/ 2147483647 w 878"/>
                <a:gd name="T45" fmla="*/ 2147483647 h 165"/>
                <a:gd name="T46" fmla="*/ 2147483647 w 878"/>
                <a:gd name="T47" fmla="*/ 2147483647 h 165"/>
                <a:gd name="T48" fmla="*/ 2147483647 w 878"/>
                <a:gd name="T49" fmla="*/ 2147483647 h 165"/>
                <a:gd name="T50" fmla="*/ 2147483647 w 878"/>
                <a:gd name="T51" fmla="*/ 2147483647 h 165"/>
                <a:gd name="T52" fmla="*/ 2147483647 w 878"/>
                <a:gd name="T53" fmla="*/ 2147483647 h 165"/>
                <a:gd name="T54" fmla="*/ 2147483647 w 878"/>
                <a:gd name="T55" fmla="*/ 2147483647 h 165"/>
                <a:gd name="T56" fmla="*/ 2147483647 w 878"/>
                <a:gd name="T57" fmla="*/ 2147483647 h 165"/>
                <a:gd name="T58" fmla="*/ 2147483647 w 878"/>
                <a:gd name="T59" fmla="*/ 2147483647 h 165"/>
                <a:gd name="T60" fmla="*/ 2147483647 w 878"/>
                <a:gd name="T61" fmla="*/ 2147483647 h 165"/>
                <a:gd name="T62" fmla="*/ 2147483647 w 878"/>
                <a:gd name="T63" fmla="*/ 2147483647 h 165"/>
                <a:gd name="T64" fmla="*/ 2147483647 w 878"/>
                <a:gd name="T65" fmla="*/ 2147483647 h 165"/>
                <a:gd name="T66" fmla="*/ 2147483647 w 878"/>
                <a:gd name="T67" fmla="*/ 2147483647 h 165"/>
                <a:gd name="T68" fmla="*/ 2147483647 w 878"/>
                <a:gd name="T69" fmla="*/ 2147483647 h 165"/>
                <a:gd name="T70" fmla="*/ 2147483647 w 878"/>
                <a:gd name="T71" fmla="*/ 2147483647 h 165"/>
                <a:gd name="T72" fmla="*/ 2147483647 w 878"/>
                <a:gd name="T73" fmla="*/ 2147483647 h 165"/>
                <a:gd name="T74" fmla="*/ 2147483647 w 878"/>
                <a:gd name="T75" fmla="*/ 2147483647 h 165"/>
                <a:gd name="T76" fmla="*/ 2147483647 w 878"/>
                <a:gd name="T77" fmla="*/ 2147483647 h 165"/>
                <a:gd name="T78" fmla="*/ 2147483647 w 878"/>
                <a:gd name="T79" fmla="*/ 2147483647 h 165"/>
                <a:gd name="T80" fmla="*/ 2147483647 w 878"/>
                <a:gd name="T81" fmla="*/ 2147483647 h 165"/>
                <a:gd name="T82" fmla="*/ 2147483647 w 878"/>
                <a:gd name="T83" fmla="*/ 2147483647 h 165"/>
                <a:gd name="T84" fmla="*/ 2147483647 w 878"/>
                <a:gd name="T85" fmla="*/ 2147483647 h 165"/>
                <a:gd name="T86" fmla="*/ 2147483647 w 878"/>
                <a:gd name="T87" fmla="*/ 2147483647 h 165"/>
                <a:gd name="T88" fmla="*/ 2147483647 w 878"/>
                <a:gd name="T89" fmla="*/ 2147483647 h 165"/>
                <a:gd name="T90" fmla="*/ 2147483647 w 878"/>
                <a:gd name="T91" fmla="*/ 2147483647 h 165"/>
                <a:gd name="T92" fmla="*/ 2147483647 w 878"/>
                <a:gd name="T93" fmla="*/ 2147483647 h 165"/>
                <a:gd name="T94" fmla="*/ 2147483647 w 878"/>
                <a:gd name="T95" fmla="*/ 2147483647 h 165"/>
                <a:gd name="T96" fmla="*/ 2147483647 w 878"/>
                <a:gd name="T97" fmla="*/ 2147483647 h 165"/>
                <a:gd name="T98" fmla="*/ 2147483647 w 878"/>
                <a:gd name="T99" fmla="*/ 2147483647 h 165"/>
                <a:gd name="T100" fmla="*/ 2147483647 w 878"/>
                <a:gd name="T101" fmla="*/ 2147483647 h 165"/>
                <a:gd name="T102" fmla="*/ 2147483647 w 878"/>
                <a:gd name="T103" fmla="*/ 2147483647 h 165"/>
                <a:gd name="T104" fmla="*/ 0 w 878"/>
                <a:gd name="T105" fmla="*/ 2147483647 h 1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78"/>
                <a:gd name="T160" fmla="*/ 0 h 165"/>
                <a:gd name="T161" fmla="*/ 878 w 878"/>
                <a:gd name="T162" fmla="*/ 165 h 1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78" h="165">
                  <a:moveTo>
                    <a:pt x="0" y="5"/>
                  </a:moveTo>
                  <a:lnTo>
                    <a:pt x="6" y="11"/>
                  </a:lnTo>
                  <a:lnTo>
                    <a:pt x="15" y="21"/>
                  </a:lnTo>
                  <a:lnTo>
                    <a:pt x="25" y="26"/>
                  </a:lnTo>
                  <a:lnTo>
                    <a:pt x="34" y="36"/>
                  </a:lnTo>
                  <a:lnTo>
                    <a:pt x="46" y="41"/>
                  </a:lnTo>
                  <a:lnTo>
                    <a:pt x="55" y="49"/>
                  </a:lnTo>
                  <a:lnTo>
                    <a:pt x="67" y="55"/>
                  </a:lnTo>
                  <a:lnTo>
                    <a:pt x="80" y="60"/>
                  </a:lnTo>
                  <a:lnTo>
                    <a:pt x="89" y="66"/>
                  </a:lnTo>
                  <a:lnTo>
                    <a:pt x="103" y="72"/>
                  </a:lnTo>
                  <a:lnTo>
                    <a:pt x="116" y="78"/>
                  </a:lnTo>
                  <a:lnTo>
                    <a:pt x="129" y="81"/>
                  </a:lnTo>
                  <a:lnTo>
                    <a:pt x="143" y="87"/>
                  </a:lnTo>
                  <a:lnTo>
                    <a:pt x="158" y="91"/>
                  </a:lnTo>
                  <a:lnTo>
                    <a:pt x="171" y="95"/>
                  </a:lnTo>
                  <a:lnTo>
                    <a:pt x="186" y="100"/>
                  </a:lnTo>
                  <a:lnTo>
                    <a:pt x="202" y="104"/>
                  </a:lnTo>
                  <a:lnTo>
                    <a:pt x="217" y="108"/>
                  </a:lnTo>
                  <a:lnTo>
                    <a:pt x="230" y="110"/>
                  </a:lnTo>
                  <a:lnTo>
                    <a:pt x="247" y="114"/>
                  </a:lnTo>
                  <a:lnTo>
                    <a:pt x="262" y="116"/>
                  </a:lnTo>
                  <a:lnTo>
                    <a:pt x="279" y="119"/>
                  </a:lnTo>
                  <a:lnTo>
                    <a:pt x="295" y="121"/>
                  </a:lnTo>
                  <a:lnTo>
                    <a:pt x="312" y="125"/>
                  </a:lnTo>
                  <a:lnTo>
                    <a:pt x="327" y="127"/>
                  </a:lnTo>
                  <a:lnTo>
                    <a:pt x="344" y="127"/>
                  </a:lnTo>
                  <a:lnTo>
                    <a:pt x="359" y="129"/>
                  </a:lnTo>
                  <a:lnTo>
                    <a:pt x="376" y="131"/>
                  </a:lnTo>
                  <a:lnTo>
                    <a:pt x="393" y="131"/>
                  </a:lnTo>
                  <a:lnTo>
                    <a:pt x="411" y="131"/>
                  </a:lnTo>
                  <a:lnTo>
                    <a:pt x="428" y="131"/>
                  </a:lnTo>
                  <a:lnTo>
                    <a:pt x="445" y="133"/>
                  </a:lnTo>
                  <a:lnTo>
                    <a:pt x="460" y="131"/>
                  </a:lnTo>
                  <a:lnTo>
                    <a:pt x="475" y="131"/>
                  </a:lnTo>
                  <a:lnTo>
                    <a:pt x="492" y="129"/>
                  </a:lnTo>
                  <a:lnTo>
                    <a:pt x="509" y="129"/>
                  </a:lnTo>
                  <a:lnTo>
                    <a:pt x="525" y="127"/>
                  </a:lnTo>
                  <a:lnTo>
                    <a:pt x="542" y="127"/>
                  </a:lnTo>
                  <a:lnTo>
                    <a:pt x="557" y="123"/>
                  </a:lnTo>
                  <a:lnTo>
                    <a:pt x="574" y="123"/>
                  </a:lnTo>
                  <a:lnTo>
                    <a:pt x="587" y="119"/>
                  </a:lnTo>
                  <a:lnTo>
                    <a:pt x="604" y="117"/>
                  </a:lnTo>
                  <a:lnTo>
                    <a:pt x="618" y="114"/>
                  </a:lnTo>
                  <a:lnTo>
                    <a:pt x="635" y="112"/>
                  </a:lnTo>
                  <a:lnTo>
                    <a:pt x="650" y="108"/>
                  </a:lnTo>
                  <a:lnTo>
                    <a:pt x="663" y="106"/>
                  </a:lnTo>
                  <a:lnTo>
                    <a:pt x="679" y="102"/>
                  </a:lnTo>
                  <a:lnTo>
                    <a:pt x="694" y="98"/>
                  </a:lnTo>
                  <a:lnTo>
                    <a:pt x="705" y="93"/>
                  </a:lnTo>
                  <a:lnTo>
                    <a:pt x="719" y="89"/>
                  </a:lnTo>
                  <a:lnTo>
                    <a:pt x="732" y="83"/>
                  </a:lnTo>
                  <a:lnTo>
                    <a:pt x="745" y="79"/>
                  </a:lnTo>
                  <a:lnTo>
                    <a:pt x="757" y="74"/>
                  </a:lnTo>
                  <a:lnTo>
                    <a:pt x="768" y="68"/>
                  </a:lnTo>
                  <a:lnTo>
                    <a:pt x="779" y="62"/>
                  </a:lnTo>
                  <a:lnTo>
                    <a:pt x="791" y="57"/>
                  </a:lnTo>
                  <a:lnTo>
                    <a:pt x="800" y="49"/>
                  </a:lnTo>
                  <a:lnTo>
                    <a:pt x="810" y="43"/>
                  </a:lnTo>
                  <a:lnTo>
                    <a:pt x="819" y="36"/>
                  </a:lnTo>
                  <a:lnTo>
                    <a:pt x="829" y="30"/>
                  </a:lnTo>
                  <a:lnTo>
                    <a:pt x="836" y="22"/>
                  </a:lnTo>
                  <a:lnTo>
                    <a:pt x="846" y="15"/>
                  </a:lnTo>
                  <a:lnTo>
                    <a:pt x="852" y="7"/>
                  </a:lnTo>
                  <a:lnTo>
                    <a:pt x="859" y="0"/>
                  </a:lnTo>
                  <a:lnTo>
                    <a:pt x="878" y="72"/>
                  </a:lnTo>
                  <a:lnTo>
                    <a:pt x="876" y="72"/>
                  </a:lnTo>
                  <a:lnTo>
                    <a:pt x="872" y="72"/>
                  </a:lnTo>
                  <a:lnTo>
                    <a:pt x="867" y="74"/>
                  </a:lnTo>
                  <a:lnTo>
                    <a:pt x="861" y="78"/>
                  </a:lnTo>
                  <a:lnTo>
                    <a:pt x="852" y="79"/>
                  </a:lnTo>
                  <a:lnTo>
                    <a:pt x="842" y="83"/>
                  </a:lnTo>
                  <a:lnTo>
                    <a:pt x="834" y="85"/>
                  </a:lnTo>
                  <a:lnTo>
                    <a:pt x="829" y="87"/>
                  </a:lnTo>
                  <a:lnTo>
                    <a:pt x="821" y="89"/>
                  </a:lnTo>
                  <a:lnTo>
                    <a:pt x="815" y="93"/>
                  </a:lnTo>
                  <a:lnTo>
                    <a:pt x="806" y="95"/>
                  </a:lnTo>
                  <a:lnTo>
                    <a:pt x="798" y="97"/>
                  </a:lnTo>
                  <a:lnTo>
                    <a:pt x="791" y="98"/>
                  </a:lnTo>
                  <a:lnTo>
                    <a:pt x="781" y="102"/>
                  </a:lnTo>
                  <a:lnTo>
                    <a:pt x="772" y="104"/>
                  </a:lnTo>
                  <a:lnTo>
                    <a:pt x="764" y="108"/>
                  </a:lnTo>
                  <a:lnTo>
                    <a:pt x="753" y="110"/>
                  </a:lnTo>
                  <a:lnTo>
                    <a:pt x="745" y="114"/>
                  </a:lnTo>
                  <a:lnTo>
                    <a:pt x="734" y="116"/>
                  </a:lnTo>
                  <a:lnTo>
                    <a:pt x="724" y="117"/>
                  </a:lnTo>
                  <a:lnTo>
                    <a:pt x="713" y="121"/>
                  </a:lnTo>
                  <a:lnTo>
                    <a:pt x="703" y="123"/>
                  </a:lnTo>
                  <a:lnTo>
                    <a:pt x="692" y="127"/>
                  </a:lnTo>
                  <a:lnTo>
                    <a:pt x="681" y="129"/>
                  </a:lnTo>
                  <a:lnTo>
                    <a:pt x="669" y="133"/>
                  </a:lnTo>
                  <a:lnTo>
                    <a:pt x="658" y="136"/>
                  </a:lnTo>
                  <a:lnTo>
                    <a:pt x="644" y="138"/>
                  </a:lnTo>
                  <a:lnTo>
                    <a:pt x="633" y="140"/>
                  </a:lnTo>
                  <a:lnTo>
                    <a:pt x="622" y="142"/>
                  </a:lnTo>
                  <a:lnTo>
                    <a:pt x="608" y="144"/>
                  </a:lnTo>
                  <a:lnTo>
                    <a:pt x="595" y="146"/>
                  </a:lnTo>
                  <a:lnTo>
                    <a:pt x="584" y="150"/>
                  </a:lnTo>
                  <a:lnTo>
                    <a:pt x="570" y="152"/>
                  </a:lnTo>
                  <a:lnTo>
                    <a:pt x="559" y="154"/>
                  </a:lnTo>
                  <a:lnTo>
                    <a:pt x="546" y="155"/>
                  </a:lnTo>
                  <a:lnTo>
                    <a:pt x="532" y="157"/>
                  </a:lnTo>
                  <a:lnTo>
                    <a:pt x="519" y="157"/>
                  </a:lnTo>
                  <a:lnTo>
                    <a:pt x="506" y="159"/>
                  </a:lnTo>
                  <a:lnTo>
                    <a:pt x="492" y="159"/>
                  </a:lnTo>
                  <a:lnTo>
                    <a:pt x="479" y="163"/>
                  </a:lnTo>
                  <a:lnTo>
                    <a:pt x="466" y="163"/>
                  </a:lnTo>
                  <a:lnTo>
                    <a:pt x="454" y="165"/>
                  </a:lnTo>
                  <a:lnTo>
                    <a:pt x="441" y="165"/>
                  </a:lnTo>
                  <a:lnTo>
                    <a:pt x="428" y="165"/>
                  </a:lnTo>
                  <a:lnTo>
                    <a:pt x="414" y="165"/>
                  </a:lnTo>
                  <a:lnTo>
                    <a:pt x="401" y="165"/>
                  </a:lnTo>
                  <a:lnTo>
                    <a:pt x="388" y="163"/>
                  </a:lnTo>
                  <a:lnTo>
                    <a:pt x="374" y="163"/>
                  </a:lnTo>
                  <a:lnTo>
                    <a:pt x="361" y="163"/>
                  </a:lnTo>
                  <a:lnTo>
                    <a:pt x="350" y="163"/>
                  </a:lnTo>
                  <a:lnTo>
                    <a:pt x="336" y="159"/>
                  </a:lnTo>
                  <a:lnTo>
                    <a:pt x="323" y="157"/>
                  </a:lnTo>
                  <a:lnTo>
                    <a:pt x="312" y="155"/>
                  </a:lnTo>
                  <a:lnTo>
                    <a:pt x="300" y="155"/>
                  </a:lnTo>
                  <a:lnTo>
                    <a:pt x="287" y="152"/>
                  </a:lnTo>
                  <a:lnTo>
                    <a:pt x="276" y="150"/>
                  </a:lnTo>
                  <a:lnTo>
                    <a:pt x="262" y="146"/>
                  </a:lnTo>
                  <a:lnTo>
                    <a:pt x="253" y="144"/>
                  </a:lnTo>
                  <a:lnTo>
                    <a:pt x="240" y="138"/>
                  </a:lnTo>
                  <a:lnTo>
                    <a:pt x="228" y="136"/>
                  </a:lnTo>
                  <a:lnTo>
                    <a:pt x="217" y="131"/>
                  </a:lnTo>
                  <a:lnTo>
                    <a:pt x="207" y="129"/>
                  </a:lnTo>
                  <a:lnTo>
                    <a:pt x="198" y="123"/>
                  </a:lnTo>
                  <a:lnTo>
                    <a:pt x="188" y="121"/>
                  </a:lnTo>
                  <a:lnTo>
                    <a:pt x="177" y="117"/>
                  </a:lnTo>
                  <a:lnTo>
                    <a:pt x="169" y="114"/>
                  </a:lnTo>
                  <a:lnTo>
                    <a:pt x="160" y="110"/>
                  </a:lnTo>
                  <a:lnTo>
                    <a:pt x="152" y="108"/>
                  </a:lnTo>
                  <a:lnTo>
                    <a:pt x="143" y="104"/>
                  </a:lnTo>
                  <a:lnTo>
                    <a:pt x="137" y="100"/>
                  </a:lnTo>
                  <a:lnTo>
                    <a:pt x="127" y="97"/>
                  </a:lnTo>
                  <a:lnTo>
                    <a:pt x="120" y="95"/>
                  </a:lnTo>
                  <a:lnTo>
                    <a:pt x="114" y="91"/>
                  </a:lnTo>
                  <a:lnTo>
                    <a:pt x="108" y="87"/>
                  </a:lnTo>
                  <a:lnTo>
                    <a:pt x="101" y="85"/>
                  </a:lnTo>
                  <a:lnTo>
                    <a:pt x="95" y="81"/>
                  </a:lnTo>
                  <a:lnTo>
                    <a:pt x="87" y="78"/>
                  </a:lnTo>
                  <a:lnTo>
                    <a:pt x="82" y="74"/>
                  </a:lnTo>
                  <a:lnTo>
                    <a:pt x="72" y="68"/>
                  </a:lnTo>
                  <a:lnTo>
                    <a:pt x="63" y="64"/>
                  </a:lnTo>
                  <a:lnTo>
                    <a:pt x="53" y="59"/>
                  </a:lnTo>
                  <a:lnTo>
                    <a:pt x="46" y="53"/>
                  </a:lnTo>
                  <a:lnTo>
                    <a:pt x="38" y="49"/>
                  </a:lnTo>
                  <a:lnTo>
                    <a:pt x="32" y="45"/>
                  </a:lnTo>
                  <a:lnTo>
                    <a:pt x="27" y="40"/>
                  </a:lnTo>
                  <a:lnTo>
                    <a:pt x="21" y="36"/>
                  </a:lnTo>
                  <a:lnTo>
                    <a:pt x="17" y="30"/>
                  </a:lnTo>
                  <a:lnTo>
                    <a:pt x="13" y="26"/>
                  </a:lnTo>
                  <a:lnTo>
                    <a:pt x="8" y="21"/>
                  </a:lnTo>
                  <a:lnTo>
                    <a:pt x="4" y="15"/>
                  </a:lnTo>
                  <a:lnTo>
                    <a:pt x="0" y="7"/>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grpSp>
      <p:grpSp>
        <p:nvGrpSpPr>
          <p:cNvPr id="4" name="Группа 123"/>
          <p:cNvGrpSpPr>
            <a:grpSpLocks/>
          </p:cNvGrpSpPr>
          <p:nvPr/>
        </p:nvGrpSpPr>
        <p:grpSpPr bwMode="auto">
          <a:xfrm rot="-5849894">
            <a:off x="6051384" y="2622386"/>
            <a:ext cx="713528" cy="1297264"/>
            <a:chOff x="2673350" y="1981200"/>
            <a:chExt cx="696912" cy="974726"/>
          </a:xfrm>
        </p:grpSpPr>
        <p:sp>
          <p:nvSpPr>
            <p:cNvPr id="18464" name="Freeform 17"/>
            <p:cNvSpPr>
              <a:spLocks/>
            </p:cNvSpPr>
            <p:nvPr/>
          </p:nvSpPr>
          <p:spPr bwMode="auto">
            <a:xfrm>
              <a:off x="2692400" y="2649538"/>
              <a:ext cx="628650" cy="260350"/>
            </a:xfrm>
            <a:custGeom>
              <a:avLst/>
              <a:gdLst>
                <a:gd name="T0" fmla="*/ 2147483647 w 790"/>
                <a:gd name="T1" fmla="*/ 2147483647 h 327"/>
                <a:gd name="T2" fmla="*/ 2147483647 w 790"/>
                <a:gd name="T3" fmla="*/ 2147483647 h 327"/>
                <a:gd name="T4" fmla="*/ 2147483647 w 790"/>
                <a:gd name="T5" fmla="*/ 2147483647 h 327"/>
                <a:gd name="T6" fmla="*/ 2147483647 w 790"/>
                <a:gd name="T7" fmla="*/ 2147483647 h 327"/>
                <a:gd name="T8" fmla="*/ 2147483647 w 790"/>
                <a:gd name="T9" fmla="*/ 2147483647 h 327"/>
                <a:gd name="T10" fmla="*/ 2147483647 w 790"/>
                <a:gd name="T11" fmla="*/ 2147483647 h 327"/>
                <a:gd name="T12" fmla="*/ 2147483647 w 790"/>
                <a:gd name="T13" fmla="*/ 2147483647 h 327"/>
                <a:gd name="T14" fmla="*/ 2147483647 w 790"/>
                <a:gd name="T15" fmla="*/ 2147483647 h 327"/>
                <a:gd name="T16" fmla="*/ 2147483647 w 790"/>
                <a:gd name="T17" fmla="*/ 2147483647 h 327"/>
                <a:gd name="T18" fmla="*/ 2147483647 w 790"/>
                <a:gd name="T19" fmla="*/ 2147483647 h 327"/>
                <a:gd name="T20" fmla="*/ 2147483647 w 790"/>
                <a:gd name="T21" fmla="*/ 0 h 327"/>
                <a:gd name="T22" fmla="*/ 2147483647 w 790"/>
                <a:gd name="T23" fmla="*/ 2147483647 h 327"/>
                <a:gd name="T24" fmla="*/ 2147483647 w 790"/>
                <a:gd name="T25" fmla="*/ 2147483647 h 327"/>
                <a:gd name="T26" fmla="*/ 2147483647 w 790"/>
                <a:gd name="T27" fmla="*/ 2147483647 h 327"/>
                <a:gd name="T28" fmla="*/ 2147483647 w 790"/>
                <a:gd name="T29" fmla="*/ 2147483647 h 327"/>
                <a:gd name="T30" fmla="*/ 2147483647 w 790"/>
                <a:gd name="T31" fmla="*/ 2147483647 h 327"/>
                <a:gd name="T32" fmla="*/ 2147483647 w 790"/>
                <a:gd name="T33" fmla="*/ 2147483647 h 327"/>
                <a:gd name="T34" fmla="*/ 2147483647 w 790"/>
                <a:gd name="T35" fmla="*/ 2147483647 h 327"/>
                <a:gd name="T36" fmla="*/ 2147483647 w 790"/>
                <a:gd name="T37" fmla="*/ 2147483647 h 327"/>
                <a:gd name="T38" fmla="*/ 2147483647 w 790"/>
                <a:gd name="T39" fmla="*/ 2147483647 h 327"/>
                <a:gd name="T40" fmla="*/ 2147483647 w 790"/>
                <a:gd name="T41" fmla="*/ 2147483647 h 327"/>
                <a:gd name="T42" fmla="*/ 2147483647 w 790"/>
                <a:gd name="T43" fmla="*/ 2147483647 h 327"/>
                <a:gd name="T44" fmla="*/ 2147483647 w 790"/>
                <a:gd name="T45" fmla="*/ 2147483647 h 327"/>
                <a:gd name="T46" fmla="*/ 2147483647 w 790"/>
                <a:gd name="T47" fmla="*/ 2147483647 h 327"/>
                <a:gd name="T48" fmla="*/ 2147483647 w 790"/>
                <a:gd name="T49" fmla="*/ 2147483647 h 327"/>
                <a:gd name="T50" fmla="*/ 2147483647 w 790"/>
                <a:gd name="T51" fmla="*/ 2147483647 h 327"/>
                <a:gd name="T52" fmla="*/ 2147483647 w 790"/>
                <a:gd name="T53" fmla="*/ 2147483647 h 327"/>
                <a:gd name="T54" fmla="*/ 2147483647 w 790"/>
                <a:gd name="T55" fmla="*/ 2147483647 h 327"/>
                <a:gd name="T56" fmla="*/ 2147483647 w 790"/>
                <a:gd name="T57" fmla="*/ 2147483647 h 327"/>
                <a:gd name="T58" fmla="*/ 2147483647 w 790"/>
                <a:gd name="T59" fmla="*/ 2147483647 h 327"/>
                <a:gd name="T60" fmla="*/ 2147483647 w 790"/>
                <a:gd name="T61" fmla="*/ 2147483647 h 327"/>
                <a:gd name="T62" fmla="*/ 2147483647 w 790"/>
                <a:gd name="T63" fmla="*/ 2147483647 h 327"/>
                <a:gd name="T64" fmla="*/ 2147483647 w 790"/>
                <a:gd name="T65" fmla="*/ 2147483647 h 327"/>
                <a:gd name="T66" fmla="*/ 2147483647 w 790"/>
                <a:gd name="T67" fmla="*/ 2147483647 h 327"/>
                <a:gd name="T68" fmla="*/ 2147483647 w 790"/>
                <a:gd name="T69" fmla="*/ 2147483647 h 327"/>
                <a:gd name="T70" fmla="*/ 2147483647 w 790"/>
                <a:gd name="T71" fmla="*/ 2147483647 h 327"/>
                <a:gd name="T72" fmla="*/ 2147483647 w 790"/>
                <a:gd name="T73" fmla="*/ 2147483647 h 327"/>
                <a:gd name="T74" fmla="*/ 2147483647 w 790"/>
                <a:gd name="T75" fmla="*/ 2147483647 h 327"/>
                <a:gd name="T76" fmla="*/ 2147483647 w 790"/>
                <a:gd name="T77" fmla="*/ 2147483647 h 327"/>
                <a:gd name="T78" fmla="*/ 2147483647 w 790"/>
                <a:gd name="T79" fmla="*/ 2147483647 h 327"/>
                <a:gd name="T80" fmla="*/ 2147483647 w 790"/>
                <a:gd name="T81" fmla="*/ 2147483647 h 327"/>
                <a:gd name="T82" fmla="*/ 2147483647 w 790"/>
                <a:gd name="T83" fmla="*/ 2147483647 h 327"/>
                <a:gd name="T84" fmla="*/ 2147483647 w 790"/>
                <a:gd name="T85" fmla="*/ 2147483647 h 327"/>
                <a:gd name="T86" fmla="*/ 2147483647 w 790"/>
                <a:gd name="T87" fmla="*/ 2147483647 h 327"/>
                <a:gd name="T88" fmla="*/ 2147483647 w 790"/>
                <a:gd name="T89" fmla="*/ 2147483647 h 327"/>
                <a:gd name="T90" fmla="*/ 2147483647 w 790"/>
                <a:gd name="T91" fmla="*/ 2147483647 h 327"/>
                <a:gd name="T92" fmla="*/ 0 w 790"/>
                <a:gd name="T93" fmla="*/ 2147483647 h 327"/>
                <a:gd name="T94" fmla="*/ 2147483647 w 790"/>
                <a:gd name="T95" fmla="*/ 2147483647 h 327"/>
                <a:gd name="T96" fmla="*/ 2147483647 w 790"/>
                <a:gd name="T97" fmla="*/ 2147483647 h 327"/>
                <a:gd name="T98" fmla="*/ 2147483647 w 790"/>
                <a:gd name="T99" fmla="*/ 2147483647 h 327"/>
                <a:gd name="T100" fmla="*/ 2147483647 w 790"/>
                <a:gd name="T101" fmla="*/ 2147483647 h 3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90"/>
                <a:gd name="T154" fmla="*/ 0 h 327"/>
                <a:gd name="T155" fmla="*/ 790 w 790"/>
                <a:gd name="T156" fmla="*/ 327 h 3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90" h="327">
                  <a:moveTo>
                    <a:pt x="57" y="25"/>
                  </a:moveTo>
                  <a:lnTo>
                    <a:pt x="66" y="29"/>
                  </a:lnTo>
                  <a:lnTo>
                    <a:pt x="78" y="32"/>
                  </a:lnTo>
                  <a:lnTo>
                    <a:pt x="87" y="36"/>
                  </a:lnTo>
                  <a:lnTo>
                    <a:pt x="100" y="40"/>
                  </a:lnTo>
                  <a:lnTo>
                    <a:pt x="112" y="42"/>
                  </a:lnTo>
                  <a:lnTo>
                    <a:pt x="125" y="46"/>
                  </a:lnTo>
                  <a:lnTo>
                    <a:pt x="138" y="48"/>
                  </a:lnTo>
                  <a:lnTo>
                    <a:pt x="152" y="50"/>
                  </a:lnTo>
                  <a:lnTo>
                    <a:pt x="165" y="51"/>
                  </a:lnTo>
                  <a:lnTo>
                    <a:pt x="180" y="51"/>
                  </a:lnTo>
                  <a:lnTo>
                    <a:pt x="194" y="53"/>
                  </a:lnTo>
                  <a:lnTo>
                    <a:pt x="209" y="55"/>
                  </a:lnTo>
                  <a:lnTo>
                    <a:pt x="224" y="55"/>
                  </a:lnTo>
                  <a:lnTo>
                    <a:pt x="239" y="55"/>
                  </a:lnTo>
                  <a:lnTo>
                    <a:pt x="254" y="55"/>
                  </a:lnTo>
                  <a:lnTo>
                    <a:pt x="272" y="57"/>
                  </a:lnTo>
                  <a:lnTo>
                    <a:pt x="285" y="55"/>
                  </a:lnTo>
                  <a:lnTo>
                    <a:pt x="300" y="55"/>
                  </a:lnTo>
                  <a:lnTo>
                    <a:pt x="315" y="55"/>
                  </a:lnTo>
                  <a:lnTo>
                    <a:pt x="332" y="55"/>
                  </a:lnTo>
                  <a:lnTo>
                    <a:pt x="348" y="53"/>
                  </a:lnTo>
                  <a:lnTo>
                    <a:pt x="365" y="53"/>
                  </a:lnTo>
                  <a:lnTo>
                    <a:pt x="380" y="51"/>
                  </a:lnTo>
                  <a:lnTo>
                    <a:pt x="397" y="51"/>
                  </a:lnTo>
                  <a:lnTo>
                    <a:pt x="412" y="48"/>
                  </a:lnTo>
                  <a:lnTo>
                    <a:pt x="427" y="48"/>
                  </a:lnTo>
                  <a:lnTo>
                    <a:pt x="443" y="46"/>
                  </a:lnTo>
                  <a:lnTo>
                    <a:pt x="460" y="44"/>
                  </a:lnTo>
                  <a:lnTo>
                    <a:pt x="475" y="42"/>
                  </a:lnTo>
                  <a:lnTo>
                    <a:pt x="490" y="40"/>
                  </a:lnTo>
                  <a:lnTo>
                    <a:pt x="505" y="38"/>
                  </a:lnTo>
                  <a:lnTo>
                    <a:pt x="522" y="38"/>
                  </a:lnTo>
                  <a:lnTo>
                    <a:pt x="536" y="34"/>
                  </a:lnTo>
                  <a:lnTo>
                    <a:pt x="551" y="32"/>
                  </a:lnTo>
                  <a:lnTo>
                    <a:pt x="564" y="31"/>
                  </a:lnTo>
                  <a:lnTo>
                    <a:pt x="579" y="29"/>
                  </a:lnTo>
                  <a:lnTo>
                    <a:pt x="593" y="25"/>
                  </a:lnTo>
                  <a:lnTo>
                    <a:pt x="606" y="23"/>
                  </a:lnTo>
                  <a:lnTo>
                    <a:pt x="619" y="21"/>
                  </a:lnTo>
                  <a:lnTo>
                    <a:pt x="635" y="19"/>
                  </a:lnTo>
                  <a:lnTo>
                    <a:pt x="646" y="17"/>
                  </a:lnTo>
                  <a:lnTo>
                    <a:pt x="659" y="15"/>
                  </a:lnTo>
                  <a:lnTo>
                    <a:pt x="669" y="13"/>
                  </a:lnTo>
                  <a:lnTo>
                    <a:pt x="682" y="12"/>
                  </a:lnTo>
                  <a:lnTo>
                    <a:pt x="692" y="10"/>
                  </a:lnTo>
                  <a:lnTo>
                    <a:pt x="703" y="10"/>
                  </a:lnTo>
                  <a:lnTo>
                    <a:pt x="713" y="6"/>
                  </a:lnTo>
                  <a:lnTo>
                    <a:pt x="724" y="6"/>
                  </a:lnTo>
                  <a:lnTo>
                    <a:pt x="732" y="4"/>
                  </a:lnTo>
                  <a:lnTo>
                    <a:pt x="739" y="4"/>
                  </a:lnTo>
                  <a:lnTo>
                    <a:pt x="747" y="2"/>
                  </a:lnTo>
                  <a:lnTo>
                    <a:pt x="754" y="2"/>
                  </a:lnTo>
                  <a:lnTo>
                    <a:pt x="762" y="0"/>
                  </a:lnTo>
                  <a:lnTo>
                    <a:pt x="768" y="0"/>
                  </a:lnTo>
                  <a:lnTo>
                    <a:pt x="773" y="0"/>
                  </a:lnTo>
                  <a:lnTo>
                    <a:pt x="777" y="0"/>
                  </a:lnTo>
                  <a:lnTo>
                    <a:pt x="785" y="0"/>
                  </a:lnTo>
                  <a:lnTo>
                    <a:pt x="790" y="0"/>
                  </a:lnTo>
                  <a:lnTo>
                    <a:pt x="790" y="4"/>
                  </a:lnTo>
                  <a:lnTo>
                    <a:pt x="790" y="8"/>
                  </a:lnTo>
                  <a:lnTo>
                    <a:pt x="783" y="12"/>
                  </a:lnTo>
                  <a:lnTo>
                    <a:pt x="777" y="13"/>
                  </a:lnTo>
                  <a:lnTo>
                    <a:pt x="770" y="17"/>
                  </a:lnTo>
                  <a:lnTo>
                    <a:pt x="760" y="21"/>
                  </a:lnTo>
                  <a:lnTo>
                    <a:pt x="754" y="23"/>
                  </a:lnTo>
                  <a:lnTo>
                    <a:pt x="749" y="25"/>
                  </a:lnTo>
                  <a:lnTo>
                    <a:pt x="743" y="27"/>
                  </a:lnTo>
                  <a:lnTo>
                    <a:pt x="737" y="29"/>
                  </a:lnTo>
                  <a:lnTo>
                    <a:pt x="732" y="31"/>
                  </a:lnTo>
                  <a:lnTo>
                    <a:pt x="724" y="32"/>
                  </a:lnTo>
                  <a:lnTo>
                    <a:pt x="718" y="34"/>
                  </a:lnTo>
                  <a:lnTo>
                    <a:pt x="711" y="38"/>
                  </a:lnTo>
                  <a:lnTo>
                    <a:pt x="703" y="38"/>
                  </a:lnTo>
                  <a:lnTo>
                    <a:pt x="695" y="40"/>
                  </a:lnTo>
                  <a:lnTo>
                    <a:pt x="688" y="42"/>
                  </a:lnTo>
                  <a:lnTo>
                    <a:pt x="680" y="46"/>
                  </a:lnTo>
                  <a:lnTo>
                    <a:pt x="671" y="48"/>
                  </a:lnTo>
                  <a:lnTo>
                    <a:pt x="663" y="50"/>
                  </a:lnTo>
                  <a:lnTo>
                    <a:pt x="656" y="51"/>
                  </a:lnTo>
                  <a:lnTo>
                    <a:pt x="648" y="55"/>
                  </a:lnTo>
                  <a:lnTo>
                    <a:pt x="638" y="55"/>
                  </a:lnTo>
                  <a:lnTo>
                    <a:pt x="631" y="59"/>
                  </a:lnTo>
                  <a:lnTo>
                    <a:pt x="621" y="61"/>
                  </a:lnTo>
                  <a:lnTo>
                    <a:pt x="614" y="63"/>
                  </a:lnTo>
                  <a:lnTo>
                    <a:pt x="604" y="67"/>
                  </a:lnTo>
                  <a:lnTo>
                    <a:pt x="597" y="69"/>
                  </a:lnTo>
                  <a:lnTo>
                    <a:pt x="589" y="72"/>
                  </a:lnTo>
                  <a:lnTo>
                    <a:pt x="581" y="76"/>
                  </a:lnTo>
                  <a:lnTo>
                    <a:pt x="570" y="78"/>
                  </a:lnTo>
                  <a:lnTo>
                    <a:pt x="562" y="80"/>
                  </a:lnTo>
                  <a:lnTo>
                    <a:pt x="553" y="82"/>
                  </a:lnTo>
                  <a:lnTo>
                    <a:pt x="545" y="86"/>
                  </a:lnTo>
                  <a:lnTo>
                    <a:pt x="536" y="89"/>
                  </a:lnTo>
                  <a:lnTo>
                    <a:pt x="528" y="91"/>
                  </a:lnTo>
                  <a:lnTo>
                    <a:pt x="521" y="95"/>
                  </a:lnTo>
                  <a:lnTo>
                    <a:pt x="513" y="99"/>
                  </a:lnTo>
                  <a:lnTo>
                    <a:pt x="505" y="103"/>
                  </a:lnTo>
                  <a:lnTo>
                    <a:pt x="498" y="105"/>
                  </a:lnTo>
                  <a:lnTo>
                    <a:pt x="490" y="108"/>
                  </a:lnTo>
                  <a:lnTo>
                    <a:pt x="483" y="112"/>
                  </a:lnTo>
                  <a:lnTo>
                    <a:pt x="475" y="116"/>
                  </a:lnTo>
                  <a:lnTo>
                    <a:pt x="469" y="118"/>
                  </a:lnTo>
                  <a:lnTo>
                    <a:pt x="462" y="124"/>
                  </a:lnTo>
                  <a:lnTo>
                    <a:pt x="456" y="127"/>
                  </a:lnTo>
                  <a:lnTo>
                    <a:pt x="450" y="131"/>
                  </a:lnTo>
                  <a:lnTo>
                    <a:pt x="443" y="133"/>
                  </a:lnTo>
                  <a:lnTo>
                    <a:pt x="437" y="139"/>
                  </a:lnTo>
                  <a:lnTo>
                    <a:pt x="433" y="143"/>
                  </a:lnTo>
                  <a:lnTo>
                    <a:pt x="426" y="150"/>
                  </a:lnTo>
                  <a:lnTo>
                    <a:pt x="418" y="160"/>
                  </a:lnTo>
                  <a:lnTo>
                    <a:pt x="412" y="171"/>
                  </a:lnTo>
                  <a:lnTo>
                    <a:pt x="407" y="181"/>
                  </a:lnTo>
                  <a:lnTo>
                    <a:pt x="405" y="190"/>
                  </a:lnTo>
                  <a:lnTo>
                    <a:pt x="405" y="202"/>
                  </a:lnTo>
                  <a:lnTo>
                    <a:pt x="405" y="209"/>
                  </a:lnTo>
                  <a:lnTo>
                    <a:pt x="408" y="219"/>
                  </a:lnTo>
                  <a:lnTo>
                    <a:pt x="414" y="228"/>
                  </a:lnTo>
                  <a:lnTo>
                    <a:pt x="422" y="236"/>
                  </a:lnTo>
                  <a:lnTo>
                    <a:pt x="429" y="242"/>
                  </a:lnTo>
                  <a:lnTo>
                    <a:pt x="439" y="247"/>
                  </a:lnTo>
                  <a:lnTo>
                    <a:pt x="443" y="251"/>
                  </a:lnTo>
                  <a:lnTo>
                    <a:pt x="448" y="253"/>
                  </a:lnTo>
                  <a:lnTo>
                    <a:pt x="456" y="257"/>
                  </a:lnTo>
                  <a:lnTo>
                    <a:pt x="462" y="259"/>
                  </a:lnTo>
                  <a:lnTo>
                    <a:pt x="467" y="261"/>
                  </a:lnTo>
                  <a:lnTo>
                    <a:pt x="475" y="262"/>
                  </a:lnTo>
                  <a:lnTo>
                    <a:pt x="481" y="264"/>
                  </a:lnTo>
                  <a:lnTo>
                    <a:pt x="488" y="266"/>
                  </a:lnTo>
                  <a:lnTo>
                    <a:pt x="494" y="266"/>
                  </a:lnTo>
                  <a:lnTo>
                    <a:pt x="502" y="270"/>
                  </a:lnTo>
                  <a:lnTo>
                    <a:pt x="509" y="270"/>
                  </a:lnTo>
                  <a:lnTo>
                    <a:pt x="517" y="272"/>
                  </a:lnTo>
                  <a:lnTo>
                    <a:pt x="524" y="272"/>
                  </a:lnTo>
                  <a:lnTo>
                    <a:pt x="532" y="274"/>
                  </a:lnTo>
                  <a:lnTo>
                    <a:pt x="540" y="274"/>
                  </a:lnTo>
                  <a:lnTo>
                    <a:pt x="547" y="278"/>
                  </a:lnTo>
                  <a:lnTo>
                    <a:pt x="555" y="278"/>
                  </a:lnTo>
                  <a:lnTo>
                    <a:pt x="562" y="280"/>
                  </a:lnTo>
                  <a:lnTo>
                    <a:pt x="570" y="280"/>
                  </a:lnTo>
                  <a:lnTo>
                    <a:pt x="579" y="281"/>
                  </a:lnTo>
                  <a:lnTo>
                    <a:pt x="585" y="281"/>
                  </a:lnTo>
                  <a:lnTo>
                    <a:pt x="593" y="281"/>
                  </a:lnTo>
                  <a:lnTo>
                    <a:pt x="600" y="281"/>
                  </a:lnTo>
                  <a:lnTo>
                    <a:pt x="608" y="281"/>
                  </a:lnTo>
                  <a:lnTo>
                    <a:pt x="614" y="281"/>
                  </a:lnTo>
                  <a:lnTo>
                    <a:pt x="621" y="283"/>
                  </a:lnTo>
                  <a:lnTo>
                    <a:pt x="631" y="283"/>
                  </a:lnTo>
                  <a:lnTo>
                    <a:pt x="638" y="285"/>
                  </a:lnTo>
                  <a:lnTo>
                    <a:pt x="642" y="285"/>
                  </a:lnTo>
                  <a:lnTo>
                    <a:pt x="650" y="285"/>
                  </a:lnTo>
                  <a:lnTo>
                    <a:pt x="656" y="285"/>
                  </a:lnTo>
                  <a:lnTo>
                    <a:pt x="663" y="285"/>
                  </a:lnTo>
                  <a:lnTo>
                    <a:pt x="669" y="285"/>
                  </a:lnTo>
                  <a:lnTo>
                    <a:pt x="675" y="287"/>
                  </a:lnTo>
                  <a:lnTo>
                    <a:pt x="680" y="287"/>
                  </a:lnTo>
                  <a:lnTo>
                    <a:pt x="686" y="289"/>
                  </a:lnTo>
                  <a:lnTo>
                    <a:pt x="694" y="289"/>
                  </a:lnTo>
                  <a:lnTo>
                    <a:pt x="701" y="291"/>
                  </a:lnTo>
                  <a:lnTo>
                    <a:pt x="707" y="293"/>
                  </a:lnTo>
                  <a:lnTo>
                    <a:pt x="713" y="295"/>
                  </a:lnTo>
                  <a:lnTo>
                    <a:pt x="716" y="299"/>
                  </a:lnTo>
                  <a:lnTo>
                    <a:pt x="711" y="306"/>
                  </a:lnTo>
                  <a:lnTo>
                    <a:pt x="705" y="308"/>
                  </a:lnTo>
                  <a:lnTo>
                    <a:pt x="695" y="312"/>
                  </a:lnTo>
                  <a:lnTo>
                    <a:pt x="690" y="314"/>
                  </a:lnTo>
                  <a:lnTo>
                    <a:pt x="684" y="314"/>
                  </a:lnTo>
                  <a:lnTo>
                    <a:pt x="676" y="316"/>
                  </a:lnTo>
                  <a:lnTo>
                    <a:pt x="671" y="318"/>
                  </a:lnTo>
                  <a:lnTo>
                    <a:pt x="663" y="318"/>
                  </a:lnTo>
                  <a:lnTo>
                    <a:pt x="656" y="318"/>
                  </a:lnTo>
                  <a:lnTo>
                    <a:pt x="646" y="319"/>
                  </a:lnTo>
                  <a:lnTo>
                    <a:pt x="638" y="321"/>
                  </a:lnTo>
                  <a:lnTo>
                    <a:pt x="629" y="321"/>
                  </a:lnTo>
                  <a:lnTo>
                    <a:pt x="619" y="323"/>
                  </a:lnTo>
                  <a:lnTo>
                    <a:pt x="610" y="323"/>
                  </a:lnTo>
                  <a:lnTo>
                    <a:pt x="598" y="325"/>
                  </a:lnTo>
                  <a:lnTo>
                    <a:pt x="587" y="325"/>
                  </a:lnTo>
                  <a:lnTo>
                    <a:pt x="576" y="325"/>
                  </a:lnTo>
                  <a:lnTo>
                    <a:pt x="564" y="325"/>
                  </a:lnTo>
                  <a:lnTo>
                    <a:pt x="553" y="325"/>
                  </a:lnTo>
                  <a:lnTo>
                    <a:pt x="540" y="325"/>
                  </a:lnTo>
                  <a:lnTo>
                    <a:pt x="528" y="325"/>
                  </a:lnTo>
                  <a:lnTo>
                    <a:pt x="517" y="325"/>
                  </a:lnTo>
                  <a:lnTo>
                    <a:pt x="503" y="327"/>
                  </a:lnTo>
                  <a:lnTo>
                    <a:pt x="490" y="325"/>
                  </a:lnTo>
                  <a:lnTo>
                    <a:pt x="477" y="325"/>
                  </a:lnTo>
                  <a:lnTo>
                    <a:pt x="464" y="325"/>
                  </a:lnTo>
                  <a:lnTo>
                    <a:pt x="450" y="325"/>
                  </a:lnTo>
                  <a:lnTo>
                    <a:pt x="437" y="323"/>
                  </a:lnTo>
                  <a:lnTo>
                    <a:pt x="424" y="323"/>
                  </a:lnTo>
                  <a:lnTo>
                    <a:pt x="410" y="323"/>
                  </a:lnTo>
                  <a:lnTo>
                    <a:pt x="397" y="323"/>
                  </a:lnTo>
                  <a:lnTo>
                    <a:pt x="384" y="321"/>
                  </a:lnTo>
                  <a:lnTo>
                    <a:pt x="368" y="321"/>
                  </a:lnTo>
                  <a:lnTo>
                    <a:pt x="355" y="319"/>
                  </a:lnTo>
                  <a:lnTo>
                    <a:pt x="342" y="319"/>
                  </a:lnTo>
                  <a:lnTo>
                    <a:pt x="327" y="318"/>
                  </a:lnTo>
                  <a:lnTo>
                    <a:pt x="313" y="316"/>
                  </a:lnTo>
                  <a:lnTo>
                    <a:pt x="300" y="316"/>
                  </a:lnTo>
                  <a:lnTo>
                    <a:pt x="287" y="314"/>
                  </a:lnTo>
                  <a:lnTo>
                    <a:pt x="272" y="312"/>
                  </a:lnTo>
                  <a:lnTo>
                    <a:pt x="258" y="310"/>
                  </a:lnTo>
                  <a:lnTo>
                    <a:pt x="247" y="308"/>
                  </a:lnTo>
                  <a:lnTo>
                    <a:pt x="234" y="308"/>
                  </a:lnTo>
                  <a:lnTo>
                    <a:pt x="220" y="306"/>
                  </a:lnTo>
                  <a:lnTo>
                    <a:pt x="207" y="304"/>
                  </a:lnTo>
                  <a:lnTo>
                    <a:pt x="196" y="302"/>
                  </a:lnTo>
                  <a:lnTo>
                    <a:pt x="184" y="300"/>
                  </a:lnTo>
                  <a:lnTo>
                    <a:pt x="171" y="299"/>
                  </a:lnTo>
                  <a:lnTo>
                    <a:pt x="161" y="295"/>
                  </a:lnTo>
                  <a:lnTo>
                    <a:pt x="148" y="293"/>
                  </a:lnTo>
                  <a:lnTo>
                    <a:pt x="138" y="291"/>
                  </a:lnTo>
                  <a:lnTo>
                    <a:pt x="129" y="287"/>
                  </a:lnTo>
                  <a:lnTo>
                    <a:pt x="119" y="285"/>
                  </a:lnTo>
                  <a:lnTo>
                    <a:pt x="108" y="283"/>
                  </a:lnTo>
                  <a:lnTo>
                    <a:pt x="100" y="281"/>
                  </a:lnTo>
                  <a:lnTo>
                    <a:pt x="91" y="278"/>
                  </a:lnTo>
                  <a:lnTo>
                    <a:pt x="83" y="274"/>
                  </a:lnTo>
                  <a:lnTo>
                    <a:pt x="76" y="272"/>
                  </a:lnTo>
                  <a:lnTo>
                    <a:pt x="68" y="270"/>
                  </a:lnTo>
                  <a:lnTo>
                    <a:pt x="61" y="266"/>
                  </a:lnTo>
                  <a:lnTo>
                    <a:pt x="55" y="262"/>
                  </a:lnTo>
                  <a:lnTo>
                    <a:pt x="49" y="259"/>
                  </a:lnTo>
                  <a:lnTo>
                    <a:pt x="45" y="257"/>
                  </a:lnTo>
                  <a:lnTo>
                    <a:pt x="36" y="247"/>
                  </a:lnTo>
                  <a:lnTo>
                    <a:pt x="28" y="242"/>
                  </a:lnTo>
                  <a:lnTo>
                    <a:pt x="21" y="232"/>
                  </a:lnTo>
                  <a:lnTo>
                    <a:pt x="15" y="224"/>
                  </a:lnTo>
                  <a:lnTo>
                    <a:pt x="9" y="215"/>
                  </a:lnTo>
                  <a:lnTo>
                    <a:pt x="7" y="205"/>
                  </a:lnTo>
                  <a:lnTo>
                    <a:pt x="4" y="196"/>
                  </a:lnTo>
                  <a:lnTo>
                    <a:pt x="2" y="188"/>
                  </a:lnTo>
                  <a:lnTo>
                    <a:pt x="0" y="177"/>
                  </a:lnTo>
                  <a:lnTo>
                    <a:pt x="0" y="167"/>
                  </a:lnTo>
                  <a:lnTo>
                    <a:pt x="0" y="158"/>
                  </a:lnTo>
                  <a:lnTo>
                    <a:pt x="2" y="148"/>
                  </a:lnTo>
                  <a:lnTo>
                    <a:pt x="2" y="139"/>
                  </a:lnTo>
                  <a:lnTo>
                    <a:pt x="5" y="129"/>
                  </a:lnTo>
                  <a:lnTo>
                    <a:pt x="7" y="120"/>
                  </a:lnTo>
                  <a:lnTo>
                    <a:pt x="11" y="112"/>
                  </a:lnTo>
                  <a:lnTo>
                    <a:pt x="13" y="103"/>
                  </a:lnTo>
                  <a:lnTo>
                    <a:pt x="17" y="93"/>
                  </a:lnTo>
                  <a:lnTo>
                    <a:pt x="21" y="84"/>
                  </a:lnTo>
                  <a:lnTo>
                    <a:pt x="24" y="78"/>
                  </a:lnTo>
                  <a:lnTo>
                    <a:pt x="28" y="69"/>
                  </a:lnTo>
                  <a:lnTo>
                    <a:pt x="30" y="63"/>
                  </a:lnTo>
                  <a:lnTo>
                    <a:pt x="36" y="55"/>
                  </a:lnTo>
                  <a:lnTo>
                    <a:pt x="40" y="51"/>
                  </a:lnTo>
                  <a:lnTo>
                    <a:pt x="42" y="44"/>
                  </a:lnTo>
                  <a:lnTo>
                    <a:pt x="45" y="38"/>
                  </a:lnTo>
                  <a:lnTo>
                    <a:pt x="47" y="34"/>
                  </a:lnTo>
                  <a:lnTo>
                    <a:pt x="51" y="31"/>
                  </a:lnTo>
                  <a:lnTo>
                    <a:pt x="55" y="27"/>
                  </a:lnTo>
                  <a:lnTo>
                    <a:pt x="57" y="25"/>
                  </a:lnTo>
                  <a:close/>
                </a:path>
              </a:pathLst>
            </a:custGeom>
            <a:solidFill>
              <a:srgbClr val="EDEB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65" name="Freeform 18"/>
            <p:cNvSpPr>
              <a:spLocks/>
            </p:cNvSpPr>
            <p:nvPr/>
          </p:nvSpPr>
          <p:spPr bwMode="auto">
            <a:xfrm>
              <a:off x="3125788" y="2747963"/>
              <a:ext cx="98425" cy="73025"/>
            </a:xfrm>
            <a:custGeom>
              <a:avLst/>
              <a:gdLst>
                <a:gd name="T0" fmla="*/ 2147483647 w 124"/>
                <a:gd name="T1" fmla="*/ 2147483647 h 93"/>
                <a:gd name="T2" fmla="*/ 2147483647 w 124"/>
                <a:gd name="T3" fmla="*/ 0 h 93"/>
                <a:gd name="T4" fmla="*/ 2147483647 w 124"/>
                <a:gd name="T5" fmla="*/ 0 h 93"/>
                <a:gd name="T6" fmla="*/ 2147483647 w 124"/>
                <a:gd name="T7" fmla="*/ 0 h 93"/>
                <a:gd name="T8" fmla="*/ 2147483647 w 124"/>
                <a:gd name="T9" fmla="*/ 0 h 93"/>
                <a:gd name="T10" fmla="*/ 2147483647 w 124"/>
                <a:gd name="T11" fmla="*/ 2147483647 h 93"/>
                <a:gd name="T12" fmla="*/ 2147483647 w 124"/>
                <a:gd name="T13" fmla="*/ 2147483647 h 93"/>
                <a:gd name="T14" fmla="*/ 2147483647 w 124"/>
                <a:gd name="T15" fmla="*/ 2147483647 h 93"/>
                <a:gd name="T16" fmla="*/ 2147483647 w 124"/>
                <a:gd name="T17" fmla="*/ 2147483647 h 93"/>
                <a:gd name="T18" fmla="*/ 2147483647 w 124"/>
                <a:gd name="T19" fmla="*/ 2147483647 h 93"/>
                <a:gd name="T20" fmla="*/ 2147483647 w 124"/>
                <a:gd name="T21" fmla="*/ 2147483647 h 93"/>
                <a:gd name="T22" fmla="*/ 2147483647 w 124"/>
                <a:gd name="T23" fmla="*/ 2147483647 h 93"/>
                <a:gd name="T24" fmla="*/ 2147483647 w 124"/>
                <a:gd name="T25" fmla="*/ 2147483647 h 93"/>
                <a:gd name="T26" fmla="*/ 2147483647 w 124"/>
                <a:gd name="T27" fmla="*/ 2147483647 h 93"/>
                <a:gd name="T28" fmla="*/ 2147483647 w 124"/>
                <a:gd name="T29" fmla="*/ 2147483647 h 93"/>
                <a:gd name="T30" fmla="*/ 0 w 124"/>
                <a:gd name="T31" fmla="*/ 2147483647 h 93"/>
                <a:gd name="T32" fmla="*/ 0 w 124"/>
                <a:gd name="T33" fmla="*/ 2147483647 h 93"/>
                <a:gd name="T34" fmla="*/ 2147483647 w 124"/>
                <a:gd name="T35" fmla="*/ 2147483647 h 93"/>
                <a:gd name="T36" fmla="*/ 2147483647 w 124"/>
                <a:gd name="T37" fmla="*/ 2147483647 h 93"/>
                <a:gd name="T38" fmla="*/ 2147483647 w 124"/>
                <a:gd name="T39" fmla="*/ 2147483647 h 93"/>
                <a:gd name="T40" fmla="*/ 2147483647 w 124"/>
                <a:gd name="T41" fmla="*/ 2147483647 h 93"/>
                <a:gd name="T42" fmla="*/ 2147483647 w 124"/>
                <a:gd name="T43" fmla="*/ 2147483647 h 93"/>
                <a:gd name="T44" fmla="*/ 2147483647 w 124"/>
                <a:gd name="T45" fmla="*/ 2147483647 h 93"/>
                <a:gd name="T46" fmla="*/ 2147483647 w 124"/>
                <a:gd name="T47" fmla="*/ 2147483647 h 93"/>
                <a:gd name="T48" fmla="*/ 2147483647 w 124"/>
                <a:gd name="T49" fmla="*/ 2147483647 h 93"/>
                <a:gd name="T50" fmla="*/ 2147483647 w 124"/>
                <a:gd name="T51" fmla="*/ 2147483647 h 93"/>
                <a:gd name="T52" fmla="*/ 2147483647 w 124"/>
                <a:gd name="T53" fmla="*/ 2147483647 h 93"/>
                <a:gd name="T54" fmla="*/ 2147483647 w 124"/>
                <a:gd name="T55" fmla="*/ 2147483647 h 93"/>
                <a:gd name="T56" fmla="*/ 2147483647 w 124"/>
                <a:gd name="T57" fmla="*/ 2147483647 h 93"/>
                <a:gd name="T58" fmla="*/ 2147483647 w 124"/>
                <a:gd name="T59" fmla="*/ 2147483647 h 93"/>
                <a:gd name="T60" fmla="*/ 2147483647 w 124"/>
                <a:gd name="T61" fmla="*/ 2147483647 h 93"/>
                <a:gd name="T62" fmla="*/ 2147483647 w 124"/>
                <a:gd name="T63" fmla="*/ 2147483647 h 93"/>
                <a:gd name="T64" fmla="*/ 2147483647 w 124"/>
                <a:gd name="T65" fmla="*/ 2147483647 h 93"/>
                <a:gd name="T66" fmla="*/ 2147483647 w 124"/>
                <a:gd name="T67" fmla="*/ 2147483647 h 93"/>
                <a:gd name="T68" fmla="*/ 2147483647 w 124"/>
                <a:gd name="T69" fmla="*/ 2147483647 h 93"/>
                <a:gd name="T70" fmla="*/ 2147483647 w 124"/>
                <a:gd name="T71" fmla="*/ 2147483647 h 93"/>
                <a:gd name="T72" fmla="*/ 2147483647 w 124"/>
                <a:gd name="T73" fmla="*/ 2147483647 h 93"/>
                <a:gd name="T74" fmla="*/ 2147483647 w 124"/>
                <a:gd name="T75" fmla="*/ 2147483647 h 93"/>
                <a:gd name="T76" fmla="*/ 2147483647 w 124"/>
                <a:gd name="T77" fmla="*/ 2147483647 h 93"/>
                <a:gd name="T78" fmla="*/ 2147483647 w 124"/>
                <a:gd name="T79" fmla="*/ 2147483647 h 93"/>
                <a:gd name="T80" fmla="*/ 2147483647 w 124"/>
                <a:gd name="T81" fmla="*/ 2147483647 h 93"/>
                <a:gd name="T82" fmla="*/ 2147483647 w 124"/>
                <a:gd name="T83" fmla="*/ 2147483647 h 93"/>
                <a:gd name="T84" fmla="*/ 2147483647 w 124"/>
                <a:gd name="T85" fmla="*/ 2147483647 h 93"/>
                <a:gd name="T86" fmla="*/ 2147483647 w 124"/>
                <a:gd name="T87" fmla="*/ 2147483647 h 93"/>
                <a:gd name="T88" fmla="*/ 2147483647 w 124"/>
                <a:gd name="T89" fmla="*/ 2147483647 h 93"/>
                <a:gd name="T90" fmla="*/ 2147483647 w 124"/>
                <a:gd name="T91" fmla="*/ 2147483647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4"/>
                <a:gd name="T139" fmla="*/ 0 h 93"/>
                <a:gd name="T140" fmla="*/ 124 w 124"/>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4" h="93">
                  <a:moveTo>
                    <a:pt x="93" y="2"/>
                  </a:moveTo>
                  <a:lnTo>
                    <a:pt x="88" y="0"/>
                  </a:lnTo>
                  <a:lnTo>
                    <a:pt x="80" y="0"/>
                  </a:lnTo>
                  <a:lnTo>
                    <a:pt x="74" y="0"/>
                  </a:lnTo>
                  <a:lnTo>
                    <a:pt x="71" y="0"/>
                  </a:lnTo>
                  <a:lnTo>
                    <a:pt x="61" y="2"/>
                  </a:lnTo>
                  <a:lnTo>
                    <a:pt x="53" y="3"/>
                  </a:lnTo>
                  <a:lnTo>
                    <a:pt x="44" y="3"/>
                  </a:lnTo>
                  <a:lnTo>
                    <a:pt x="36" y="5"/>
                  </a:lnTo>
                  <a:lnTo>
                    <a:pt x="31" y="9"/>
                  </a:lnTo>
                  <a:lnTo>
                    <a:pt x="25" y="13"/>
                  </a:lnTo>
                  <a:lnTo>
                    <a:pt x="15" y="17"/>
                  </a:lnTo>
                  <a:lnTo>
                    <a:pt x="8" y="24"/>
                  </a:lnTo>
                  <a:lnTo>
                    <a:pt x="4" y="34"/>
                  </a:lnTo>
                  <a:lnTo>
                    <a:pt x="2" y="41"/>
                  </a:lnTo>
                  <a:lnTo>
                    <a:pt x="0" y="49"/>
                  </a:lnTo>
                  <a:lnTo>
                    <a:pt x="0" y="59"/>
                  </a:lnTo>
                  <a:lnTo>
                    <a:pt x="2" y="66"/>
                  </a:lnTo>
                  <a:lnTo>
                    <a:pt x="6" y="74"/>
                  </a:lnTo>
                  <a:lnTo>
                    <a:pt x="10" y="80"/>
                  </a:lnTo>
                  <a:lnTo>
                    <a:pt x="15" y="85"/>
                  </a:lnTo>
                  <a:lnTo>
                    <a:pt x="21" y="87"/>
                  </a:lnTo>
                  <a:lnTo>
                    <a:pt x="29" y="91"/>
                  </a:lnTo>
                  <a:lnTo>
                    <a:pt x="33" y="91"/>
                  </a:lnTo>
                  <a:lnTo>
                    <a:pt x="40" y="93"/>
                  </a:lnTo>
                  <a:lnTo>
                    <a:pt x="46" y="91"/>
                  </a:lnTo>
                  <a:lnTo>
                    <a:pt x="55" y="91"/>
                  </a:lnTo>
                  <a:lnTo>
                    <a:pt x="61" y="89"/>
                  </a:lnTo>
                  <a:lnTo>
                    <a:pt x="71" y="87"/>
                  </a:lnTo>
                  <a:lnTo>
                    <a:pt x="76" y="85"/>
                  </a:lnTo>
                  <a:lnTo>
                    <a:pt x="86" y="83"/>
                  </a:lnTo>
                  <a:lnTo>
                    <a:pt x="93" y="78"/>
                  </a:lnTo>
                  <a:lnTo>
                    <a:pt x="99" y="76"/>
                  </a:lnTo>
                  <a:lnTo>
                    <a:pt x="105" y="72"/>
                  </a:lnTo>
                  <a:lnTo>
                    <a:pt x="111" y="68"/>
                  </a:lnTo>
                  <a:lnTo>
                    <a:pt x="118" y="61"/>
                  </a:lnTo>
                  <a:lnTo>
                    <a:pt x="124" y="53"/>
                  </a:lnTo>
                  <a:lnTo>
                    <a:pt x="122" y="47"/>
                  </a:lnTo>
                  <a:lnTo>
                    <a:pt x="118" y="38"/>
                  </a:lnTo>
                  <a:lnTo>
                    <a:pt x="114" y="28"/>
                  </a:lnTo>
                  <a:lnTo>
                    <a:pt x="109" y="21"/>
                  </a:lnTo>
                  <a:lnTo>
                    <a:pt x="103" y="13"/>
                  </a:lnTo>
                  <a:lnTo>
                    <a:pt x="97" y="7"/>
                  </a:lnTo>
                  <a:lnTo>
                    <a:pt x="93" y="2"/>
                  </a:lnTo>
                  <a:close/>
                </a:path>
              </a:pathLst>
            </a:custGeom>
            <a:solidFill>
              <a:srgbClr val="FFB8B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66" name="Freeform 19"/>
            <p:cNvSpPr>
              <a:spLocks/>
            </p:cNvSpPr>
            <p:nvPr/>
          </p:nvSpPr>
          <p:spPr bwMode="auto">
            <a:xfrm>
              <a:off x="3194050" y="2786063"/>
              <a:ext cx="104775" cy="79375"/>
            </a:xfrm>
            <a:custGeom>
              <a:avLst/>
              <a:gdLst>
                <a:gd name="T0" fmla="*/ 2147483647 w 133"/>
                <a:gd name="T1" fmla="*/ 0 h 101"/>
                <a:gd name="T2" fmla="*/ 2147483647 w 133"/>
                <a:gd name="T3" fmla="*/ 0 h 101"/>
                <a:gd name="T4" fmla="*/ 2147483647 w 133"/>
                <a:gd name="T5" fmla="*/ 0 h 101"/>
                <a:gd name="T6" fmla="*/ 2147483647 w 133"/>
                <a:gd name="T7" fmla="*/ 2147483647 h 101"/>
                <a:gd name="T8" fmla="*/ 2147483647 w 133"/>
                <a:gd name="T9" fmla="*/ 2147483647 h 101"/>
                <a:gd name="T10" fmla="*/ 2147483647 w 133"/>
                <a:gd name="T11" fmla="*/ 2147483647 h 101"/>
                <a:gd name="T12" fmla="*/ 2147483647 w 133"/>
                <a:gd name="T13" fmla="*/ 2147483647 h 101"/>
                <a:gd name="T14" fmla="*/ 2147483647 w 133"/>
                <a:gd name="T15" fmla="*/ 2147483647 h 101"/>
                <a:gd name="T16" fmla="*/ 2147483647 w 133"/>
                <a:gd name="T17" fmla="*/ 2147483647 h 101"/>
                <a:gd name="T18" fmla="*/ 2147483647 w 133"/>
                <a:gd name="T19" fmla="*/ 2147483647 h 101"/>
                <a:gd name="T20" fmla="*/ 2147483647 w 133"/>
                <a:gd name="T21" fmla="*/ 2147483647 h 101"/>
                <a:gd name="T22" fmla="*/ 0 w 133"/>
                <a:gd name="T23" fmla="*/ 2147483647 h 101"/>
                <a:gd name="T24" fmla="*/ 0 w 133"/>
                <a:gd name="T25" fmla="*/ 2147483647 h 101"/>
                <a:gd name="T26" fmla="*/ 0 w 133"/>
                <a:gd name="T27" fmla="*/ 2147483647 h 101"/>
                <a:gd name="T28" fmla="*/ 2147483647 w 133"/>
                <a:gd name="T29" fmla="*/ 2147483647 h 101"/>
                <a:gd name="T30" fmla="*/ 2147483647 w 133"/>
                <a:gd name="T31" fmla="*/ 2147483647 h 101"/>
                <a:gd name="T32" fmla="*/ 2147483647 w 133"/>
                <a:gd name="T33" fmla="*/ 2147483647 h 101"/>
                <a:gd name="T34" fmla="*/ 2147483647 w 133"/>
                <a:gd name="T35" fmla="*/ 2147483647 h 101"/>
                <a:gd name="T36" fmla="*/ 2147483647 w 133"/>
                <a:gd name="T37" fmla="*/ 2147483647 h 101"/>
                <a:gd name="T38" fmla="*/ 2147483647 w 133"/>
                <a:gd name="T39" fmla="*/ 2147483647 h 101"/>
                <a:gd name="T40" fmla="*/ 2147483647 w 133"/>
                <a:gd name="T41" fmla="*/ 2147483647 h 101"/>
                <a:gd name="T42" fmla="*/ 2147483647 w 133"/>
                <a:gd name="T43" fmla="*/ 2147483647 h 101"/>
                <a:gd name="T44" fmla="*/ 2147483647 w 133"/>
                <a:gd name="T45" fmla="*/ 2147483647 h 101"/>
                <a:gd name="T46" fmla="*/ 2147483647 w 133"/>
                <a:gd name="T47" fmla="*/ 2147483647 h 101"/>
                <a:gd name="T48" fmla="*/ 2147483647 w 133"/>
                <a:gd name="T49" fmla="*/ 2147483647 h 101"/>
                <a:gd name="T50" fmla="*/ 2147483647 w 133"/>
                <a:gd name="T51" fmla="*/ 2147483647 h 101"/>
                <a:gd name="T52" fmla="*/ 2147483647 w 133"/>
                <a:gd name="T53" fmla="*/ 2147483647 h 101"/>
                <a:gd name="T54" fmla="*/ 2147483647 w 133"/>
                <a:gd name="T55" fmla="*/ 2147483647 h 101"/>
                <a:gd name="T56" fmla="*/ 2147483647 w 133"/>
                <a:gd name="T57" fmla="*/ 2147483647 h 101"/>
                <a:gd name="T58" fmla="*/ 2147483647 w 133"/>
                <a:gd name="T59" fmla="*/ 2147483647 h 101"/>
                <a:gd name="T60" fmla="*/ 2147483647 w 133"/>
                <a:gd name="T61" fmla="*/ 2147483647 h 101"/>
                <a:gd name="T62" fmla="*/ 2147483647 w 133"/>
                <a:gd name="T63" fmla="*/ 2147483647 h 101"/>
                <a:gd name="T64" fmla="*/ 2147483647 w 133"/>
                <a:gd name="T65" fmla="*/ 2147483647 h 101"/>
                <a:gd name="T66" fmla="*/ 2147483647 w 133"/>
                <a:gd name="T67" fmla="*/ 2147483647 h 101"/>
                <a:gd name="T68" fmla="*/ 2147483647 w 133"/>
                <a:gd name="T69" fmla="*/ 2147483647 h 101"/>
                <a:gd name="T70" fmla="*/ 2147483647 w 133"/>
                <a:gd name="T71" fmla="*/ 2147483647 h 101"/>
                <a:gd name="T72" fmla="*/ 2147483647 w 133"/>
                <a:gd name="T73" fmla="*/ 2147483647 h 101"/>
                <a:gd name="T74" fmla="*/ 2147483647 w 133"/>
                <a:gd name="T75" fmla="*/ 2147483647 h 101"/>
                <a:gd name="T76" fmla="*/ 2147483647 w 133"/>
                <a:gd name="T77" fmla="*/ 2147483647 h 101"/>
                <a:gd name="T78" fmla="*/ 2147483647 w 133"/>
                <a:gd name="T79" fmla="*/ 2147483647 h 101"/>
                <a:gd name="T80" fmla="*/ 2147483647 w 133"/>
                <a:gd name="T81" fmla="*/ 2147483647 h 101"/>
                <a:gd name="T82" fmla="*/ 2147483647 w 133"/>
                <a:gd name="T83" fmla="*/ 2147483647 h 101"/>
                <a:gd name="T84" fmla="*/ 2147483647 w 133"/>
                <a:gd name="T85" fmla="*/ 2147483647 h 101"/>
                <a:gd name="T86" fmla="*/ 2147483647 w 133"/>
                <a:gd name="T87" fmla="*/ 0 h 101"/>
                <a:gd name="T88" fmla="*/ 2147483647 w 133"/>
                <a:gd name="T89" fmla="*/ 0 h 101"/>
                <a:gd name="T90" fmla="*/ 2147483647 w 133"/>
                <a:gd name="T91" fmla="*/ 0 h 1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3"/>
                <a:gd name="T139" fmla="*/ 0 h 101"/>
                <a:gd name="T140" fmla="*/ 133 w 133"/>
                <a:gd name="T141" fmla="*/ 101 h 10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3" h="101">
                  <a:moveTo>
                    <a:pt x="83" y="0"/>
                  </a:moveTo>
                  <a:lnTo>
                    <a:pt x="72" y="0"/>
                  </a:lnTo>
                  <a:lnTo>
                    <a:pt x="63" y="0"/>
                  </a:lnTo>
                  <a:lnTo>
                    <a:pt x="53" y="2"/>
                  </a:lnTo>
                  <a:lnTo>
                    <a:pt x="45" y="4"/>
                  </a:lnTo>
                  <a:lnTo>
                    <a:pt x="36" y="6"/>
                  </a:lnTo>
                  <a:lnTo>
                    <a:pt x="30" y="10"/>
                  </a:lnTo>
                  <a:lnTo>
                    <a:pt x="23" y="14"/>
                  </a:lnTo>
                  <a:lnTo>
                    <a:pt x="19" y="17"/>
                  </a:lnTo>
                  <a:lnTo>
                    <a:pt x="9" y="25"/>
                  </a:lnTo>
                  <a:lnTo>
                    <a:pt x="4" y="34"/>
                  </a:lnTo>
                  <a:lnTo>
                    <a:pt x="0" y="44"/>
                  </a:lnTo>
                  <a:lnTo>
                    <a:pt x="0" y="55"/>
                  </a:lnTo>
                  <a:lnTo>
                    <a:pt x="0" y="65"/>
                  </a:lnTo>
                  <a:lnTo>
                    <a:pt x="2" y="74"/>
                  </a:lnTo>
                  <a:lnTo>
                    <a:pt x="7" y="82"/>
                  </a:lnTo>
                  <a:lnTo>
                    <a:pt x="15" y="90"/>
                  </a:lnTo>
                  <a:lnTo>
                    <a:pt x="23" y="95"/>
                  </a:lnTo>
                  <a:lnTo>
                    <a:pt x="32" y="101"/>
                  </a:lnTo>
                  <a:lnTo>
                    <a:pt x="38" y="101"/>
                  </a:lnTo>
                  <a:lnTo>
                    <a:pt x="44" y="101"/>
                  </a:lnTo>
                  <a:lnTo>
                    <a:pt x="51" y="101"/>
                  </a:lnTo>
                  <a:lnTo>
                    <a:pt x="59" y="101"/>
                  </a:lnTo>
                  <a:lnTo>
                    <a:pt x="64" y="99"/>
                  </a:lnTo>
                  <a:lnTo>
                    <a:pt x="70" y="97"/>
                  </a:lnTo>
                  <a:lnTo>
                    <a:pt x="76" y="95"/>
                  </a:lnTo>
                  <a:lnTo>
                    <a:pt x="82" y="93"/>
                  </a:lnTo>
                  <a:lnTo>
                    <a:pt x="89" y="90"/>
                  </a:lnTo>
                  <a:lnTo>
                    <a:pt x="101" y="86"/>
                  </a:lnTo>
                  <a:lnTo>
                    <a:pt x="106" y="80"/>
                  </a:lnTo>
                  <a:lnTo>
                    <a:pt x="114" y="74"/>
                  </a:lnTo>
                  <a:lnTo>
                    <a:pt x="118" y="71"/>
                  </a:lnTo>
                  <a:lnTo>
                    <a:pt x="123" y="65"/>
                  </a:lnTo>
                  <a:lnTo>
                    <a:pt x="129" y="53"/>
                  </a:lnTo>
                  <a:lnTo>
                    <a:pt x="133" y="46"/>
                  </a:lnTo>
                  <a:lnTo>
                    <a:pt x="131" y="38"/>
                  </a:lnTo>
                  <a:lnTo>
                    <a:pt x="129" y="33"/>
                  </a:lnTo>
                  <a:lnTo>
                    <a:pt x="123" y="29"/>
                  </a:lnTo>
                  <a:lnTo>
                    <a:pt x="118" y="25"/>
                  </a:lnTo>
                  <a:lnTo>
                    <a:pt x="108" y="19"/>
                  </a:lnTo>
                  <a:lnTo>
                    <a:pt x="102" y="14"/>
                  </a:lnTo>
                  <a:lnTo>
                    <a:pt x="95" y="6"/>
                  </a:lnTo>
                  <a:lnTo>
                    <a:pt x="89" y="4"/>
                  </a:lnTo>
                  <a:lnTo>
                    <a:pt x="85" y="0"/>
                  </a:lnTo>
                  <a:lnTo>
                    <a:pt x="83" y="0"/>
                  </a:lnTo>
                  <a:close/>
                </a:path>
              </a:pathLst>
            </a:custGeom>
            <a:solidFill>
              <a:srgbClr val="FFCC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67" name="Freeform 20"/>
            <p:cNvSpPr>
              <a:spLocks/>
            </p:cNvSpPr>
            <p:nvPr/>
          </p:nvSpPr>
          <p:spPr bwMode="auto">
            <a:xfrm>
              <a:off x="2987675" y="2311400"/>
              <a:ext cx="188912" cy="76200"/>
            </a:xfrm>
            <a:custGeom>
              <a:avLst/>
              <a:gdLst>
                <a:gd name="T0" fmla="*/ 2147483647 w 240"/>
                <a:gd name="T1" fmla="*/ 2147483647 h 95"/>
                <a:gd name="T2" fmla="*/ 2147483647 w 240"/>
                <a:gd name="T3" fmla="*/ 2147483647 h 95"/>
                <a:gd name="T4" fmla="*/ 2147483647 w 240"/>
                <a:gd name="T5" fmla="*/ 2147483647 h 95"/>
                <a:gd name="T6" fmla="*/ 0 w 240"/>
                <a:gd name="T7" fmla="*/ 2147483647 h 95"/>
                <a:gd name="T8" fmla="*/ 0 w 240"/>
                <a:gd name="T9" fmla="*/ 2147483647 h 95"/>
                <a:gd name="T10" fmla="*/ 2147483647 w 240"/>
                <a:gd name="T11" fmla="*/ 2147483647 h 95"/>
                <a:gd name="T12" fmla="*/ 2147483647 w 240"/>
                <a:gd name="T13" fmla="*/ 2147483647 h 95"/>
                <a:gd name="T14" fmla="*/ 2147483647 w 240"/>
                <a:gd name="T15" fmla="*/ 2147483647 h 95"/>
                <a:gd name="T16" fmla="*/ 2147483647 w 240"/>
                <a:gd name="T17" fmla="*/ 2147483647 h 95"/>
                <a:gd name="T18" fmla="*/ 2147483647 w 240"/>
                <a:gd name="T19" fmla="*/ 2147483647 h 95"/>
                <a:gd name="T20" fmla="*/ 2147483647 w 240"/>
                <a:gd name="T21" fmla="*/ 2147483647 h 95"/>
                <a:gd name="T22" fmla="*/ 2147483647 w 240"/>
                <a:gd name="T23" fmla="*/ 2147483647 h 95"/>
                <a:gd name="T24" fmla="*/ 2147483647 w 240"/>
                <a:gd name="T25" fmla="*/ 2147483647 h 95"/>
                <a:gd name="T26" fmla="*/ 2147483647 w 240"/>
                <a:gd name="T27" fmla="*/ 2147483647 h 95"/>
                <a:gd name="T28" fmla="*/ 2147483647 w 240"/>
                <a:gd name="T29" fmla="*/ 2147483647 h 95"/>
                <a:gd name="T30" fmla="*/ 2147483647 w 240"/>
                <a:gd name="T31" fmla="*/ 2147483647 h 95"/>
                <a:gd name="T32" fmla="*/ 2147483647 w 240"/>
                <a:gd name="T33" fmla="*/ 2147483647 h 95"/>
                <a:gd name="T34" fmla="*/ 2147483647 w 240"/>
                <a:gd name="T35" fmla="*/ 2147483647 h 95"/>
                <a:gd name="T36" fmla="*/ 2147483647 w 240"/>
                <a:gd name="T37" fmla="*/ 2147483647 h 95"/>
                <a:gd name="T38" fmla="*/ 2147483647 w 240"/>
                <a:gd name="T39" fmla="*/ 2147483647 h 95"/>
                <a:gd name="T40" fmla="*/ 2147483647 w 240"/>
                <a:gd name="T41" fmla="*/ 2147483647 h 95"/>
                <a:gd name="T42" fmla="*/ 2147483647 w 240"/>
                <a:gd name="T43" fmla="*/ 2147483647 h 95"/>
                <a:gd name="T44" fmla="*/ 2147483647 w 240"/>
                <a:gd name="T45" fmla="*/ 2147483647 h 95"/>
                <a:gd name="T46" fmla="*/ 2147483647 w 240"/>
                <a:gd name="T47" fmla="*/ 2147483647 h 95"/>
                <a:gd name="T48" fmla="*/ 2147483647 w 240"/>
                <a:gd name="T49" fmla="*/ 2147483647 h 95"/>
                <a:gd name="T50" fmla="*/ 2147483647 w 240"/>
                <a:gd name="T51" fmla="*/ 2147483647 h 95"/>
                <a:gd name="T52" fmla="*/ 2147483647 w 240"/>
                <a:gd name="T53" fmla="*/ 2147483647 h 95"/>
                <a:gd name="T54" fmla="*/ 2147483647 w 240"/>
                <a:gd name="T55" fmla="*/ 2147483647 h 95"/>
                <a:gd name="T56" fmla="*/ 2147483647 w 240"/>
                <a:gd name="T57" fmla="*/ 2147483647 h 95"/>
                <a:gd name="T58" fmla="*/ 2147483647 w 240"/>
                <a:gd name="T59" fmla="*/ 2147483647 h 95"/>
                <a:gd name="T60" fmla="*/ 2147483647 w 240"/>
                <a:gd name="T61" fmla="*/ 2147483647 h 95"/>
                <a:gd name="T62" fmla="*/ 2147483647 w 240"/>
                <a:gd name="T63" fmla="*/ 2147483647 h 95"/>
                <a:gd name="T64" fmla="*/ 2147483647 w 240"/>
                <a:gd name="T65" fmla="*/ 2147483647 h 95"/>
                <a:gd name="T66" fmla="*/ 2147483647 w 240"/>
                <a:gd name="T67" fmla="*/ 2147483647 h 95"/>
                <a:gd name="T68" fmla="*/ 2147483647 w 240"/>
                <a:gd name="T69" fmla="*/ 2147483647 h 95"/>
                <a:gd name="T70" fmla="*/ 2147483647 w 240"/>
                <a:gd name="T71" fmla="*/ 2147483647 h 95"/>
                <a:gd name="T72" fmla="*/ 2147483647 w 240"/>
                <a:gd name="T73" fmla="*/ 2147483647 h 95"/>
                <a:gd name="T74" fmla="*/ 2147483647 w 240"/>
                <a:gd name="T75" fmla="*/ 0 h 95"/>
                <a:gd name="T76" fmla="*/ 2147483647 w 240"/>
                <a:gd name="T77" fmla="*/ 0 h 95"/>
                <a:gd name="T78" fmla="*/ 2147483647 w 240"/>
                <a:gd name="T79" fmla="*/ 2147483647 h 95"/>
                <a:gd name="T80" fmla="*/ 2147483647 w 240"/>
                <a:gd name="T81" fmla="*/ 2147483647 h 95"/>
                <a:gd name="T82" fmla="*/ 2147483647 w 240"/>
                <a:gd name="T83" fmla="*/ 2147483647 h 95"/>
                <a:gd name="T84" fmla="*/ 2147483647 w 240"/>
                <a:gd name="T85" fmla="*/ 2147483647 h 95"/>
                <a:gd name="T86" fmla="*/ 2147483647 w 240"/>
                <a:gd name="T87" fmla="*/ 2147483647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0"/>
                <a:gd name="T133" fmla="*/ 0 h 95"/>
                <a:gd name="T134" fmla="*/ 240 w 240"/>
                <a:gd name="T135" fmla="*/ 95 h 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0" h="95">
                  <a:moveTo>
                    <a:pt x="46" y="12"/>
                  </a:moveTo>
                  <a:lnTo>
                    <a:pt x="37" y="12"/>
                  </a:lnTo>
                  <a:lnTo>
                    <a:pt x="31" y="12"/>
                  </a:lnTo>
                  <a:lnTo>
                    <a:pt x="23" y="14"/>
                  </a:lnTo>
                  <a:lnTo>
                    <a:pt x="19" y="16"/>
                  </a:lnTo>
                  <a:lnTo>
                    <a:pt x="10" y="19"/>
                  </a:lnTo>
                  <a:lnTo>
                    <a:pt x="4" y="25"/>
                  </a:lnTo>
                  <a:lnTo>
                    <a:pt x="0" y="31"/>
                  </a:lnTo>
                  <a:lnTo>
                    <a:pt x="0" y="38"/>
                  </a:lnTo>
                  <a:lnTo>
                    <a:pt x="0" y="46"/>
                  </a:lnTo>
                  <a:lnTo>
                    <a:pt x="4" y="54"/>
                  </a:lnTo>
                  <a:lnTo>
                    <a:pt x="8" y="59"/>
                  </a:lnTo>
                  <a:lnTo>
                    <a:pt x="16" y="69"/>
                  </a:lnTo>
                  <a:lnTo>
                    <a:pt x="21" y="74"/>
                  </a:lnTo>
                  <a:lnTo>
                    <a:pt x="33" y="82"/>
                  </a:lnTo>
                  <a:lnTo>
                    <a:pt x="40" y="86"/>
                  </a:lnTo>
                  <a:lnTo>
                    <a:pt x="50" y="90"/>
                  </a:lnTo>
                  <a:lnTo>
                    <a:pt x="61" y="93"/>
                  </a:lnTo>
                  <a:lnTo>
                    <a:pt x="73" y="95"/>
                  </a:lnTo>
                  <a:lnTo>
                    <a:pt x="78" y="93"/>
                  </a:lnTo>
                  <a:lnTo>
                    <a:pt x="84" y="93"/>
                  </a:lnTo>
                  <a:lnTo>
                    <a:pt x="92" y="93"/>
                  </a:lnTo>
                  <a:lnTo>
                    <a:pt x="97" y="93"/>
                  </a:lnTo>
                  <a:lnTo>
                    <a:pt x="105" y="92"/>
                  </a:lnTo>
                  <a:lnTo>
                    <a:pt x="113" y="92"/>
                  </a:lnTo>
                  <a:lnTo>
                    <a:pt x="120" y="90"/>
                  </a:lnTo>
                  <a:lnTo>
                    <a:pt x="128" y="90"/>
                  </a:lnTo>
                  <a:lnTo>
                    <a:pt x="135" y="86"/>
                  </a:lnTo>
                  <a:lnTo>
                    <a:pt x="143" y="84"/>
                  </a:lnTo>
                  <a:lnTo>
                    <a:pt x="151" y="82"/>
                  </a:lnTo>
                  <a:lnTo>
                    <a:pt x="160" y="80"/>
                  </a:lnTo>
                  <a:lnTo>
                    <a:pt x="168" y="78"/>
                  </a:lnTo>
                  <a:lnTo>
                    <a:pt x="175" y="76"/>
                  </a:lnTo>
                  <a:lnTo>
                    <a:pt x="183" y="73"/>
                  </a:lnTo>
                  <a:lnTo>
                    <a:pt x="192" y="71"/>
                  </a:lnTo>
                  <a:lnTo>
                    <a:pt x="198" y="69"/>
                  </a:lnTo>
                  <a:lnTo>
                    <a:pt x="204" y="65"/>
                  </a:lnTo>
                  <a:lnTo>
                    <a:pt x="211" y="61"/>
                  </a:lnTo>
                  <a:lnTo>
                    <a:pt x="217" y="59"/>
                  </a:lnTo>
                  <a:lnTo>
                    <a:pt x="227" y="54"/>
                  </a:lnTo>
                  <a:lnTo>
                    <a:pt x="234" y="48"/>
                  </a:lnTo>
                  <a:lnTo>
                    <a:pt x="238" y="42"/>
                  </a:lnTo>
                  <a:lnTo>
                    <a:pt x="240" y="38"/>
                  </a:lnTo>
                  <a:lnTo>
                    <a:pt x="236" y="35"/>
                  </a:lnTo>
                  <a:lnTo>
                    <a:pt x="232" y="31"/>
                  </a:lnTo>
                  <a:lnTo>
                    <a:pt x="221" y="27"/>
                  </a:lnTo>
                  <a:lnTo>
                    <a:pt x="213" y="27"/>
                  </a:lnTo>
                  <a:lnTo>
                    <a:pt x="206" y="27"/>
                  </a:lnTo>
                  <a:lnTo>
                    <a:pt x="200" y="29"/>
                  </a:lnTo>
                  <a:lnTo>
                    <a:pt x="192" y="31"/>
                  </a:lnTo>
                  <a:lnTo>
                    <a:pt x="187" y="35"/>
                  </a:lnTo>
                  <a:lnTo>
                    <a:pt x="181" y="38"/>
                  </a:lnTo>
                  <a:lnTo>
                    <a:pt x="175" y="42"/>
                  </a:lnTo>
                  <a:lnTo>
                    <a:pt x="170" y="46"/>
                  </a:lnTo>
                  <a:lnTo>
                    <a:pt x="164" y="50"/>
                  </a:lnTo>
                  <a:lnTo>
                    <a:pt x="156" y="54"/>
                  </a:lnTo>
                  <a:lnTo>
                    <a:pt x="151" y="55"/>
                  </a:lnTo>
                  <a:lnTo>
                    <a:pt x="143" y="57"/>
                  </a:lnTo>
                  <a:lnTo>
                    <a:pt x="135" y="57"/>
                  </a:lnTo>
                  <a:lnTo>
                    <a:pt x="128" y="57"/>
                  </a:lnTo>
                  <a:lnTo>
                    <a:pt x="120" y="55"/>
                  </a:lnTo>
                  <a:lnTo>
                    <a:pt x="111" y="52"/>
                  </a:lnTo>
                  <a:lnTo>
                    <a:pt x="105" y="48"/>
                  </a:lnTo>
                  <a:lnTo>
                    <a:pt x="101" y="46"/>
                  </a:lnTo>
                  <a:lnTo>
                    <a:pt x="101" y="44"/>
                  </a:lnTo>
                  <a:lnTo>
                    <a:pt x="105" y="42"/>
                  </a:lnTo>
                  <a:lnTo>
                    <a:pt x="114" y="40"/>
                  </a:lnTo>
                  <a:lnTo>
                    <a:pt x="122" y="35"/>
                  </a:lnTo>
                  <a:lnTo>
                    <a:pt x="133" y="31"/>
                  </a:lnTo>
                  <a:lnTo>
                    <a:pt x="141" y="25"/>
                  </a:lnTo>
                  <a:lnTo>
                    <a:pt x="147" y="17"/>
                  </a:lnTo>
                  <a:lnTo>
                    <a:pt x="143" y="12"/>
                  </a:lnTo>
                  <a:lnTo>
                    <a:pt x="141" y="8"/>
                  </a:lnTo>
                  <a:lnTo>
                    <a:pt x="135" y="4"/>
                  </a:lnTo>
                  <a:lnTo>
                    <a:pt x="130" y="2"/>
                  </a:lnTo>
                  <a:lnTo>
                    <a:pt x="122" y="0"/>
                  </a:lnTo>
                  <a:lnTo>
                    <a:pt x="113" y="0"/>
                  </a:lnTo>
                  <a:lnTo>
                    <a:pt x="105" y="0"/>
                  </a:lnTo>
                  <a:lnTo>
                    <a:pt x="95" y="2"/>
                  </a:lnTo>
                  <a:lnTo>
                    <a:pt x="86" y="2"/>
                  </a:lnTo>
                  <a:lnTo>
                    <a:pt x="76" y="4"/>
                  </a:lnTo>
                  <a:lnTo>
                    <a:pt x="67" y="4"/>
                  </a:lnTo>
                  <a:lnTo>
                    <a:pt x="61" y="6"/>
                  </a:lnTo>
                  <a:lnTo>
                    <a:pt x="54" y="8"/>
                  </a:lnTo>
                  <a:lnTo>
                    <a:pt x="50" y="8"/>
                  </a:lnTo>
                  <a:lnTo>
                    <a:pt x="46" y="10"/>
                  </a:lnTo>
                  <a:lnTo>
                    <a:pt x="46" y="12"/>
                  </a:lnTo>
                  <a:close/>
                </a:path>
              </a:pathLst>
            </a:custGeom>
            <a:solidFill>
              <a:srgbClr val="FFB8B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68" name="Freeform 21"/>
            <p:cNvSpPr>
              <a:spLocks/>
            </p:cNvSpPr>
            <p:nvPr/>
          </p:nvSpPr>
          <p:spPr bwMode="auto">
            <a:xfrm>
              <a:off x="2884488" y="2409825"/>
              <a:ext cx="330200" cy="131763"/>
            </a:xfrm>
            <a:custGeom>
              <a:avLst/>
              <a:gdLst>
                <a:gd name="T0" fmla="*/ 2147483647 w 416"/>
                <a:gd name="T1" fmla="*/ 2147483647 h 165"/>
                <a:gd name="T2" fmla="*/ 2147483647 w 416"/>
                <a:gd name="T3" fmla="*/ 2147483647 h 165"/>
                <a:gd name="T4" fmla="*/ 2147483647 w 416"/>
                <a:gd name="T5" fmla="*/ 2147483647 h 165"/>
                <a:gd name="T6" fmla="*/ 2147483647 w 416"/>
                <a:gd name="T7" fmla="*/ 2147483647 h 165"/>
                <a:gd name="T8" fmla="*/ 2147483647 w 416"/>
                <a:gd name="T9" fmla="*/ 2147483647 h 165"/>
                <a:gd name="T10" fmla="*/ 2147483647 w 416"/>
                <a:gd name="T11" fmla="*/ 2147483647 h 165"/>
                <a:gd name="T12" fmla="*/ 2147483647 w 416"/>
                <a:gd name="T13" fmla="*/ 2147483647 h 165"/>
                <a:gd name="T14" fmla="*/ 2147483647 w 416"/>
                <a:gd name="T15" fmla="*/ 2147483647 h 165"/>
                <a:gd name="T16" fmla="*/ 2147483647 w 416"/>
                <a:gd name="T17" fmla="*/ 2147483647 h 165"/>
                <a:gd name="T18" fmla="*/ 2147483647 w 416"/>
                <a:gd name="T19" fmla="*/ 2147483647 h 165"/>
                <a:gd name="T20" fmla="*/ 2147483647 w 416"/>
                <a:gd name="T21" fmla="*/ 2147483647 h 165"/>
                <a:gd name="T22" fmla="*/ 2147483647 w 416"/>
                <a:gd name="T23" fmla="*/ 2147483647 h 165"/>
                <a:gd name="T24" fmla="*/ 2147483647 w 416"/>
                <a:gd name="T25" fmla="*/ 2147483647 h 165"/>
                <a:gd name="T26" fmla="*/ 2147483647 w 416"/>
                <a:gd name="T27" fmla="*/ 2147483647 h 165"/>
                <a:gd name="T28" fmla="*/ 2147483647 w 416"/>
                <a:gd name="T29" fmla="*/ 2147483647 h 165"/>
                <a:gd name="T30" fmla="*/ 2147483647 w 416"/>
                <a:gd name="T31" fmla="*/ 2147483647 h 165"/>
                <a:gd name="T32" fmla="*/ 2147483647 w 416"/>
                <a:gd name="T33" fmla="*/ 2147483647 h 165"/>
                <a:gd name="T34" fmla="*/ 2147483647 w 416"/>
                <a:gd name="T35" fmla="*/ 2147483647 h 165"/>
                <a:gd name="T36" fmla="*/ 2147483647 w 416"/>
                <a:gd name="T37" fmla="*/ 2147483647 h 165"/>
                <a:gd name="T38" fmla="*/ 2147483647 w 416"/>
                <a:gd name="T39" fmla="*/ 2147483647 h 165"/>
                <a:gd name="T40" fmla="*/ 2147483647 w 416"/>
                <a:gd name="T41" fmla="*/ 2147483647 h 165"/>
                <a:gd name="T42" fmla="*/ 2147483647 w 416"/>
                <a:gd name="T43" fmla="*/ 2147483647 h 165"/>
                <a:gd name="T44" fmla="*/ 2147483647 w 416"/>
                <a:gd name="T45" fmla="*/ 2147483647 h 165"/>
                <a:gd name="T46" fmla="*/ 2147483647 w 416"/>
                <a:gd name="T47" fmla="*/ 2147483647 h 165"/>
                <a:gd name="T48" fmla="*/ 2147483647 w 416"/>
                <a:gd name="T49" fmla="*/ 2147483647 h 165"/>
                <a:gd name="T50" fmla="*/ 2147483647 w 416"/>
                <a:gd name="T51" fmla="*/ 2147483647 h 165"/>
                <a:gd name="T52" fmla="*/ 2147483647 w 416"/>
                <a:gd name="T53" fmla="*/ 2147483647 h 165"/>
                <a:gd name="T54" fmla="*/ 2147483647 w 416"/>
                <a:gd name="T55" fmla="*/ 2147483647 h 165"/>
                <a:gd name="T56" fmla="*/ 2147483647 w 416"/>
                <a:gd name="T57" fmla="*/ 2147483647 h 165"/>
                <a:gd name="T58" fmla="*/ 2147483647 w 416"/>
                <a:gd name="T59" fmla="*/ 2147483647 h 165"/>
                <a:gd name="T60" fmla="*/ 2147483647 w 416"/>
                <a:gd name="T61" fmla="*/ 2147483647 h 165"/>
                <a:gd name="T62" fmla="*/ 2147483647 w 416"/>
                <a:gd name="T63" fmla="*/ 2147483647 h 165"/>
                <a:gd name="T64" fmla="*/ 2147483647 w 416"/>
                <a:gd name="T65" fmla="*/ 2147483647 h 165"/>
                <a:gd name="T66" fmla="*/ 2147483647 w 416"/>
                <a:gd name="T67" fmla="*/ 2147483647 h 165"/>
                <a:gd name="T68" fmla="*/ 2147483647 w 416"/>
                <a:gd name="T69" fmla="*/ 2147483647 h 165"/>
                <a:gd name="T70" fmla="*/ 2147483647 w 416"/>
                <a:gd name="T71" fmla="*/ 2147483647 h 165"/>
                <a:gd name="T72" fmla="*/ 2147483647 w 416"/>
                <a:gd name="T73" fmla="*/ 2147483647 h 165"/>
                <a:gd name="T74" fmla="*/ 2147483647 w 416"/>
                <a:gd name="T75" fmla="*/ 2147483647 h 165"/>
                <a:gd name="T76" fmla="*/ 2147483647 w 416"/>
                <a:gd name="T77" fmla="*/ 2147483647 h 165"/>
                <a:gd name="T78" fmla="*/ 2147483647 w 416"/>
                <a:gd name="T79" fmla="*/ 2147483647 h 165"/>
                <a:gd name="T80" fmla="*/ 2147483647 w 416"/>
                <a:gd name="T81" fmla="*/ 2147483647 h 165"/>
                <a:gd name="T82" fmla="*/ 2147483647 w 416"/>
                <a:gd name="T83" fmla="*/ 2147483647 h 165"/>
                <a:gd name="T84" fmla="*/ 2147483647 w 416"/>
                <a:gd name="T85" fmla="*/ 2147483647 h 165"/>
                <a:gd name="T86" fmla="*/ 2147483647 w 416"/>
                <a:gd name="T87" fmla="*/ 2147483647 h 165"/>
                <a:gd name="T88" fmla="*/ 2147483647 w 416"/>
                <a:gd name="T89" fmla="*/ 2147483647 h 165"/>
                <a:gd name="T90" fmla="*/ 2147483647 w 416"/>
                <a:gd name="T91" fmla="*/ 2147483647 h 165"/>
                <a:gd name="T92" fmla="*/ 2147483647 w 416"/>
                <a:gd name="T93" fmla="*/ 2147483647 h 165"/>
                <a:gd name="T94" fmla="*/ 2147483647 w 416"/>
                <a:gd name="T95" fmla="*/ 2147483647 h 165"/>
                <a:gd name="T96" fmla="*/ 2147483647 w 416"/>
                <a:gd name="T97" fmla="*/ 2147483647 h 165"/>
                <a:gd name="T98" fmla="*/ 2147483647 w 416"/>
                <a:gd name="T99" fmla="*/ 2147483647 h 165"/>
                <a:gd name="T100" fmla="*/ 2147483647 w 416"/>
                <a:gd name="T101" fmla="*/ 2147483647 h 165"/>
                <a:gd name="T102" fmla="*/ 2147483647 w 416"/>
                <a:gd name="T103" fmla="*/ 2147483647 h 165"/>
                <a:gd name="T104" fmla="*/ 2147483647 w 416"/>
                <a:gd name="T105" fmla="*/ 2147483647 h 165"/>
                <a:gd name="T106" fmla="*/ 2147483647 w 416"/>
                <a:gd name="T107" fmla="*/ 0 h 1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165"/>
                <a:gd name="T164" fmla="*/ 416 w 416"/>
                <a:gd name="T165" fmla="*/ 165 h 1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165">
                  <a:moveTo>
                    <a:pt x="72" y="0"/>
                  </a:moveTo>
                  <a:lnTo>
                    <a:pt x="67" y="8"/>
                  </a:lnTo>
                  <a:lnTo>
                    <a:pt x="63" y="17"/>
                  </a:lnTo>
                  <a:lnTo>
                    <a:pt x="59" y="25"/>
                  </a:lnTo>
                  <a:lnTo>
                    <a:pt x="55" y="32"/>
                  </a:lnTo>
                  <a:lnTo>
                    <a:pt x="51" y="40"/>
                  </a:lnTo>
                  <a:lnTo>
                    <a:pt x="50" y="46"/>
                  </a:lnTo>
                  <a:lnTo>
                    <a:pt x="46" y="51"/>
                  </a:lnTo>
                  <a:lnTo>
                    <a:pt x="42" y="59"/>
                  </a:lnTo>
                  <a:lnTo>
                    <a:pt x="36" y="66"/>
                  </a:lnTo>
                  <a:lnTo>
                    <a:pt x="29" y="76"/>
                  </a:lnTo>
                  <a:lnTo>
                    <a:pt x="23" y="82"/>
                  </a:lnTo>
                  <a:lnTo>
                    <a:pt x="19" y="89"/>
                  </a:lnTo>
                  <a:lnTo>
                    <a:pt x="10" y="97"/>
                  </a:lnTo>
                  <a:lnTo>
                    <a:pt x="6" y="101"/>
                  </a:lnTo>
                  <a:lnTo>
                    <a:pt x="0" y="103"/>
                  </a:lnTo>
                  <a:lnTo>
                    <a:pt x="2" y="103"/>
                  </a:lnTo>
                  <a:lnTo>
                    <a:pt x="10" y="108"/>
                  </a:lnTo>
                  <a:lnTo>
                    <a:pt x="15" y="110"/>
                  </a:lnTo>
                  <a:lnTo>
                    <a:pt x="23" y="114"/>
                  </a:lnTo>
                  <a:lnTo>
                    <a:pt x="31" y="116"/>
                  </a:lnTo>
                  <a:lnTo>
                    <a:pt x="42" y="122"/>
                  </a:lnTo>
                  <a:lnTo>
                    <a:pt x="50" y="123"/>
                  </a:lnTo>
                  <a:lnTo>
                    <a:pt x="61" y="129"/>
                  </a:lnTo>
                  <a:lnTo>
                    <a:pt x="67" y="129"/>
                  </a:lnTo>
                  <a:lnTo>
                    <a:pt x="72" y="133"/>
                  </a:lnTo>
                  <a:lnTo>
                    <a:pt x="80" y="135"/>
                  </a:lnTo>
                  <a:lnTo>
                    <a:pt x="86" y="137"/>
                  </a:lnTo>
                  <a:lnTo>
                    <a:pt x="93" y="139"/>
                  </a:lnTo>
                  <a:lnTo>
                    <a:pt x="99" y="141"/>
                  </a:lnTo>
                  <a:lnTo>
                    <a:pt x="107" y="142"/>
                  </a:lnTo>
                  <a:lnTo>
                    <a:pt x="114" y="144"/>
                  </a:lnTo>
                  <a:lnTo>
                    <a:pt x="120" y="146"/>
                  </a:lnTo>
                  <a:lnTo>
                    <a:pt x="127" y="150"/>
                  </a:lnTo>
                  <a:lnTo>
                    <a:pt x="135" y="150"/>
                  </a:lnTo>
                  <a:lnTo>
                    <a:pt x="145" y="154"/>
                  </a:lnTo>
                  <a:lnTo>
                    <a:pt x="150" y="154"/>
                  </a:lnTo>
                  <a:lnTo>
                    <a:pt x="158" y="156"/>
                  </a:lnTo>
                  <a:lnTo>
                    <a:pt x="166" y="158"/>
                  </a:lnTo>
                  <a:lnTo>
                    <a:pt x="175" y="160"/>
                  </a:lnTo>
                  <a:lnTo>
                    <a:pt x="183" y="160"/>
                  </a:lnTo>
                  <a:lnTo>
                    <a:pt x="192" y="161"/>
                  </a:lnTo>
                  <a:lnTo>
                    <a:pt x="200" y="161"/>
                  </a:lnTo>
                  <a:lnTo>
                    <a:pt x="209" y="163"/>
                  </a:lnTo>
                  <a:lnTo>
                    <a:pt x="217" y="163"/>
                  </a:lnTo>
                  <a:lnTo>
                    <a:pt x="226" y="163"/>
                  </a:lnTo>
                  <a:lnTo>
                    <a:pt x="234" y="163"/>
                  </a:lnTo>
                  <a:lnTo>
                    <a:pt x="243" y="165"/>
                  </a:lnTo>
                  <a:lnTo>
                    <a:pt x="251" y="163"/>
                  </a:lnTo>
                  <a:lnTo>
                    <a:pt x="259" y="163"/>
                  </a:lnTo>
                  <a:lnTo>
                    <a:pt x="268" y="163"/>
                  </a:lnTo>
                  <a:lnTo>
                    <a:pt x="278" y="163"/>
                  </a:lnTo>
                  <a:lnTo>
                    <a:pt x="285" y="161"/>
                  </a:lnTo>
                  <a:lnTo>
                    <a:pt x="295" y="160"/>
                  </a:lnTo>
                  <a:lnTo>
                    <a:pt x="304" y="160"/>
                  </a:lnTo>
                  <a:lnTo>
                    <a:pt x="314" y="158"/>
                  </a:lnTo>
                  <a:lnTo>
                    <a:pt x="321" y="156"/>
                  </a:lnTo>
                  <a:lnTo>
                    <a:pt x="329" y="154"/>
                  </a:lnTo>
                  <a:lnTo>
                    <a:pt x="338" y="152"/>
                  </a:lnTo>
                  <a:lnTo>
                    <a:pt x="348" y="150"/>
                  </a:lnTo>
                  <a:lnTo>
                    <a:pt x="356" y="144"/>
                  </a:lnTo>
                  <a:lnTo>
                    <a:pt x="365" y="142"/>
                  </a:lnTo>
                  <a:lnTo>
                    <a:pt x="373" y="139"/>
                  </a:lnTo>
                  <a:lnTo>
                    <a:pt x="382" y="135"/>
                  </a:lnTo>
                  <a:lnTo>
                    <a:pt x="390" y="131"/>
                  </a:lnTo>
                  <a:lnTo>
                    <a:pt x="399" y="125"/>
                  </a:lnTo>
                  <a:lnTo>
                    <a:pt x="407" y="122"/>
                  </a:lnTo>
                  <a:lnTo>
                    <a:pt x="416" y="118"/>
                  </a:lnTo>
                  <a:lnTo>
                    <a:pt x="413" y="116"/>
                  </a:lnTo>
                  <a:lnTo>
                    <a:pt x="405" y="116"/>
                  </a:lnTo>
                  <a:lnTo>
                    <a:pt x="397" y="116"/>
                  </a:lnTo>
                  <a:lnTo>
                    <a:pt x="392" y="116"/>
                  </a:lnTo>
                  <a:lnTo>
                    <a:pt x="384" y="116"/>
                  </a:lnTo>
                  <a:lnTo>
                    <a:pt x="376" y="116"/>
                  </a:lnTo>
                  <a:lnTo>
                    <a:pt x="367" y="116"/>
                  </a:lnTo>
                  <a:lnTo>
                    <a:pt x="357" y="116"/>
                  </a:lnTo>
                  <a:lnTo>
                    <a:pt x="348" y="114"/>
                  </a:lnTo>
                  <a:lnTo>
                    <a:pt x="337" y="114"/>
                  </a:lnTo>
                  <a:lnTo>
                    <a:pt x="327" y="114"/>
                  </a:lnTo>
                  <a:lnTo>
                    <a:pt x="316" y="114"/>
                  </a:lnTo>
                  <a:lnTo>
                    <a:pt x="304" y="114"/>
                  </a:lnTo>
                  <a:lnTo>
                    <a:pt x="295" y="114"/>
                  </a:lnTo>
                  <a:lnTo>
                    <a:pt x="283" y="112"/>
                  </a:lnTo>
                  <a:lnTo>
                    <a:pt x="272" y="110"/>
                  </a:lnTo>
                  <a:lnTo>
                    <a:pt x="262" y="110"/>
                  </a:lnTo>
                  <a:lnTo>
                    <a:pt x="253" y="108"/>
                  </a:lnTo>
                  <a:lnTo>
                    <a:pt x="243" y="108"/>
                  </a:lnTo>
                  <a:lnTo>
                    <a:pt x="236" y="106"/>
                  </a:lnTo>
                  <a:lnTo>
                    <a:pt x="228" y="106"/>
                  </a:lnTo>
                  <a:lnTo>
                    <a:pt x="223" y="106"/>
                  </a:lnTo>
                  <a:lnTo>
                    <a:pt x="215" y="103"/>
                  </a:lnTo>
                  <a:lnTo>
                    <a:pt x="211" y="103"/>
                  </a:lnTo>
                  <a:lnTo>
                    <a:pt x="207" y="101"/>
                  </a:lnTo>
                  <a:lnTo>
                    <a:pt x="207" y="97"/>
                  </a:lnTo>
                  <a:lnTo>
                    <a:pt x="215" y="95"/>
                  </a:lnTo>
                  <a:lnTo>
                    <a:pt x="219" y="93"/>
                  </a:lnTo>
                  <a:lnTo>
                    <a:pt x="226" y="89"/>
                  </a:lnTo>
                  <a:lnTo>
                    <a:pt x="232" y="87"/>
                  </a:lnTo>
                  <a:lnTo>
                    <a:pt x="240" y="85"/>
                  </a:lnTo>
                  <a:lnTo>
                    <a:pt x="247" y="82"/>
                  </a:lnTo>
                  <a:lnTo>
                    <a:pt x="255" y="80"/>
                  </a:lnTo>
                  <a:lnTo>
                    <a:pt x="262" y="76"/>
                  </a:lnTo>
                  <a:lnTo>
                    <a:pt x="272" y="74"/>
                  </a:lnTo>
                  <a:lnTo>
                    <a:pt x="280" y="70"/>
                  </a:lnTo>
                  <a:lnTo>
                    <a:pt x="287" y="66"/>
                  </a:lnTo>
                  <a:lnTo>
                    <a:pt x="295" y="65"/>
                  </a:lnTo>
                  <a:lnTo>
                    <a:pt x="304" y="61"/>
                  </a:lnTo>
                  <a:lnTo>
                    <a:pt x="312" y="57"/>
                  </a:lnTo>
                  <a:lnTo>
                    <a:pt x="319" y="53"/>
                  </a:lnTo>
                  <a:lnTo>
                    <a:pt x="327" y="51"/>
                  </a:lnTo>
                  <a:lnTo>
                    <a:pt x="337" y="47"/>
                  </a:lnTo>
                  <a:lnTo>
                    <a:pt x="342" y="46"/>
                  </a:lnTo>
                  <a:lnTo>
                    <a:pt x="348" y="42"/>
                  </a:lnTo>
                  <a:lnTo>
                    <a:pt x="354" y="38"/>
                  </a:lnTo>
                  <a:lnTo>
                    <a:pt x="361" y="36"/>
                  </a:lnTo>
                  <a:lnTo>
                    <a:pt x="369" y="32"/>
                  </a:lnTo>
                  <a:lnTo>
                    <a:pt x="376" y="28"/>
                  </a:lnTo>
                  <a:lnTo>
                    <a:pt x="376" y="25"/>
                  </a:lnTo>
                  <a:lnTo>
                    <a:pt x="375" y="23"/>
                  </a:lnTo>
                  <a:lnTo>
                    <a:pt x="371" y="23"/>
                  </a:lnTo>
                  <a:lnTo>
                    <a:pt x="367" y="23"/>
                  </a:lnTo>
                  <a:lnTo>
                    <a:pt x="361" y="23"/>
                  </a:lnTo>
                  <a:lnTo>
                    <a:pt x="356" y="25"/>
                  </a:lnTo>
                  <a:lnTo>
                    <a:pt x="348" y="25"/>
                  </a:lnTo>
                  <a:lnTo>
                    <a:pt x="340" y="27"/>
                  </a:lnTo>
                  <a:lnTo>
                    <a:pt x="331" y="27"/>
                  </a:lnTo>
                  <a:lnTo>
                    <a:pt x="323" y="27"/>
                  </a:lnTo>
                  <a:lnTo>
                    <a:pt x="314" y="27"/>
                  </a:lnTo>
                  <a:lnTo>
                    <a:pt x="306" y="28"/>
                  </a:lnTo>
                  <a:lnTo>
                    <a:pt x="299" y="30"/>
                  </a:lnTo>
                  <a:lnTo>
                    <a:pt x="291" y="30"/>
                  </a:lnTo>
                  <a:lnTo>
                    <a:pt x="280" y="30"/>
                  </a:lnTo>
                  <a:lnTo>
                    <a:pt x="272" y="30"/>
                  </a:lnTo>
                  <a:lnTo>
                    <a:pt x="262" y="30"/>
                  </a:lnTo>
                  <a:lnTo>
                    <a:pt x="255" y="32"/>
                  </a:lnTo>
                  <a:lnTo>
                    <a:pt x="247" y="32"/>
                  </a:lnTo>
                  <a:lnTo>
                    <a:pt x="238" y="32"/>
                  </a:lnTo>
                  <a:lnTo>
                    <a:pt x="230" y="32"/>
                  </a:lnTo>
                  <a:lnTo>
                    <a:pt x="223" y="32"/>
                  </a:lnTo>
                  <a:lnTo>
                    <a:pt x="215" y="32"/>
                  </a:lnTo>
                  <a:lnTo>
                    <a:pt x="207" y="32"/>
                  </a:lnTo>
                  <a:lnTo>
                    <a:pt x="198" y="32"/>
                  </a:lnTo>
                  <a:lnTo>
                    <a:pt x="192" y="32"/>
                  </a:lnTo>
                  <a:lnTo>
                    <a:pt x="185" y="30"/>
                  </a:lnTo>
                  <a:lnTo>
                    <a:pt x="177" y="30"/>
                  </a:lnTo>
                  <a:lnTo>
                    <a:pt x="171" y="30"/>
                  </a:lnTo>
                  <a:lnTo>
                    <a:pt x="166" y="30"/>
                  </a:lnTo>
                  <a:lnTo>
                    <a:pt x="158" y="30"/>
                  </a:lnTo>
                  <a:lnTo>
                    <a:pt x="152" y="28"/>
                  </a:lnTo>
                  <a:lnTo>
                    <a:pt x="146" y="27"/>
                  </a:lnTo>
                  <a:lnTo>
                    <a:pt x="143" y="27"/>
                  </a:lnTo>
                  <a:lnTo>
                    <a:pt x="133" y="27"/>
                  </a:lnTo>
                  <a:lnTo>
                    <a:pt x="127" y="25"/>
                  </a:lnTo>
                  <a:lnTo>
                    <a:pt x="116" y="21"/>
                  </a:lnTo>
                  <a:lnTo>
                    <a:pt x="107" y="17"/>
                  </a:lnTo>
                  <a:lnTo>
                    <a:pt x="95" y="11"/>
                  </a:lnTo>
                  <a:lnTo>
                    <a:pt x="88" y="9"/>
                  </a:lnTo>
                  <a:lnTo>
                    <a:pt x="80" y="4"/>
                  </a:lnTo>
                  <a:lnTo>
                    <a:pt x="74" y="2"/>
                  </a:lnTo>
                  <a:lnTo>
                    <a:pt x="72" y="0"/>
                  </a:lnTo>
                  <a:close/>
                </a:path>
              </a:pathLst>
            </a:custGeom>
            <a:solidFill>
              <a:srgbClr val="8AA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69" name="Freeform 22"/>
            <p:cNvSpPr>
              <a:spLocks/>
            </p:cNvSpPr>
            <p:nvPr/>
          </p:nvSpPr>
          <p:spPr bwMode="auto">
            <a:xfrm>
              <a:off x="2998788" y="2019300"/>
              <a:ext cx="146050" cy="265113"/>
            </a:xfrm>
            <a:custGeom>
              <a:avLst/>
              <a:gdLst>
                <a:gd name="T0" fmla="*/ 2147483647 w 184"/>
                <a:gd name="T1" fmla="*/ 2147483647 h 334"/>
                <a:gd name="T2" fmla="*/ 2147483647 w 184"/>
                <a:gd name="T3" fmla="*/ 2147483647 h 334"/>
                <a:gd name="T4" fmla="*/ 2147483647 w 184"/>
                <a:gd name="T5" fmla="*/ 2147483647 h 334"/>
                <a:gd name="T6" fmla="*/ 2147483647 w 184"/>
                <a:gd name="T7" fmla="*/ 2147483647 h 334"/>
                <a:gd name="T8" fmla="*/ 2147483647 w 184"/>
                <a:gd name="T9" fmla="*/ 2147483647 h 334"/>
                <a:gd name="T10" fmla="*/ 2147483647 w 184"/>
                <a:gd name="T11" fmla="*/ 2147483647 h 334"/>
                <a:gd name="T12" fmla="*/ 2147483647 w 184"/>
                <a:gd name="T13" fmla="*/ 2147483647 h 334"/>
                <a:gd name="T14" fmla="*/ 2147483647 w 184"/>
                <a:gd name="T15" fmla="*/ 2147483647 h 334"/>
                <a:gd name="T16" fmla="*/ 2147483647 w 184"/>
                <a:gd name="T17" fmla="*/ 2147483647 h 334"/>
                <a:gd name="T18" fmla="*/ 2147483647 w 184"/>
                <a:gd name="T19" fmla="*/ 2147483647 h 334"/>
                <a:gd name="T20" fmla="*/ 2147483647 w 184"/>
                <a:gd name="T21" fmla="*/ 2147483647 h 334"/>
                <a:gd name="T22" fmla="*/ 2147483647 w 184"/>
                <a:gd name="T23" fmla="*/ 2147483647 h 334"/>
                <a:gd name="T24" fmla="*/ 0 w 184"/>
                <a:gd name="T25" fmla="*/ 2147483647 h 334"/>
                <a:gd name="T26" fmla="*/ 0 w 184"/>
                <a:gd name="T27" fmla="*/ 2147483647 h 334"/>
                <a:gd name="T28" fmla="*/ 0 w 184"/>
                <a:gd name="T29" fmla="*/ 2147483647 h 334"/>
                <a:gd name="T30" fmla="*/ 2147483647 w 184"/>
                <a:gd name="T31" fmla="*/ 2147483647 h 334"/>
                <a:gd name="T32" fmla="*/ 2147483647 w 184"/>
                <a:gd name="T33" fmla="*/ 2147483647 h 334"/>
                <a:gd name="T34" fmla="*/ 2147483647 w 184"/>
                <a:gd name="T35" fmla="*/ 2147483647 h 334"/>
                <a:gd name="T36" fmla="*/ 2147483647 w 184"/>
                <a:gd name="T37" fmla="*/ 2147483647 h 334"/>
                <a:gd name="T38" fmla="*/ 2147483647 w 184"/>
                <a:gd name="T39" fmla="*/ 2147483647 h 334"/>
                <a:gd name="T40" fmla="*/ 2147483647 w 184"/>
                <a:gd name="T41" fmla="*/ 2147483647 h 334"/>
                <a:gd name="T42" fmla="*/ 2147483647 w 184"/>
                <a:gd name="T43" fmla="*/ 2147483647 h 334"/>
                <a:gd name="T44" fmla="*/ 2147483647 w 184"/>
                <a:gd name="T45" fmla="*/ 2147483647 h 334"/>
                <a:gd name="T46" fmla="*/ 2147483647 w 184"/>
                <a:gd name="T47" fmla="*/ 2147483647 h 334"/>
                <a:gd name="T48" fmla="*/ 2147483647 w 184"/>
                <a:gd name="T49" fmla="*/ 2147483647 h 334"/>
                <a:gd name="T50" fmla="*/ 2147483647 w 184"/>
                <a:gd name="T51" fmla="*/ 2147483647 h 334"/>
                <a:gd name="T52" fmla="*/ 2147483647 w 184"/>
                <a:gd name="T53" fmla="*/ 2147483647 h 334"/>
                <a:gd name="T54" fmla="*/ 2147483647 w 184"/>
                <a:gd name="T55" fmla="*/ 2147483647 h 334"/>
                <a:gd name="T56" fmla="*/ 2147483647 w 184"/>
                <a:gd name="T57" fmla="*/ 2147483647 h 334"/>
                <a:gd name="T58" fmla="*/ 2147483647 w 184"/>
                <a:gd name="T59" fmla="*/ 2147483647 h 334"/>
                <a:gd name="T60" fmla="*/ 2147483647 w 184"/>
                <a:gd name="T61" fmla="*/ 2147483647 h 334"/>
                <a:gd name="T62" fmla="*/ 2147483647 w 184"/>
                <a:gd name="T63" fmla="*/ 2147483647 h 334"/>
                <a:gd name="T64" fmla="*/ 2147483647 w 184"/>
                <a:gd name="T65" fmla="*/ 2147483647 h 334"/>
                <a:gd name="T66" fmla="*/ 2147483647 w 184"/>
                <a:gd name="T67" fmla="*/ 2147483647 h 334"/>
                <a:gd name="T68" fmla="*/ 2147483647 w 184"/>
                <a:gd name="T69" fmla="*/ 2147483647 h 334"/>
                <a:gd name="T70" fmla="*/ 2147483647 w 184"/>
                <a:gd name="T71" fmla="*/ 2147483647 h 334"/>
                <a:gd name="T72" fmla="*/ 2147483647 w 184"/>
                <a:gd name="T73" fmla="*/ 2147483647 h 334"/>
                <a:gd name="T74" fmla="*/ 2147483647 w 184"/>
                <a:gd name="T75" fmla="*/ 2147483647 h 334"/>
                <a:gd name="T76" fmla="*/ 2147483647 w 184"/>
                <a:gd name="T77" fmla="*/ 2147483647 h 334"/>
                <a:gd name="T78" fmla="*/ 2147483647 w 184"/>
                <a:gd name="T79" fmla="*/ 2147483647 h 334"/>
                <a:gd name="T80" fmla="*/ 2147483647 w 184"/>
                <a:gd name="T81" fmla="*/ 2147483647 h 334"/>
                <a:gd name="T82" fmla="*/ 2147483647 w 184"/>
                <a:gd name="T83" fmla="*/ 2147483647 h 334"/>
                <a:gd name="T84" fmla="*/ 2147483647 w 184"/>
                <a:gd name="T85" fmla="*/ 2147483647 h 334"/>
                <a:gd name="T86" fmla="*/ 2147483647 w 184"/>
                <a:gd name="T87" fmla="*/ 2147483647 h 334"/>
                <a:gd name="T88" fmla="*/ 2147483647 w 184"/>
                <a:gd name="T89" fmla="*/ 2147483647 h 334"/>
                <a:gd name="T90" fmla="*/ 2147483647 w 184"/>
                <a:gd name="T91" fmla="*/ 2147483647 h 334"/>
                <a:gd name="T92" fmla="*/ 2147483647 w 184"/>
                <a:gd name="T93" fmla="*/ 2147483647 h 334"/>
                <a:gd name="T94" fmla="*/ 2147483647 w 184"/>
                <a:gd name="T95" fmla="*/ 0 h 334"/>
                <a:gd name="T96" fmla="*/ 2147483647 w 184"/>
                <a:gd name="T97" fmla="*/ 0 h 3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4"/>
                <a:gd name="T148" fmla="*/ 0 h 334"/>
                <a:gd name="T149" fmla="*/ 184 w 184"/>
                <a:gd name="T150" fmla="*/ 334 h 3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4" h="334">
                  <a:moveTo>
                    <a:pt x="97" y="0"/>
                  </a:moveTo>
                  <a:lnTo>
                    <a:pt x="93" y="7"/>
                  </a:lnTo>
                  <a:lnTo>
                    <a:pt x="93" y="15"/>
                  </a:lnTo>
                  <a:lnTo>
                    <a:pt x="91" y="21"/>
                  </a:lnTo>
                  <a:lnTo>
                    <a:pt x="91" y="28"/>
                  </a:lnTo>
                  <a:lnTo>
                    <a:pt x="89" y="36"/>
                  </a:lnTo>
                  <a:lnTo>
                    <a:pt x="87" y="41"/>
                  </a:lnTo>
                  <a:lnTo>
                    <a:pt x="85" y="49"/>
                  </a:lnTo>
                  <a:lnTo>
                    <a:pt x="85" y="55"/>
                  </a:lnTo>
                  <a:lnTo>
                    <a:pt x="81" y="66"/>
                  </a:lnTo>
                  <a:lnTo>
                    <a:pt x="76" y="78"/>
                  </a:lnTo>
                  <a:lnTo>
                    <a:pt x="72" y="87"/>
                  </a:lnTo>
                  <a:lnTo>
                    <a:pt x="68" y="98"/>
                  </a:lnTo>
                  <a:lnTo>
                    <a:pt x="62" y="106"/>
                  </a:lnTo>
                  <a:lnTo>
                    <a:pt x="59" y="114"/>
                  </a:lnTo>
                  <a:lnTo>
                    <a:pt x="53" y="121"/>
                  </a:lnTo>
                  <a:lnTo>
                    <a:pt x="49" y="131"/>
                  </a:lnTo>
                  <a:lnTo>
                    <a:pt x="45" y="136"/>
                  </a:lnTo>
                  <a:lnTo>
                    <a:pt x="40" y="144"/>
                  </a:lnTo>
                  <a:lnTo>
                    <a:pt x="34" y="150"/>
                  </a:lnTo>
                  <a:lnTo>
                    <a:pt x="32" y="157"/>
                  </a:lnTo>
                  <a:lnTo>
                    <a:pt x="21" y="169"/>
                  </a:lnTo>
                  <a:lnTo>
                    <a:pt x="13" y="178"/>
                  </a:lnTo>
                  <a:lnTo>
                    <a:pt x="7" y="190"/>
                  </a:lnTo>
                  <a:lnTo>
                    <a:pt x="3" y="203"/>
                  </a:lnTo>
                  <a:lnTo>
                    <a:pt x="0" y="207"/>
                  </a:lnTo>
                  <a:lnTo>
                    <a:pt x="0" y="212"/>
                  </a:lnTo>
                  <a:lnTo>
                    <a:pt x="0" y="220"/>
                  </a:lnTo>
                  <a:lnTo>
                    <a:pt x="0" y="228"/>
                  </a:lnTo>
                  <a:lnTo>
                    <a:pt x="0" y="233"/>
                  </a:lnTo>
                  <a:lnTo>
                    <a:pt x="3" y="243"/>
                  </a:lnTo>
                  <a:lnTo>
                    <a:pt x="5" y="251"/>
                  </a:lnTo>
                  <a:lnTo>
                    <a:pt x="11" y="260"/>
                  </a:lnTo>
                  <a:lnTo>
                    <a:pt x="13" y="268"/>
                  </a:lnTo>
                  <a:lnTo>
                    <a:pt x="19" y="275"/>
                  </a:lnTo>
                  <a:lnTo>
                    <a:pt x="22" y="283"/>
                  </a:lnTo>
                  <a:lnTo>
                    <a:pt x="30" y="290"/>
                  </a:lnTo>
                  <a:lnTo>
                    <a:pt x="36" y="296"/>
                  </a:lnTo>
                  <a:lnTo>
                    <a:pt x="45" y="304"/>
                  </a:lnTo>
                  <a:lnTo>
                    <a:pt x="51" y="309"/>
                  </a:lnTo>
                  <a:lnTo>
                    <a:pt x="60" y="313"/>
                  </a:lnTo>
                  <a:lnTo>
                    <a:pt x="68" y="317"/>
                  </a:lnTo>
                  <a:lnTo>
                    <a:pt x="78" y="321"/>
                  </a:lnTo>
                  <a:lnTo>
                    <a:pt x="85" y="325"/>
                  </a:lnTo>
                  <a:lnTo>
                    <a:pt x="95" y="327"/>
                  </a:lnTo>
                  <a:lnTo>
                    <a:pt x="102" y="328"/>
                  </a:lnTo>
                  <a:lnTo>
                    <a:pt x="112" y="330"/>
                  </a:lnTo>
                  <a:lnTo>
                    <a:pt x="119" y="332"/>
                  </a:lnTo>
                  <a:lnTo>
                    <a:pt x="129" y="334"/>
                  </a:lnTo>
                  <a:lnTo>
                    <a:pt x="135" y="332"/>
                  </a:lnTo>
                  <a:lnTo>
                    <a:pt x="142" y="332"/>
                  </a:lnTo>
                  <a:lnTo>
                    <a:pt x="150" y="330"/>
                  </a:lnTo>
                  <a:lnTo>
                    <a:pt x="157" y="330"/>
                  </a:lnTo>
                  <a:lnTo>
                    <a:pt x="169" y="325"/>
                  </a:lnTo>
                  <a:lnTo>
                    <a:pt x="176" y="317"/>
                  </a:lnTo>
                  <a:lnTo>
                    <a:pt x="182" y="308"/>
                  </a:lnTo>
                  <a:lnTo>
                    <a:pt x="184" y="296"/>
                  </a:lnTo>
                  <a:lnTo>
                    <a:pt x="182" y="289"/>
                  </a:lnTo>
                  <a:lnTo>
                    <a:pt x="178" y="283"/>
                  </a:lnTo>
                  <a:lnTo>
                    <a:pt x="176" y="275"/>
                  </a:lnTo>
                  <a:lnTo>
                    <a:pt x="173" y="268"/>
                  </a:lnTo>
                  <a:lnTo>
                    <a:pt x="167" y="256"/>
                  </a:lnTo>
                  <a:lnTo>
                    <a:pt x="161" y="249"/>
                  </a:lnTo>
                  <a:lnTo>
                    <a:pt x="155" y="241"/>
                  </a:lnTo>
                  <a:lnTo>
                    <a:pt x="152" y="233"/>
                  </a:lnTo>
                  <a:lnTo>
                    <a:pt x="146" y="224"/>
                  </a:lnTo>
                  <a:lnTo>
                    <a:pt x="142" y="216"/>
                  </a:lnTo>
                  <a:lnTo>
                    <a:pt x="138" y="207"/>
                  </a:lnTo>
                  <a:lnTo>
                    <a:pt x="135" y="201"/>
                  </a:lnTo>
                  <a:lnTo>
                    <a:pt x="131" y="193"/>
                  </a:lnTo>
                  <a:lnTo>
                    <a:pt x="127" y="186"/>
                  </a:lnTo>
                  <a:lnTo>
                    <a:pt x="123" y="178"/>
                  </a:lnTo>
                  <a:lnTo>
                    <a:pt x="121" y="171"/>
                  </a:lnTo>
                  <a:lnTo>
                    <a:pt x="117" y="163"/>
                  </a:lnTo>
                  <a:lnTo>
                    <a:pt x="114" y="157"/>
                  </a:lnTo>
                  <a:lnTo>
                    <a:pt x="112" y="150"/>
                  </a:lnTo>
                  <a:lnTo>
                    <a:pt x="112" y="144"/>
                  </a:lnTo>
                  <a:lnTo>
                    <a:pt x="108" y="136"/>
                  </a:lnTo>
                  <a:lnTo>
                    <a:pt x="106" y="131"/>
                  </a:lnTo>
                  <a:lnTo>
                    <a:pt x="104" y="125"/>
                  </a:lnTo>
                  <a:lnTo>
                    <a:pt x="104" y="117"/>
                  </a:lnTo>
                  <a:lnTo>
                    <a:pt x="102" y="106"/>
                  </a:lnTo>
                  <a:lnTo>
                    <a:pt x="104" y="95"/>
                  </a:lnTo>
                  <a:lnTo>
                    <a:pt x="104" y="83"/>
                  </a:lnTo>
                  <a:lnTo>
                    <a:pt x="106" y="72"/>
                  </a:lnTo>
                  <a:lnTo>
                    <a:pt x="110" y="62"/>
                  </a:lnTo>
                  <a:lnTo>
                    <a:pt x="116" y="53"/>
                  </a:lnTo>
                  <a:lnTo>
                    <a:pt x="119" y="41"/>
                  </a:lnTo>
                  <a:lnTo>
                    <a:pt x="121" y="34"/>
                  </a:lnTo>
                  <a:lnTo>
                    <a:pt x="121" y="26"/>
                  </a:lnTo>
                  <a:lnTo>
                    <a:pt x="123" y="21"/>
                  </a:lnTo>
                  <a:lnTo>
                    <a:pt x="121" y="11"/>
                  </a:lnTo>
                  <a:lnTo>
                    <a:pt x="116" y="5"/>
                  </a:lnTo>
                  <a:lnTo>
                    <a:pt x="110" y="2"/>
                  </a:lnTo>
                  <a:lnTo>
                    <a:pt x="102" y="0"/>
                  </a:lnTo>
                  <a:lnTo>
                    <a:pt x="97" y="0"/>
                  </a:lnTo>
                  <a:close/>
                </a:path>
              </a:pathLst>
            </a:custGeom>
            <a:solidFill>
              <a:srgbClr val="FFE06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70" name="Freeform 84"/>
            <p:cNvSpPr>
              <a:spLocks/>
            </p:cNvSpPr>
            <p:nvPr/>
          </p:nvSpPr>
          <p:spPr bwMode="auto">
            <a:xfrm>
              <a:off x="2970213" y="1981200"/>
              <a:ext cx="100012" cy="309563"/>
            </a:xfrm>
            <a:custGeom>
              <a:avLst/>
              <a:gdLst>
                <a:gd name="T0" fmla="*/ 2147483647 w 126"/>
                <a:gd name="T1" fmla="*/ 2147483647 h 390"/>
                <a:gd name="T2" fmla="*/ 2147483647 w 126"/>
                <a:gd name="T3" fmla="*/ 2147483647 h 390"/>
                <a:gd name="T4" fmla="*/ 2147483647 w 126"/>
                <a:gd name="T5" fmla="*/ 2147483647 h 390"/>
                <a:gd name="T6" fmla="*/ 2147483647 w 126"/>
                <a:gd name="T7" fmla="*/ 2147483647 h 390"/>
                <a:gd name="T8" fmla="*/ 2147483647 w 126"/>
                <a:gd name="T9" fmla="*/ 2147483647 h 390"/>
                <a:gd name="T10" fmla="*/ 2147483647 w 126"/>
                <a:gd name="T11" fmla="*/ 2147483647 h 390"/>
                <a:gd name="T12" fmla="*/ 2147483647 w 126"/>
                <a:gd name="T13" fmla="*/ 2147483647 h 390"/>
                <a:gd name="T14" fmla="*/ 2147483647 w 126"/>
                <a:gd name="T15" fmla="*/ 2147483647 h 390"/>
                <a:gd name="T16" fmla="*/ 2147483647 w 126"/>
                <a:gd name="T17" fmla="*/ 2147483647 h 390"/>
                <a:gd name="T18" fmla="*/ 2147483647 w 126"/>
                <a:gd name="T19" fmla="*/ 2147483647 h 390"/>
                <a:gd name="T20" fmla="*/ 2147483647 w 126"/>
                <a:gd name="T21" fmla="*/ 2147483647 h 390"/>
                <a:gd name="T22" fmla="*/ 2147483647 w 126"/>
                <a:gd name="T23" fmla="*/ 2147483647 h 390"/>
                <a:gd name="T24" fmla="*/ 2147483647 w 126"/>
                <a:gd name="T25" fmla="*/ 2147483647 h 390"/>
                <a:gd name="T26" fmla="*/ 2147483647 w 126"/>
                <a:gd name="T27" fmla="*/ 2147483647 h 390"/>
                <a:gd name="T28" fmla="*/ 2147483647 w 126"/>
                <a:gd name="T29" fmla="*/ 2147483647 h 390"/>
                <a:gd name="T30" fmla="*/ 2147483647 w 126"/>
                <a:gd name="T31" fmla="*/ 2147483647 h 390"/>
                <a:gd name="T32" fmla="*/ 2147483647 w 126"/>
                <a:gd name="T33" fmla="*/ 2147483647 h 390"/>
                <a:gd name="T34" fmla="*/ 0 w 126"/>
                <a:gd name="T35" fmla="*/ 2147483647 h 390"/>
                <a:gd name="T36" fmla="*/ 0 w 126"/>
                <a:gd name="T37" fmla="*/ 2147483647 h 390"/>
                <a:gd name="T38" fmla="*/ 2147483647 w 126"/>
                <a:gd name="T39" fmla="*/ 2147483647 h 390"/>
                <a:gd name="T40" fmla="*/ 2147483647 w 126"/>
                <a:gd name="T41" fmla="*/ 2147483647 h 390"/>
                <a:gd name="T42" fmla="*/ 2147483647 w 126"/>
                <a:gd name="T43" fmla="*/ 2147483647 h 390"/>
                <a:gd name="T44" fmla="*/ 2147483647 w 126"/>
                <a:gd name="T45" fmla="*/ 2147483647 h 390"/>
                <a:gd name="T46" fmla="*/ 2147483647 w 126"/>
                <a:gd name="T47" fmla="*/ 2147483647 h 390"/>
                <a:gd name="T48" fmla="*/ 2147483647 w 126"/>
                <a:gd name="T49" fmla="*/ 2147483647 h 390"/>
                <a:gd name="T50" fmla="*/ 2147483647 w 126"/>
                <a:gd name="T51" fmla="*/ 2147483647 h 390"/>
                <a:gd name="T52" fmla="*/ 2147483647 w 126"/>
                <a:gd name="T53" fmla="*/ 2147483647 h 390"/>
                <a:gd name="T54" fmla="*/ 2147483647 w 126"/>
                <a:gd name="T55" fmla="*/ 2147483647 h 390"/>
                <a:gd name="T56" fmla="*/ 2147483647 w 126"/>
                <a:gd name="T57" fmla="*/ 2147483647 h 390"/>
                <a:gd name="T58" fmla="*/ 2147483647 w 126"/>
                <a:gd name="T59" fmla="*/ 2147483647 h 390"/>
                <a:gd name="T60" fmla="*/ 2147483647 w 126"/>
                <a:gd name="T61" fmla="*/ 2147483647 h 390"/>
                <a:gd name="T62" fmla="*/ 2147483647 w 126"/>
                <a:gd name="T63" fmla="*/ 2147483647 h 390"/>
                <a:gd name="T64" fmla="*/ 2147483647 w 126"/>
                <a:gd name="T65" fmla="*/ 2147483647 h 390"/>
                <a:gd name="T66" fmla="*/ 2147483647 w 126"/>
                <a:gd name="T67" fmla="*/ 2147483647 h 390"/>
                <a:gd name="T68" fmla="*/ 2147483647 w 126"/>
                <a:gd name="T69" fmla="*/ 2147483647 h 390"/>
                <a:gd name="T70" fmla="*/ 2147483647 w 126"/>
                <a:gd name="T71" fmla="*/ 2147483647 h 390"/>
                <a:gd name="T72" fmla="*/ 2147483647 w 126"/>
                <a:gd name="T73" fmla="*/ 2147483647 h 390"/>
                <a:gd name="T74" fmla="*/ 2147483647 w 126"/>
                <a:gd name="T75" fmla="*/ 2147483647 h 390"/>
                <a:gd name="T76" fmla="*/ 2147483647 w 126"/>
                <a:gd name="T77" fmla="*/ 2147483647 h 390"/>
                <a:gd name="T78" fmla="*/ 2147483647 w 126"/>
                <a:gd name="T79" fmla="*/ 2147483647 h 390"/>
                <a:gd name="T80" fmla="*/ 2147483647 w 126"/>
                <a:gd name="T81" fmla="*/ 2147483647 h 390"/>
                <a:gd name="T82" fmla="*/ 2147483647 w 126"/>
                <a:gd name="T83" fmla="*/ 2147483647 h 390"/>
                <a:gd name="T84" fmla="*/ 2147483647 w 126"/>
                <a:gd name="T85" fmla="*/ 2147483647 h 390"/>
                <a:gd name="T86" fmla="*/ 2147483647 w 126"/>
                <a:gd name="T87" fmla="*/ 2147483647 h 390"/>
                <a:gd name="T88" fmla="*/ 2147483647 w 126"/>
                <a:gd name="T89" fmla="*/ 2147483647 h 390"/>
                <a:gd name="T90" fmla="*/ 2147483647 w 126"/>
                <a:gd name="T91" fmla="*/ 2147483647 h 390"/>
                <a:gd name="T92" fmla="*/ 2147483647 w 126"/>
                <a:gd name="T93" fmla="*/ 2147483647 h 390"/>
                <a:gd name="T94" fmla="*/ 2147483647 w 126"/>
                <a:gd name="T95" fmla="*/ 2147483647 h 390"/>
                <a:gd name="T96" fmla="*/ 2147483647 w 126"/>
                <a:gd name="T97" fmla="*/ 2147483647 h 390"/>
                <a:gd name="T98" fmla="*/ 2147483647 w 126"/>
                <a:gd name="T99" fmla="*/ 2147483647 h 390"/>
                <a:gd name="T100" fmla="*/ 2147483647 w 126"/>
                <a:gd name="T101" fmla="*/ 2147483647 h 390"/>
                <a:gd name="T102" fmla="*/ 2147483647 w 126"/>
                <a:gd name="T103" fmla="*/ 2147483647 h 390"/>
                <a:gd name="T104" fmla="*/ 2147483647 w 126"/>
                <a:gd name="T105" fmla="*/ 2147483647 h 390"/>
                <a:gd name="T106" fmla="*/ 2147483647 w 126"/>
                <a:gd name="T107" fmla="*/ 2147483647 h 390"/>
                <a:gd name="T108" fmla="*/ 2147483647 w 126"/>
                <a:gd name="T109" fmla="*/ 2147483647 h 390"/>
                <a:gd name="T110" fmla="*/ 2147483647 w 126"/>
                <a:gd name="T111" fmla="*/ 2147483647 h 390"/>
                <a:gd name="T112" fmla="*/ 2147483647 w 126"/>
                <a:gd name="T113" fmla="*/ 2147483647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390"/>
                <a:gd name="T173" fmla="*/ 126 w 126"/>
                <a:gd name="T174" fmla="*/ 390 h 3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390">
                  <a:moveTo>
                    <a:pt x="99" y="48"/>
                  </a:moveTo>
                  <a:lnTo>
                    <a:pt x="97" y="59"/>
                  </a:lnTo>
                  <a:lnTo>
                    <a:pt x="96" y="70"/>
                  </a:lnTo>
                  <a:lnTo>
                    <a:pt x="94" y="76"/>
                  </a:lnTo>
                  <a:lnTo>
                    <a:pt x="94" y="84"/>
                  </a:lnTo>
                  <a:lnTo>
                    <a:pt x="92" y="89"/>
                  </a:lnTo>
                  <a:lnTo>
                    <a:pt x="92" y="95"/>
                  </a:lnTo>
                  <a:lnTo>
                    <a:pt x="88" y="105"/>
                  </a:lnTo>
                  <a:lnTo>
                    <a:pt x="86" y="116"/>
                  </a:lnTo>
                  <a:lnTo>
                    <a:pt x="84" y="126"/>
                  </a:lnTo>
                  <a:lnTo>
                    <a:pt x="82" y="137"/>
                  </a:lnTo>
                  <a:lnTo>
                    <a:pt x="77" y="146"/>
                  </a:lnTo>
                  <a:lnTo>
                    <a:pt x="73" y="154"/>
                  </a:lnTo>
                  <a:lnTo>
                    <a:pt x="69" y="164"/>
                  </a:lnTo>
                  <a:lnTo>
                    <a:pt x="65" y="173"/>
                  </a:lnTo>
                  <a:lnTo>
                    <a:pt x="61" y="181"/>
                  </a:lnTo>
                  <a:lnTo>
                    <a:pt x="58" y="190"/>
                  </a:lnTo>
                  <a:lnTo>
                    <a:pt x="54" y="198"/>
                  </a:lnTo>
                  <a:lnTo>
                    <a:pt x="50" y="205"/>
                  </a:lnTo>
                  <a:lnTo>
                    <a:pt x="46" y="213"/>
                  </a:lnTo>
                  <a:lnTo>
                    <a:pt x="42" y="221"/>
                  </a:lnTo>
                  <a:lnTo>
                    <a:pt x="37" y="228"/>
                  </a:lnTo>
                  <a:lnTo>
                    <a:pt x="35" y="236"/>
                  </a:lnTo>
                  <a:lnTo>
                    <a:pt x="29" y="241"/>
                  </a:lnTo>
                  <a:lnTo>
                    <a:pt x="27" y="251"/>
                  </a:lnTo>
                  <a:lnTo>
                    <a:pt x="23" y="257"/>
                  </a:lnTo>
                  <a:lnTo>
                    <a:pt x="19" y="264"/>
                  </a:lnTo>
                  <a:lnTo>
                    <a:pt x="16" y="270"/>
                  </a:lnTo>
                  <a:lnTo>
                    <a:pt x="14" y="278"/>
                  </a:lnTo>
                  <a:lnTo>
                    <a:pt x="10" y="283"/>
                  </a:lnTo>
                  <a:lnTo>
                    <a:pt x="8" y="291"/>
                  </a:lnTo>
                  <a:lnTo>
                    <a:pt x="6" y="297"/>
                  </a:lnTo>
                  <a:lnTo>
                    <a:pt x="4" y="304"/>
                  </a:lnTo>
                  <a:lnTo>
                    <a:pt x="2" y="312"/>
                  </a:lnTo>
                  <a:lnTo>
                    <a:pt x="2" y="319"/>
                  </a:lnTo>
                  <a:lnTo>
                    <a:pt x="0" y="325"/>
                  </a:lnTo>
                  <a:lnTo>
                    <a:pt x="0" y="331"/>
                  </a:lnTo>
                  <a:lnTo>
                    <a:pt x="0" y="337"/>
                  </a:lnTo>
                  <a:lnTo>
                    <a:pt x="2" y="342"/>
                  </a:lnTo>
                  <a:lnTo>
                    <a:pt x="8" y="352"/>
                  </a:lnTo>
                  <a:lnTo>
                    <a:pt x="16" y="359"/>
                  </a:lnTo>
                  <a:lnTo>
                    <a:pt x="25" y="367"/>
                  </a:lnTo>
                  <a:lnTo>
                    <a:pt x="37" y="373"/>
                  </a:lnTo>
                  <a:lnTo>
                    <a:pt x="42" y="375"/>
                  </a:lnTo>
                  <a:lnTo>
                    <a:pt x="48" y="378"/>
                  </a:lnTo>
                  <a:lnTo>
                    <a:pt x="54" y="380"/>
                  </a:lnTo>
                  <a:lnTo>
                    <a:pt x="59" y="382"/>
                  </a:lnTo>
                  <a:lnTo>
                    <a:pt x="71" y="384"/>
                  </a:lnTo>
                  <a:lnTo>
                    <a:pt x="84" y="386"/>
                  </a:lnTo>
                  <a:lnTo>
                    <a:pt x="94" y="388"/>
                  </a:lnTo>
                  <a:lnTo>
                    <a:pt x="105" y="390"/>
                  </a:lnTo>
                  <a:lnTo>
                    <a:pt x="113" y="390"/>
                  </a:lnTo>
                  <a:lnTo>
                    <a:pt x="120" y="390"/>
                  </a:lnTo>
                  <a:lnTo>
                    <a:pt x="124" y="390"/>
                  </a:lnTo>
                  <a:lnTo>
                    <a:pt x="126" y="390"/>
                  </a:lnTo>
                  <a:lnTo>
                    <a:pt x="124" y="390"/>
                  </a:lnTo>
                  <a:lnTo>
                    <a:pt x="122" y="390"/>
                  </a:lnTo>
                  <a:lnTo>
                    <a:pt x="118" y="388"/>
                  </a:lnTo>
                  <a:lnTo>
                    <a:pt x="113" y="386"/>
                  </a:lnTo>
                  <a:lnTo>
                    <a:pt x="105" y="384"/>
                  </a:lnTo>
                  <a:lnTo>
                    <a:pt x="97" y="382"/>
                  </a:lnTo>
                  <a:lnTo>
                    <a:pt x="90" y="378"/>
                  </a:lnTo>
                  <a:lnTo>
                    <a:pt x="82" y="376"/>
                  </a:lnTo>
                  <a:lnTo>
                    <a:pt x="73" y="371"/>
                  </a:lnTo>
                  <a:lnTo>
                    <a:pt x="65" y="367"/>
                  </a:lnTo>
                  <a:lnTo>
                    <a:pt x="56" y="359"/>
                  </a:lnTo>
                  <a:lnTo>
                    <a:pt x="50" y="354"/>
                  </a:lnTo>
                  <a:lnTo>
                    <a:pt x="42" y="346"/>
                  </a:lnTo>
                  <a:lnTo>
                    <a:pt x="37" y="338"/>
                  </a:lnTo>
                  <a:lnTo>
                    <a:pt x="33" y="329"/>
                  </a:lnTo>
                  <a:lnTo>
                    <a:pt x="31" y="319"/>
                  </a:lnTo>
                  <a:lnTo>
                    <a:pt x="29" y="308"/>
                  </a:lnTo>
                  <a:lnTo>
                    <a:pt x="29" y="297"/>
                  </a:lnTo>
                  <a:lnTo>
                    <a:pt x="31" y="283"/>
                  </a:lnTo>
                  <a:lnTo>
                    <a:pt x="35" y="274"/>
                  </a:lnTo>
                  <a:lnTo>
                    <a:pt x="37" y="266"/>
                  </a:lnTo>
                  <a:lnTo>
                    <a:pt x="38" y="260"/>
                  </a:lnTo>
                  <a:lnTo>
                    <a:pt x="42" y="255"/>
                  </a:lnTo>
                  <a:lnTo>
                    <a:pt x="44" y="249"/>
                  </a:lnTo>
                  <a:lnTo>
                    <a:pt x="52" y="238"/>
                  </a:lnTo>
                  <a:lnTo>
                    <a:pt x="59" y="226"/>
                  </a:lnTo>
                  <a:lnTo>
                    <a:pt x="63" y="219"/>
                  </a:lnTo>
                  <a:lnTo>
                    <a:pt x="65" y="213"/>
                  </a:lnTo>
                  <a:lnTo>
                    <a:pt x="71" y="205"/>
                  </a:lnTo>
                  <a:lnTo>
                    <a:pt x="75" y="202"/>
                  </a:lnTo>
                  <a:lnTo>
                    <a:pt x="78" y="194"/>
                  </a:lnTo>
                  <a:lnTo>
                    <a:pt x="82" y="188"/>
                  </a:lnTo>
                  <a:lnTo>
                    <a:pt x="86" y="181"/>
                  </a:lnTo>
                  <a:lnTo>
                    <a:pt x="90" y="175"/>
                  </a:lnTo>
                  <a:lnTo>
                    <a:pt x="94" y="169"/>
                  </a:lnTo>
                  <a:lnTo>
                    <a:pt x="97" y="162"/>
                  </a:lnTo>
                  <a:lnTo>
                    <a:pt x="99" y="156"/>
                  </a:lnTo>
                  <a:lnTo>
                    <a:pt x="103" y="150"/>
                  </a:lnTo>
                  <a:lnTo>
                    <a:pt x="105" y="143"/>
                  </a:lnTo>
                  <a:lnTo>
                    <a:pt x="109" y="139"/>
                  </a:lnTo>
                  <a:lnTo>
                    <a:pt x="113" y="131"/>
                  </a:lnTo>
                  <a:lnTo>
                    <a:pt x="115" y="126"/>
                  </a:lnTo>
                  <a:lnTo>
                    <a:pt x="116" y="120"/>
                  </a:lnTo>
                  <a:lnTo>
                    <a:pt x="118" y="112"/>
                  </a:lnTo>
                  <a:lnTo>
                    <a:pt x="118" y="107"/>
                  </a:lnTo>
                  <a:lnTo>
                    <a:pt x="120" y="99"/>
                  </a:lnTo>
                  <a:lnTo>
                    <a:pt x="120" y="88"/>
                  </a:lnTo>
                  <a:lnTo>
                    <a:pt x="120" y="78"/>
                  </a:lnTo>
                  <a:lnTo>
                    <a:pt x="118" y="65"/>
                  </a:lnTo>
                  <a:lnTo>
                    <a:pt x="118" y="55"/>
                  </a:lnTo>
                  <a:lnTo>
                    <a:pt x="115" y="46"/>
                  </a:lnTo>
                  <a:lnTo>
                    <a:pt x="113" y="38"/>
                  </a:lnTo>
                  <a:lnTo>
                    <a:pt x="109" y="29"/>
                  </a:lnTo>
                  <a:lnTo>
                    <a:pt x="105" y="21"/>
                  </a:lnTo>
                  <a:lnTo>
                    <a:pt x="101" y="15"/>
                  </a:lnTo>
                  <a:lnTo>
                    <a:pt x="99" y="11"/>
                  </a:lnTo>
                  <a:lnTo>
                    <a:pt x="96" y="2"/>
                  </a:lnTo>
                  <a:lnTo>
                    <a:pt x="94" y="0"/>
                  </a:lnTo>
                  <a:lnTo>
                    <a:pt x="99"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71" name="Freeform 85"/>
            <p:cNvSpPr>
              <a:spLocks/>
            </p:cNvSpPr>
            <p:nvPr/>
          </p:nvSpPr>
          <p:spPr bwMode="auto">
            <a:xfrm>
              <a:off x="3086100" y="2036763"/>
              <a:ext cx="88900" cy="239713"/>
            </a:xfrm>
            <a:custGeom>
              <a:avLst/>
              <a:gdLst>
                <a:gd name="T0" fmla="*/ 2147483647 w 110"/>
                <a:gd name="T1" fmla="*/ 2147483647 h 303"/>
                <a:gd name="T2" fmla="*/ 2147483647 w 110"/>
                <a:gd name="T3" fmla="*/ 2147483647 h 303"/>
                <a:gd name="T4" fmla="*/ 2147483647 w 110"/>
                <a:gd name="T5" fmla="*/ 2147483647 h 303"/>
                <a:gd name="T6" fmla="*/ 2147483647 w 110"/>
                <a:gd name="T7" fmla="*/ 2147483647 h 303"/>
                <a:gd name="T8" fmla="*/ 2147483647 w 110"/>
                <a:gd name="T9" fmla="*/ 2147483647 h 303"/>
                <a:gd name="T10" fmla="*/ 2147483647 w 110"/>
                <a:gd name="T11" fmla="*/ 2147483647 h 303"/>
                <a:gd name="T12" fmla="*/ 2147483647 w 110"/>
                <a:gd name="T13" fmla="*/ 2147483647 h 303"/>
                <a:gd name="T14" fmla="*/ 2147483647 w 110"/>
                <a:gd name="T15" fmla="*/ 2147483647 h 303"/>
                <a:gd name="T16" fmla="*/ 2147483647 w 110"/>
                <a:gd name="T17" fmla="*/ 2147483647 h 303"/>
                <a:gd name="T18" fmla="*/ 2147483647 w 110"/>
                <a:gd name="T19" fmla="*/ 2147483647 h 303"/>
                <a:gd name="T20" fmla="*/ 2147483647 w 110"/>
                <a:gd name="T21" fmla="*/ 2147483647 h 303"/>
                <a:gd name="T22" fmla="*/ 2147483647 w 110"/>
                <a:gd name="T23" fmla="*/ 2147483647 h 303"/>
                <a:gd name="T24" fmla="*/ 2147483647 w 110"/>
                <a:gd name="T25" fmla="*/ 2147483647 h 303"/>
                <a:gd name="T26" fmla="*/ 2147483647 w 110"/>
                <a:gd name="T27" fmla="*/ 2147483647 h 303"/>
                <a:gd name="T28" fmla="*/ 2147483647 w 110"/>
                <a:gd name="T29" fmla="*/ 2147483647 h 303"/>
                <a:gd name="T30" fmla="*/ 2147483647 w 110"/>
                <a:gd name="T31" fmla="*/ 2147483647 h 303"/>
                <a:gd name="T32" fmla="*/ 2147483647 w 110"/>
                <a:gd name="T33" fmla="*/ 2147483647 h 303"/>
                <a:gd name="T34" fmla="*/ 2147483647 w 110"/>
                <a:gd name="T35" fmla="*/ 2147483647 h 303"/>
                <a:gd name="T36" fmla="*/ 2147483647 w 110"/>
                <a:gd name="T37" fmla="*/ 2147483647 h 303"/>
                <a:gd name="T38" fmla="*/ 2147483647 w 110"/>
                <a:gd name="T39" fmla="*/ 2147483647 h 303"/>
                <a:gd name="T40" fmla="*/ 2147483647 w 110"/>
                <a:gd name="T41" fmla="*/ 2147483647 h 303"/>
                <a:gd name="T42" fmla="*/ 2147483647 w 110"/>
                <a:gd name="T43" fmla="*/ 2147483647 h 303"/>
                <a:gd name="T44" fmla="*/ 2147483647 w 110"/>
                <a:gd name="T45" fmla="*/ 2147483647 h 303"/>
                <a:gd name="T46" fmla="*/ 2147483647 w 110"/>
                <a:gd name="T47" fmla="*/ 2147483647 h 303"/>
                <a:gd name="T48" fmla="*/ 2147483647 w 110"/>
                <a:gd name="T49" fmla="*/ 2147483647 h 303"/>
                <a:gd name="T50" fmla="*/ 2147483647 w 110"/>
                <a:gd name="T51" fmla="*/ 2147483647 h 303"/>
                <a:gd name="T52" fmla="*/ 2147483647 w 110"/>
                <a:gd name="T53" fmla="*/ 2147483647 h 303"/>
                <a:gd name="T54" fmla="*/ 2147483647 w 110"/>
                <a:gd name="T55" fmla="*/ 2147483647 h 303"/>
                <a:gd name="T56" fmla="*/ 2147483647 w 110"/>
                <a:gd name="T57" fmla="*/ 2147483647 h 303"/>
                <a:gd name="T58" fmla="*/ 2147483647 w 110"/>
                <a:gd name="T59" fmla="*/ 2147483647 h 303"/>
                <a:gd name="T60" fmla="*/ 2147483647 w 110"/>
                <a:gd name="T61" fmla="*/ 2147483647 h 303"/>
                <a:gd name="T62" fmla="*/ 2147483647 w 110"/>
                <a:gd name="T63" fmla="*/ 2147483647 h 303"/>
                <a:gd name="T64" fmla="*/ 2147483647 w 110"/>
                <a:gd name="T65" fmla="*/ 2147483647 h 303"/>
                <a:gd name="T66" fmla="*/ 2147483647 w 110"/>
                <a:gd name="T67" fmla="*/ 2147483647 h 303"/>
                <a:gd name="T68" fmla="*/ 2147483647 w 110"/>
                <a:gd name="T69" fmla="*/ 2147483647 h 303"/>
                <a:gd name="T70" fmla="*/ 2147483647 w 110"/>
                <a:gd name="T71" fmla="*/ 2147483647 h 303"/>
                <a:gd name="T72" fmla="*/ 2147483647 w 110"/>
                <a:gd name="T73" fmla="*/ 2147483647 h 303"/>
                <a:gd name="T74" fmla="*/ 2147483647 w 110"/>
                <a:gd name="T75" fmla="*/ 2147483647 h 303"/>
                <a:gd name="T76" fmla="*/ 2147483647 w 110"/>
                <a:gd name="T77" fmla="*/ 2147483647 h 303"/>
                <a:gd name="T78" fmla="*/ 2147483647 w 110"/>
                <a:gd name="T79" fmla="*/ 2147483647 h 303"/>
                <a:gd name="T80" fmla="*/ 2147483647 w 110"/>
                <a:gd name="T81" fmla="*/ 2147483647 h 303"/>
                <a:gd name="T82" fmla="*/ 0 w 110"/>
                <a:gd name="T83" fmla="*/ 2147483647 h 303"/>
                <a:gd name="T84" fmla="*/ 2147483647 w 110"/>
                <a:gd name="T85" fmla="*/ 2147483647 h 3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303"/>
                <a:gd name="T131" fmla="*/ 110 w 110"/>
                <a:gd name="T132" fmla="*/ 303 h 3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303">
                  <a:moveTo>
                    <a:pt x="7" y="299"/>
                  </a:moveTo>
                  <a:lnTo>
                    <a:pt x="17" y="291"/>
                  </a:lnTo>
                  <a:lnTo>
                    <a:pt x="28" y="286"/>
                  </a:lnTo>
                  <a:lnTo>
                    <a:pt x="38" y="280"/>
                  </a:lnTo>
                  <a:lnTo>
                    <a:pt x="47" y="274"/>
                  </a:lnTo>
                  <a:lnTo>
                    <a:pt x="55" y="267"/>
                  </a:lnTo>
                  <a:lnTo>
                    <a:pt x="63" y="261"/>
                  </a:lnTo>
                  <a:lnTo>
                    <a:pt x="68" y="255"/>
                  </a:lnTo>
                  <a:lnTo>
                    <a:pt x="74" y="249"/>
                  </a:lnTo>
                  <a:lnTo>
                    <a:pt x="78" y="242"/>
                  </a:lnTo>
                  <a:lnTo>
                    <a:pt x="82" y="234"/>
                  </a:lnTo>
                  <a:lnTo>
                    <a:pt x="82" y="229"/>
                  </a:lnTo>
                  <a:lnTo>
                    <a:pt x="83" y="221"/>
                  </a:lnTo>
                  <a:lnTo>
                    <a:pt x="82" y="213"/>
                  </a:lnTo>
                  <a:lnTo>
                    <a:pt x="80" y="206"/>
                  </a:lnTo>
                  <a:lnTo>
                    <a:pt x="74" y="196"/>
                  </a:lnTo>
                  <a:lnTo>
                    <a:pt x="68" y="189"/>
                  </a:lnTo>
                  <a:lnTo>
                    <a:pt x="61" y="179"/>
                  </a:lnTo>
                  <a:lnTo>
                    <a:pt x="53" y="170"/>
                  </a:lnTo>
                  <a:lnTo>
                    <a:pt x="47" y="160"/>
                  </a:lnTo>
                  <a:lnTo>
                    <a:pt x="42" y="151"/>
                  </a:lnTo>
                  <a:lnTo>
                    <a:pt x="36" y="141"/>
                  </a:lnTo>
                  <a:lnTo>
                    <a:pt x="30" y="132"/>
                  </a:lnTo>
                  <a:lnTo>
                    <a:pt x="25" y="120"/>
                  </a:lnTo>
                  <a:lnTo>
                    <a:pt x="21" y="113"/>
                  </a:lnTo>
                  <a:lnTo>
                    <a:pt x="17" y="103"/>
                  </a:lnTo>
                  <a:lnTo>
                    <a:pt x="13" y="92"/>
                  </a:lnTo>
                  <a:lnTo>
                    <a:pt x="9" y="84"/>
                  </a:lnTo>
                  <a:lnTo>
                    <a:pt x="7" y="76"/>
                  </a:lnTo>
                  <a:lnTo>
                    <a:pt x="6" y="69"/>
                  </a:lnTo>
                  <a:lnTo>
                    <a:pt x="4" y="61"/>
                  </a:lnTo>
                  <a:lnTo>
                    <a:pt x="4" y="54"/>
                  </a:lnTo>
                  <a:lnTo>
                    <a:pt x="6" y="48"/>
                  </a:lnTo>
                  <a:lnTo>
                    <a:pt x="6" y="42"/>
                  </a:lnTo>
                  <a:lnTo>
                    <a:pt x="7" y="35"/>
                  </a:lnTo>
                  <a:lnTo>
                    <a:pt x="7" y="29"/>
                  </a:lnTo>
                  <a:lnTo>
                    <a:pt x="9" y="25"/>
                  </a:lnTo>
                  <a:lnTo>
                    <a:pt x="13" y="16"/>
                  </a:lnTo>
                  <a:lnTo>
                    <a:pt x="19" y="10"/>
                  </a:lnTo>
                  <a:lnTo>
                    <a:pt x="26" y="2"/>
                  </a:lnTo>
                  <a:lnTo>
                    <a:pt x="30" y="0"/>
                  </a:lnTo>
                  <a:lnTo>
                    <a:pt x="30" y="2"/>
                  </a:lnTo>
                  <a:lnTo>
                    <a:pt x="30" y="8"/>
                  </a:lnTo>
                  <a:lnTo>
                    <a:pt x="30" y="16"/>
                  </a:lnTo>
                  <a:lnTo>
                    <a:pt x="30" y="21"/>
                  </a:lnTo>
                  <a:lnTo>
                    <a:pt x="30" y="33"/>
                  </a:lnTo>
                  <a:lnTo>
                    <a:pt x="32" y="42"/>
                  </a:lnTo>
                  <a:lnTo>
                    <a:pt x="34" y="54"/>
                  </a:lnTo>
                  <a:lnTo>
                    <a:pt x="36" y="63"/>
                  </a:lnTo>
                  <a:lnTo>
                    <a:pt x="38" y="76"/>
                  </a:lnTo>
                  <a:lnTo>
                    <a:pt x="38" y="80"/>
                  </a:lnTo>
                  <a:lnTo>
                    <a:pt x="40" y="88"/>
                  </a:lnTo>
                  <a:lnTo>
                    <a:pt x="40" y="94"/>
                  </a:lnTo>
                  <a:lnTo>
                    <a:pt x="44" y="99"/>
                  </a:lnTo>
                  <a:lnTo>
                    <a:pt x="45" y="111"/>
                  </a:lnTo>
                  <a:lnTo>
                    <a:pt x="51" y="122"/>
                  </a:lnTo>
                  <a:lnTo>
                    <a:pt x="57" y="133"/>
                  </a:lnTo>
                  <a:lnTo>
                    <a:pt x="63" y="143"/>
                  </a:lnTo>
                  <a:lnTo>
                    <a:pt x="66" y="151"/>
                  </a:lnTo>
                  <a:lnTo>
                    <a:pt x="72" y="160"/>
                  </a:lnTo>
                  <a:lnTo>
                    <a:pt x="78" y="166"/>
                  </a:lnTo>
                  <a:lnTo>
                    <a:pt x="83" y="171"/>
                  </a:lnTo>
                  <a:lnTo>
                    <a:pt x="87" y="177"/>
                  </a:lnTo>
                  <a:lnTo>
                    <a:pt x="93" y="185"/>
                  </a:lnTo>
                  <a:lnTo>
                    <a:pt x="97" y="190"/>
                  </a:lnTo>
                  <a:lnTo>
                    <a:pt x="101" y="196"/>
                  </a:lnTo>
                  <a:lnTo>
                    <a:pt x="106" y="204"/>
                  </a:lnTo>
                  <a:lnTo>
                    <a:pt x="110" y="213"/>
                  </a:lnTo>
                  <a:lnTo>
                    <a:pt x="110" y="223"/>
                  </a:lnTo>
                  <a:lnTo>
                    <a:pt x="110" y="234"/>
                  </a:lnTo>
                  <a:lnTo>
                    <a:pt x="106" y="238"/>
                  </a:lnTo>
                  <a:lnTo>
                    <a:pt x="101" y="246"/>
                  </a:lnTo>
                  <a:lnTo>
                    <a:pt x="93" y="251"/>
                  </a:lnTo>
                  <a:lnTo>
                    <a:pt x="85" y="259"/>
                  </a:lnTo>
                  <a:lnTo>
                    <a:pt x="74" y="265"/>
                  </a:lnTo>
                  <a:lnTo>
                    <a:pt x="63" y="270"/>
                  </a:lnTo>
                  <a:lnTo>
                    <a:pt x="51" y="278"/>
                  </a:lnTo>
                  <a:lnTo>
                    <a:pt x="40" y="284"/>
                  </a:lnTo>
                  <a:lnTo>
                    <a:pt x="28" y="289"/>
                  </a:lnTo>
                  <a:lnTo>
                    <a:pt x="21" y="295"/>
                  </a:lnTo>
                  <a:lnTo>
                    <a:pt x="11" y="297"/>
                  </a:lnTo>
                  <a:lnTo>
                    <a:pt x="6" y="301"/>
                  </a:lnTo>
                  <a:lnTo>
                    <a:pt x="0" y="301"/>
                  </a:lnTo>
                  <a:lnTo>
                    <a:pt x="0" y="303"/>
                  </a:lnTo>
                  <a:lnTo>
                    <a:pt x="2" y="301"/>
                  </a:lnTo>
                  <a:lnTo>
                    <a:pt x="7" y="29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72" name="Freeform 86"/>
            <p:cNvSpPr>
              <a:spLocks/>
            </p:cNvSpPr>
            <p:nvPr/>
          </p:nvSpPr>
          <p:spPr bwMode="auto">
            <a:xfrm>
              <a:off x="3063875" y="2249488"/>
              <a:ext cx="20637" cy="120650"/>
            </a:xfrm>
            <a:custGeom>
              <a:avLst/>
              <a:gdLst>
                <a:gd name="T0" fmla="*/ 0 w 25"/>
                <a:gd name="T1" fmla="*/ 2147483647 h 152"/>
                <a:gd name="T2" fmla="*/ 0 w 25"/>
                <a:gd name="T3" fmla="*/ 2147483647 h 152"/>
                <a:gd name="T4" fmla="*/ 0 w 25"/>
                <a:gd name="T5" fmla="*/ 2147483647 h 152"/>
                <a:gd name="T6" fmla="*/ 0 w 25"/>
                <a:gd name="T7" fmla="*/ 2147483647 h 152"/>
                <a:gd name="T8" fmla="*/ 0 w 25"/>
                <a:gd name="T9" fmla="*/ 2147483647 h 152"/>
                <a:gd name="T10" fmla="*/ 0 w 25"/>
                <a:gd name="T11" fmla="*/ 2147483647 h 152"/>
                <a:gd name="T12" fmla="*/ 2147483647 w 25"/>
                <a:gd name="T13" fmla="*/ 2147483647 h 152"/>
                <a:gd name="T14" fmla="*/ 2147483647 w 25"/>
                <a:gd name="T15" fmla="*/ 2147483647 h 152"/>
                <a:gd name="T16" fmla="*/ 2147483647 w 25"/>
                <a:gd name="T17" fmla="*/ 2147483647 h 152"/>
                <a:gd name="T18" fmla="*/ 2147483647 w 25"/>
                <a:gd name="T19" fmla="*/ 2147483647 h 152"/>
                <a:gd name="T20" fmla="*/ 2147483647 w 25"/>
                <a:gd name="T21" fmla="*/ 2147483647 h 152"/>
                <a:gd name="T22" fmla="*/ 2147483647 w 25"/>
                <a:gd name="T23" fmla="*/ 2147483647 h 152"/>
                <a:gd name="T24" fmla="*/ 2147483647 w 25"/>
                <a:gd name="T25" fmla="*/ 2147483647 h 152"/>
                <a:gd name="T26" fmla="*/ 2147483647 w 25"/>
                <a:gd name="T27" fmla="*/ 2147483647 h 152"/>
                <a:gd name="T28" fmla="*/ 2147483647 w 25"/>
                <a:gd name="T29" fmla="*/ 2147483647 h 152"/>
                <a:gd name="T30" fmla="*/ 2147483647 w 25"/>
                <a:gd name="T31" fmla="*/ 2147483647 h 152"/>
                <a:gd name="T32" fmla="*/ 2147483647 w 25"/>
                <a:gd name="T33" fmla="*/ 2147483647 h 152"/>
                <a:gd name="T34" fmla="*/ 2147483647 w 25"/>
                <a:gd name="T35" fmla="*/ 2147483647 h 152"/>
                <a:gd name="T36" fmla="*/ 2147483647 w 25"/>
                <a:gd name="T37" fmla="*/ 2147483647 h 152"/>
                <a:gd name="T38" fmla="*/ 2147483647 w 25"/>
                <a:gd name="T39" fmla="*/ 2147483647 h 152"/>
                <a:gd name="T40" fmla="*/ 2147483647 w 25"/>
                <a:gd name="T41" fmla="*/ 2147483647 h 152"/>
                <a:gd name="T42" fmla="*/ 2147483647 w 25"/>
                <a:gd name="T43" fmla="*/ 2147483647 h 152"/>
                <a:gd name="T44" fmla="*/ 2147483647 w 25"/>
                <a:gd name="T45" fmla="*/ 2147483647 h 152"/>
                <a:gd name="T46" fmla="*/ 2147483647 w 25"/>
                <a:gd name="T47" fmla="*/ 2147483647 h 152"/>
                <a:gd name="T48" fmla="*/ 2147483647 w 25"/>
                <a:gd name="T49" fmla="*/ 2147483647 h 152"/>
                <a:gd name="T50" fmla="*/ 2147483647 w 25"/>
                <a:gd name="T51" fmla="*/ 2147483647 h 152"/>
                <a:gd name="T52" fmla="*/ 2147483647 w 25"/>
                <a:gd name="T53" fmla="*/ 2147483647 h 152"/>
                <a:gd name="T54" fmla="*/ 2147483647 w 25"/>
                <a:gd name="T55" fmla="*/ 2147483647 h 152"/>
                <a:gd name="T56" fmla="*/ 2147483647 w 25"/>
                <a:gd name="T57" fmla="*/ 2147483647 h 152"/>
                <a:gd name="T58" fmla="*/ 2147483647 w 25"/>
                <a:gd name="T59" fmla="*/ 2147483647 h 152"/>
                <a:gd name="T60" fmla="*/ 2147483647 w 25"/>
                <a:gd name="T61" fmla="*/ 2147483647 h 152"/>
                <a:gd name="T62" fmla="*/ 2147483647 w 25"/>
                <a:gd name="T63" fmla="*/ 2147483647 h 152"/>
                <a:gd name="T64" fmla="*/ 2147483647 w 25"/>
                <a:gd name="T65" fmla="*/ 2147483647 h 152"/>
                <a:gd name="T66" fmla="*/ 2147483647 w 25"/>
                <a:gd name="T67" fmla="*/ 2147483647 h 152"/>
                <a:gd name="T68" fmla="*/ 2147483647 w 25"/>
                <a:gd name="T69" fmla="*/ 2147483647 h 152"/>
                <a:gd name="T70" fmla="*/ 2147483647 w 25"/>
                <a:gd name="T71" fmla="*/ 2147483647 h 152"/>
                <a:gd name="T72" fmla="*/ 2147483647 w 25"/>
                <a:gd name="T73" fmla="*/ 0 h 152"/>
                <a:gd name="T74" fmla="*/ 0 w 25"/>
                <a:gd name="T75" fmla="*/ 2147483647 h 152"/>
                <a:gd name="T76" fmla="*/ 0 w 25"/>
                <a:gd name="T77" fmla="*/ 2147483647 h 1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152"/>
                <a:gd name="T119" fmla="*/ 25 w 25"/>
                <a:gd name="T120" fmla="*/ 152 h 1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152">
                  <a:moveTo>
                    <a:pt x="0" y="23"/>
                  </a:moveTo>
                  <a:lnTo>
                    <a:pt x="0" y="35"/>
                  </a:lnTo>
                  <a:lnTo>
                    <a:pt x="0" y="46"/>
                  </a:lnTo>
                  <a:lnTo>
                    <a:pt x="0" y="52"/>
                  </a:lnTo>
                  <a:lnTo>
                    <a:pt x="0" y="59"/>
                  </a:lnTo>
                  <a:lnTo>
                    <a:pt x="0" y="65"/>
                  </a:lnTo>
                  <a:lnTo>
                    <a:pt x="2" y="73"/>
                  </a:lnTo>
                  <a:lnTo>
                    <a:pt x="2" y="78"/>
                  </a:lnTo>
                  <a:lnTo>
                    <a:pt x="2" y="84"/>
                  </a:lnTo>
                  <a:lnTo>
                    <a:pt x="2" y="92"/>
                  </a:lnTo>
                  <a:lnTo>
                    <a:pt x="2" y="97"/>
                  </a:lnTo>
                  <a:lnTo>
                    <a:pt x="2" y="103"/>
                  </a:lnTo>
                  <a:lnTo>
                    <a:pt x="2" y="109"/>
                  </a:lnTo>
                  <a:lnTo>
                    <a:pt x="2" y="114"/>
                  </a:lnTo>
                  <a:lnTo>
                    <a:pt x="2" y="122"/>
                  </a:lnTo>
                  <a:lnTo>
                    <a:pt x="2" y="132"/>
                  </a:lnTo>
                  <a:lnTo>
                    <a:pt x="2" y="139"/>
                  </a:lnTo>
                  <a:lnTo>
                    <a:pt x="4" y="147"/>
                  </a:lnTo>
                  <a:lnTo>
                    <a:pt x="4" y="151"/>
                  </a:lnTo>
                  <a:lnTo>
                    <a:pt x="4" y="152"/>
                  </a:lnTo>
                  <a:lnTo>
                    <a:pt x="8" y="152"/>
                  </a:lnTo>
                  <a:lnTo>
                    <a:pt x="8" y="149"/>
                  </a:lnTo>
                  <a:lnTo>
                    <a:pt x="12" y="141"/>
                  </a:lnTo>
                  <a:lnTo>
                    <a:pt x="12" y="132"/>
                  </a:lnTo>
                  <a:lnTo>
                    <a:pt x="16" y="120"/>
                  </a:lnTo>
                  <a:lnTo>
                    <a:pt x="16" y="109"/>
                  </a:lnTo>
                  <a:lnTo>
                    <a:pt x="17" y="97"/>
                  </a:lnTo>
                  <a:lnTo>
                    <a:pt x="17" y="86"/>
                  </a:lnTo>
                  <a:lnTo>
                    <a:pt x="21" y="75"/>
                  </a:lnTo>
                  <a:lnTo>
                    <a:pt x="21" y="63"/>
                  </a:lnTo>
                  <a:lnTo>
                    <a:pt x="23" y="52"/>
                  </a:lnTo>
                  <a:lnTo>
                    <a:pt x="23" y="40"/>
                  </a:lnTo>
                  <a:lnTo>
                    <a:pt x="23" y="31"/>
                  </a:lnTo>
                  <a:lnTo>
                    <a:pt x="23" y="21"/>
                  </a:lnTo>
                  <a:lnTo>
                    <a:pt x="25" y="16"/>
                  </a:lnTo>
                  <a:lnTo>
                    <a:pt x="25" y="8"/>
                  </a:lnTo>
                  <a:lnTo>
                    <a:pt x="25" y="0"/>
                  </a:lnTo>
                  <a:lnTo>
                    <a:pt x="0" y="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73" name="Freeform 87"/>
            <p:cNvSpPr>
              <a:spLocks/>
            </p:cNvSpPr>
            <p:nvPr/>
          </p:nvSpPr>
          <p:spPr bwMode="auto">
            <a:xfrm>
              <a:off x="3041650" y="2162175"/>
              <a:ext cx="58737" cy="85725"/>
            </a:xfrm>
            <a:custGeom>
              <a:avLst/>
              <a:gdLst>
                <a:gd name="T0" fmla="*/ 2147483647 w 74"/>
                <a:gd name="T1" fmla="*/ 2147483647 h 109"/>
                <a:gd name="T2" fmla="*/ 2147483647 w 74"/>
                <a:gd name="T3" fmla="*/ 2147483647 h 109"/>
                <a:gd name="T4" fmla="*/ 2147483647 w 74"/>
                <a:gd name="T5" fmla="*/ 2147483647 h 109"/>
                <a:gd name="T6" fmla="*/ 2147483647 w 74"/>
                <a:gd name="T7" fmla="*/ 2147483647 h 109"/>
                <a:gd name="T8" fmla="*/ 2147483647 w 74"/>
                <a:gd name="T9" fmla="*/ 2147483647 h 109"/>
                <a:gd name="T10" fmla="*/ 2147483647 w 74"/>
                <a:gd name="T11" fmla="*/ 2147483647 h 109"/>
                <a:gd name="T12" fmla="*/ 2147483647 w 74"/>
                <a:gd name="T13" fmla="*/ 2147483647 h 109"/>
                <a:gd name="T14" fmla="*/ 2147483647 w 74"/>
                <a:gd name="T15" fmla="*/ 2147483647 h 109"/>
                <a:gd name="T16" fmla="*/ 2147483647 w 74"/>
                <a:gd name="T17" fmla="*/ 2147483647 h 109"/>
                <a:gd name="T18" fmla="*/ 0 w 74"/>
                <a:gd name="T19" fmla="*/ 2147483647 h 109"/>
                <a:gd name="T20" fmla="*/ 2147483647 w 74"/>
                <a:gd name="T21" fmla="*/ 2147483647 h 109"/>
                <a:gd name="T22" fmla="*/ 2147483647 w 74"/>
                <a:gd name="T23" fmla="*/ 2147483647 h 109"/>
                <a:gd name="T24" fmla="*/ 2147483647 w 74"/>
                <a:gd name="T25" fmla="*/ 2147483647 h 109"/>
                <a:gd name="T26" fmla="*/ 2147483647 w 74"/>
                <a:gd name="T27" fmla="*/ 2147483647 h 109"/>
                <a:gd name="T28" fmla="*/ 2147483647 w 74"/>
                <a:gd name="T29" fmla="*/ 2147483647 h 109"/>
                <a:gd name="T30" fmla="*/ 2147483647 w 74"/>
                <a:gd name="T31" fmla="*/ 2147483647 h 109"/>
                <a:gd name="T32" fmla="*/ 2147483647 w 74"/>
                <a:gd name="T33" fmla="*/ 2147483647 h 109"/>
                <a:gd name="T34" fmla="*/ 2147483647 w 74"/>
                <a:gd name="T35" fmla="*/ 2147483647 h 109"/>
                <a:gd name="T36" fmla="*/ 2147483647 w 74"/>
                <a:gd name="T37" fmla="*/ 2147483647 h 109"/>
                <a:gd name="T38" fmla="*/ 2147483647 w 74"/>
                <a:gd name="T39" fmla="*/ 2147483647 h 109"/>
                <a:gd name="T40" fmla="*/ 2147483647 w 74"/>
                <a:gd name="T41" fmla="*/ 2147483647 h 109"/>
                <a:gd name="T42" fmla="*/ 2147483647 w 74"/>
                <a:gd name="T43" fmla="*/ 2147483647 h 109"/>
                <a:gd name="T44" fmla="*/ 2147483647 w 74"/>
                <a:gd name="T45" fmla="*/ 2147483647 h 109"/>
                <a:gd name="T46" fmla="*/ 2147483647 w 74"/>
                <a:gd name="T47" fmla="*/ 2147483647 h 109"/>
                <a:gd name="T48" fmla="*/ 2147483647 w 74"/>
                <a:gd name="T49" fmla="*/ 2147483647 h 109"/>
                <a:gd name="T50" fmla="*/ 2147483647 w 74"/>
                <a:gd name="T51" fmla="*/ 2147483647 h 109"/>
                <a:gd name="T52" fmla="*/ 2147483647 w 74"/>
                <a:gd name="T53" fmla="*/ 2147483647 h 109"/>
                <a:gd name="T54" fmla="*/ 2147483647 w 74"/>
                <a:gd name="T55" fmla="*/ 2147483647 h 109"/>
                <a:gd name="T56" fmla="*/ 2147483647 w 74"/>
                <a:gd name="T57" fmla="*/ 2147483647 h 109"/>
                <a:gd name="T58" fmla="*/ 2147483647 w 74"/>
                <a:gd name="T59" fmla="*/ 2147483647 h 109"/>
                <a:gd name="T60" fmla="*/ 2147483647 w 74"/>
                <a:gd name="T61" fmla="*/ 2147483647 h 109"/>
                <a:gd name="T62" fmla="*/ 2147483647 w 74"/>
                <a:gd name="T63" fmla="*/ 2147483647 h 109"/>
                <a:gd name="T64" fmla="*/ 2147483647 w 74"/>
                <a:gd name="T65" fmla="*/ 2147483647 h 109"/>
                <a:gd name="T66" fmla="*/ 2147483647 w 74"/>
                <a:gd name="T67" fmla="*/ 2147483647 h 109"/>
                <a:gd name="T68" fmla="*/ 2147483647 w 74"/>
                <a:gd name="T69" fmla="*/ 2147483647 h 109"/>
                <a:gd name="T70" fmla="*/ 2147483647 w 74"/>
                <a:gd name="T71" fmla="*/ 0 h 109"/>
                <a:gd name="T72" fmla="*/ 2147483647 w 74"/>
                <a:gd name="T73" fmla="*/ 2147483647 h 109"/>
                <a:gd name="T74" fmla="*/ 2147483647 w 74"/>
                <a:gd name="T75" fmla="*/ 2147483647 h 109"/>
                <a:gd name="T76" fmla="*/ 2147483647 w 74"/>
                <a:gd name="T77" fmla="*/ 2147483647 h 109"/>
                <a:gd name="T78" fmla="*/ 2147483647 w 74"/>
                <a:gd name="T79" fmla="*/ 2147483647 h 109"/>
                <a:gd name="T80" fmla="*/ 2147483647 w 74"/>
                <a:gd name="T81" fmla="*/ 2147483647 h 109"/>
                <a:gd name="T82" fmla="*/ 2147483647 w 74"/>
                <a:gd name="T83" fmla="*/ 2147483647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
                <a:gd name="T127" fmla="*/ 0 h 109"/>
                <a:gd name="T128" fmla="*/ 74 w 7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 h="109">
                  <a:moveTo>
                    <a:pt x="40" y="12"/>
                  </a:moveTo>
                  <a:lnTo>
                    <a:pt x="32" y="13"/>
                  </a:lnTo>
                  <a:lnTo>
                    <a:pt x="26" y="15"/>
                  </a:lnTo>
                  <a:lnTo>
                    <a:pt x="21" y="17"/>
                  </a:lnTo>
                  <a:lnTo>
                    <a:pt x="17" y="21"/>
                  </a:lnTo>
                  <a:lnTo>
                    <a:pt x="11" y="27"/>
                  </a:lnTo>
                  <a:lnTo>
                    <a:pt x="7" y="34"/>
                  </a:lnTo>
                  <a:lnTo>
                    <a:pt x="2" y="42"/>
                  </a:lnTo>
                  <a:lnTo>
                    <a:pt x="2" y="51"/>
                  </a:lnTo>
                  <a:lnTo>
                    <a:pt x="0" y="59"/>
                  </a:lnTo>
                  <a:lnTo>
                    <a:pt x="2" y="69"/>
                  </a:lnTo>
                  <a:lnTo>
                    <a:pt x="2" y="76"/>
                  </a:lnTo>
                  <a:lnTo>
                    <a:pt x="6" y="84"/>
                  </a:lnTo>
                  <a:lnTo>
                    <a:pt x="9" y="90"/>
                  </a:lnTo>
                  <a:lnTo>
                    <a:pt x="13" y="97"/>
                  </a:lnTo>
                  <a:lnTo>
                    <a:pt x="21" y="105"/>
                  </a:lnTo>
                  <a:lnTo>
                    <a:pt x="28" y="109"/>
                  </a:lnTo>
                  <a:lnTo>
                    <a:pt x="34" y="107"/>
                  </a:lnTo>
                  <a:lnTo>
                    <a:pt x="42" y="103"/>
                  </a:lnTo>
                  <a:lnTo>
                    <a:pt x="49" y="99"/>
                  </a:lnTo>
                  <a:lnTo>
                    <a:pt x="55" y="95"/>
                  </a:lnTo>
                  <a:lnTo>
                    <a:pt x="59" y="90"/>
                  </a:lnTo>
                  <a:lnTo>
                    <a:pt x="64" y="84"/>
                  </a:lnTo>
                  <a:lnTo>
                    <a:pt x="64" y="78"/>
                  </a:lnTo>
                  <a:lnTo>
                    <a:pt x="63" y="72"/>
                  </a:lnTo>
                  <a:lnTo>
                    <a:pt x="59" y="65"/>
                  </a:lnTo>
                  <a:lnTo>
                    <a:pt x="59" y="55"/>
                  </a:lnTo>
                  <a:lnTo>
                    <a:pt x="59" y="46"/>
                  </a:lnTo>
                  <a:lnTo>
                    <a:pt x="63" y="36"/>
                  </a:lnTo>
                  <a:lnTo>
                    <a:pt x="66" y="25"/>
                  </a:lnTo>
                  <a:lnTo>
                    <a:pt x="68" y="17"/>
                  </a:lnTo>
                  <a:lnTo>
                    <a:pt x="72" y="12"/>
                  </a:lnTo>
                  <a:lnTo>
                    <a:pt x="74" y="12"/>
                  </a:lnTo>
                  <a:lnTo>
                    <a:pt x="74" y="4"/>
                  </a:lnTo>
                  <a:lnTo>
                    <a:pt x="72" y="2"/>
                  </a:lnTo>
                  <a:lnTo>
                    <a:pt x="64" y="0"/>
                  </a:lnTo>
                  <a:lnTo>
                    <a:pt x="59" y="4"/>
                  </a:lnTo>
                  <a:lnTo>
                    <a:pt x="51" y="6"/>
                  </a:lnTo>
                  <a:lnTo>
                    <a:pt x="45" y="10"/>
                  </a:lnTo>
                  <a:lnTo>
                    <a:pt x="40" y="10"/>
                  </a:lnTo>
                  <a:lnTo>
                    <a:pt x="40" y="12"/>
                  </a:lnTo>
                  <a:close/>
                </a:path>
              </a:pathLst>
            </a:custGeom>
            <a:solidFill>
              <a:srgbClr val="FFB3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74" name="Freeform 88"/>
            <p:cNvSpPr>
              <a:spLocks/>
            </p:cNvSpPr>
            <p:nvPr/>
          </p:nvSpPr>
          <p:spPr bwMode="auto">
            <a:xfrm>
              <a:off x="2933700" y="2308225"/>
              <a:ext cx="261937" cy="107950"/>
            </a:xfrm>
            <a:custGeom>
              <a:avLst/>
              <a:gdLst>
                <a:gd name="T0" fmla="*/ 2147483647 w 329"/>
                <a:gd name="T1" fmla="*/ 2147483647 h 135"/>
                <a:gd name="T2" fmla="*/ 2147483647 w 329"/>
                <a:gd name="T3" fmla="*/ 2147483647 h 135"/>
                <a:gd name="T4" fmla="*/ 2147483647 w 329"/>
                <a:gd name="T5" fmla="*/ 2147483647 h 135"/>
                <a:gd name="T6" fmla="*/ 2147483647 w 329"/>
                <a:gd name="T7" fmla="*/ 2147483647 h 135"/>
                <a:gd name="T8" fmla="*/ 2147483647 w 329"/>
                <a:gd name="T9" fmla="*/ 2147483647 h 135"/>
                <a:gd name="T10" fmla="*/ 2147483647 w 329"/>
                <a:gd name="T11" fmla="*/ 2147483647 h 135"/>
                <a:gd name="T12" fmla="*/ 2147483647 w 329"/>
                <a:gd name="T13" fmla="*/ 2147483647 h 135"/>
                <a:gd name="T14" fmla="*/ 2147483647 w 329"/>
                <a:gd name="T15" fmla="*/ 2147483647 h 135"/>
                <a:gd name="T16" fmla="*/ 2147483647 w 329"/>
                <a:gd name="T17" fmla="*/ 2147483647 h 135"/>
                <a:gd name="T18" fmla="*/ 2147483647 w 329"/>
                <a:gd name="T19" fmla="*/ 2147483647 h 135"/>
                <a:gd name="T20" fmla="*/ 2147483647 w 329"/>
                <a:gd name="T21" fmla="*/ 2147483647 h 135"/>
                <a:gd name="T22" fmla="*/ 2147483647 w 329"/>
                <a:gd name="T23" fmla="*/ 2147483647 h 135"/>
                <a:gd name="T24" fmla="*/ 2147483647 w 329"/>
                <a:gd name="T25" fmla="*/ 2147483647 h 135"/>
                <a:gd name="T26" fmla="*/ 2147483647 w 329"/>
                <a:gd name="T27" fmla="*/ 2147483647 h 135"/>
                <a:gd name="T28" fmla="*/ 2147483647 w 329"/>
                <a:gd name="T29" fmla="*/ 2147483647 h 135"/>
                <a:gd name="T30" fmla="*/ 2147483647 w 329"/>
                <a:gd name="T31" fmla="*/ 2147483647 h 135"/>
                <a:gd name="T32" fmla="*/ 2147483647 w 329"/>
                <a:gd name="T33" fmla="*/ 2147483647 h 135"/>
                <a:gd name="T34" fmla="*/ 2147483647 w 329"/>
                <a:gd name="T35" fmla="*/ 2147483647 h 135"/>
                <a:gd name="T36" fmla="*/ 2147483647 w 329"/>
                <a:gd name="T37" fmla="*/ 2147483647 h 135"/>
                <a:gd name="T38" fmla="*/ 2147483647 w 329"/>
                <a:gd name="T39" fmla="*/ 2147483647 h 135"/>
                <a:gd name="T40" fmla="*/ 2147483647 w 329"/>
                <a:gd name="T41" fmla="*/ 2147483647 h 135"/>
                <a:gd name="T42" fmla="*/ 2147483647 w 329"/>
                <a:gd name="T43" fmla="*/ 2147483647 h 135"/>
                <a:gd name="T44" fmla="*/ 2147483647 w 329"/>
                <a:gd name="T45" fmla="*/ 2147483647 h 135"/>
                <a:gd name="T46" fmla="*/ 2147483647 w 329"/>
                <a:gd name="T47" fmla="*/ 2147483647 h 135"/>
                <a:gd name="T48" fmla="*/ 2147483647 w 329"/>
                <a:gd name="T49" fmla="*/ 2147483647 h 135"/>
                <a:gd name="T50" fmla="*/ 2147483647 w 329"/>
                <a:gd name="T51" fmla="*/ 2147483647 h 135"/>
                <a:gd name="T52" fmla="*/ 2147483647 w 329"/>
                <a:gd name="T53" fmla="*/ 2147483647 h 135"/>
                <a:gd name="T54" fmla="*/ 2147483647 w 329"/>
                <a:gd name="T55" fmla="*/ 2147483647 h 135"/>
                <a:gd name="T56" fmla="*/ 2147483647 w 329"/>
                <a:gd name="T57" fmla="*/ 0 h 135"/>
                <a:gd name="T58" fmla="*/ 2147483647 w 329"/>
                <a:gd name="T59" fmla="*/ 0 h 135"/>
                <a:gd name="T60" fmla="*/ 2147483647 w 329"/>
                <a:gd name="T61" fmla="*/ 0 h 135"/>
                <a:gd name="T62" fmla="*/ 2147483647 w 329"/>
                <a:gd name="T63" fmla="*/ 2147483647 h 135"/>
                <a:gd name="T64" fmla="*/ 2147483647 w 329"/>
                <a:gd name="T65" fmla="*/ 2147483647 h 135"/>
                <a:gd name="T66" fmla="*/ 2147483647 w 329"/>
                <a:gd name="T67" fmla="*/ 2147483647 h 135"/>
                <a:gd name="T68" fmla="*/ 2147483647 w 329"/>
                <a:gd name="T69" fmla="*/ 2147483647 h 135"/>
                <a:gd name="T70" fmla="*/ 2147483647 w 329"/>
                <a:gd name="T71" fmla="*/ 2147483647 h 135"/>
                <a:gd name="T72" fmla="*/ 2147483647 w 329"/>
                <a:gd name="T73" fmla="*/ 2147483647 h 135"/>
                <a:gd name="T74" fmla="*/ 2147483647 w 329"/>
                <a:gd name="T75" fmla="*/ 2147483647 h 135"/>
                <a:gd name="T76" fmla="*/ 2147483647 w 329"/>
                <a:gd name="T77" fmla="*/ 2147483647 h 135"/>
                <a:gd name="T78" fmla="*/ 2147483647 w 329"/>
                <a:gd name="T79" fmla="*/ 2147483647 h 135"/>
                <a:gd name="T80" fmla="*/ 2147483647 w 329"/>
                <a:gd name="T81" fmla="*/ 2147483647 h 135"/>
                <a:gd name="T82" fmla="*/ 2147483647 w 329"/>
                <a:gd name="T83" fmla="*/ 2147483647 h 135"/>
                <a:gd name="T84" fmla="*/ 2147483647 w 329"/>
                <a:gd name="T85" fmla="*/ 2147483647 h 135"/>
                <a:gd name="T86" fmla="*/ 2147483647 w 329"/>
                <a:gd name="T87" fmla="*/ 2147483647 h 135"/>
                <a:gd name="T88" fmla="*/ 2147483647 w 329"/>
                <a:gd name="T89" fmla="*/ 2147483647 h 135"/>
                <a:gd name="T90" fmla="*/ 2147483647 w 329"/>
                <a:gd name="T91" fmla="*/ 2147483647 h 135"/>
                <a:gd name="T92" fmla="*/ 2147483647 w 329"/>
                <a:gd name="T93" fmla="*/ 2147483647 h 135"/>
                <a:gd name="T94" fmla="*/ 2147483647 w 329"/>
                <a:gd name="T95" fmla="*/ 2147483647 h 135"/>
                <a:gd name="T96" fmla="*/ 2147483647 w 329"/>
                <a:gd name="T97" fmla="*/ 2147483647 h 135"/>
                <a:gd name="T98" fmla="*/ 2147483647 w 329"/>
                <a:gd name="T99" fmla="*/ 2147483647 h 135"/>
                <a:gd name="T100" fmla="*/ 2147483647 w 329"/>
                <a:gd name="T101" fmla="*/ 2147483647 h 135"/>
                <a:gd name="T102" fmla="*/ 2147483647 w 329"/>
                <a:gd name="T103" fmla="*/ 2147483647 h 135"/>
                <a:gd name="T104" fmla="*/ 2147483647 w 329"/>
                <a:gd name="T105" fmla="*/ 2147483647 h 135"/>
                <a:gd name="T106" fmla="*/ 2147483647 w 329"/>
                <a:gd name="T107" fmla="*/ 2147483647 h 135"/>
                <a:gd name="T108" fmla="*/ 2147483647 w 329"/>
                <a:gd name="T109" fmla="*/ 2147483647 h 135"/>
                <a:gd name="T110" fmla="*/ 2147483647 w 329"/>
                <a:gd name="T111" fmla="*/ 2147483647 h 135"/>
                <a:gd name="T112" fmla="*/ 2147483647 w 329"/>
                <a:gd name="T113" fmla="*/ 2147483647 h 135"/>
                <a:gd name="T114" fmla="*/ 2147483647 w 329"/>
                <a:gd name="T115" fmla="*/ 2147483647 h 135"/>
                <a:gd name="T116" fmla="*/ 2147483647 w 329"/>
                <a:gd name="T117" fmla="*/ 2147483647 h 135"/>
                <a:gd name="T118" fmla="*/ 0 w 329"/>
                <a:gd name="T119" fmla="*/ 2147483647 h 1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9"/>
                <a:gd name="T181" fmla="*/ 0 h 135"/>
                <a:gd name="T182" fmla="*/ 329 w 329"/>
                <a:gd name="T183" fmla="*/ 135 h 1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9" h="135">
                  <a:moveTo>
                    <a:pt x="0" y="51"/>
                  </a:moveTo>
                  <a:lnTo>
                    <a:pt x="4" y="62"/>
                  </a:lnTo>
                  <a:lnTo>
                    <a:pt x="9" y="74"/>
                  </a:lnTo>
                  <a:lnTo>
                    <a:pt x="15" y="83"/>
                  </a:lnTo>
                  <a:lnTo>
                    <a:pt x="25" y="93"/>
                  </a:lnTo>
                  <a:lnTo>
                    <a:pt x="32" y="100"/>
                  </a:lnTo>
                  <a:lnTo>
                    <a:pt x="42" y="108"/>
                  </a:lnTo>
                  <a:lnTo>
                    <a:pt x="51" y="114"/>
                  </a:lnTo>
                  <a:lnTo>
                    <a:pt x="64" y="121"/>
                  </a:lnTo>
                  <a:lnTo>
                    <a:pt x="74" y="123"/>
                  </a:lnTo>
                  <a:lnTo>
                    <a:pt x="87" y="129"/>
                  </a:lnTo>
                  <a:lnTo>
                    <a:pt x="93" y="129"/>
                  </a:lnTo>
                  <a:lnTo>
                    <a:pt x="101" y="131"/>
                  </a:lnTo>
                  <a:lnTo>
                    <a:pt x="106" y="131"/>
                  </a:lnTo>
                  <a:lnTo>
                    <a:pt x="114" y="133"/>
                  </a:lnTo>
                  <a:lnTo>
                    <a:pt x="120" y="133"/>
                  </a:lnTo>
                  <a:lnTo>
                    <a:pt x="127" y="133"/>
                  </a:lnTo>
                  <a:lnTo>
                    <a:pt x="133" y="133"/>
                  </a:lnTo>
                  <a:lnTo>
                    <a:pt x="139" y="135"/>
                  </a:lnTo>
                  <a:lnTo>
                    <a:pt x="146" y="135"/>
                  </a:lnTo>
                  <a:lnTo>
                    <a:pt x="154" y="135"/>
                  </a:lnTo>
                  <a:lnTo>
                    <a:pt x="160" y="135"/>
                  </a:lnTo>
                  <a:lnTo>
                    <a:pt x="167" y="135"/>
                  </a:lnTo>
                  <a:lnTo>
                    <a:pt x="175" y="133"/>
                  </a:lnTo>
                  <a:lnTo>
                    <a:pt x="180" y="133"/>
                  </a:lnTo>
                  <a:lnTo>
                    <a:pt x="188" y="131"/>
                  </a:lnTo>
                  <a:lnTo>
                    <a:pt x="194" y="131"/>
                  </a:lnTo>
                  <a:lnTo>
                    <a:pt x="201" y="129"/>
                  </a:lnTo>
                  <a:lnTo>
                    <a:pt x="207" y="127"/>
                  </a:lnTo>
                  <a:lnTo>
                    <a:pt x="215" y="125"/>
                  </a:lnTo>
                  <a:lnTo>
                    <a:pt x="220" y="125"/>
                  </a:lnTo>
                  <a:lnTo>
                    <a:pt x="226" y="123"/>
                  </a:lnTo>
                  <a:lnTo>
                    <a:pt x="232" y="121"/>
                  </a:lnTo>
                  <a:lnTo>
                    <a:pt x="237" y="119"/>
                  </a:lnTo>
                  <a:lnTo>
                    <a:pt x="245" y="117"/>
                  </a:lnTo>
                  <a:lnTo>
                    <a:pt x="256" y="114"/>
                  </a:lnTo>
                  <a:lnTo>
                    <a:pt x="268" y="110"/>
                  </a:lnTo>
                  <a:lnTo>
                    <a:pt x="277" y="104"/>
                  </a:lnTo>
                  <a:lnTo>
                    <a:pt x="287" y="98"/>
                  </a:lnTo>
                  <a:lnTo>
                    <a:pt x="294" y="93"/>
                  </a:lnTo>
                  <a:lnTo>
                    <a:pt x="304" y="89"/>
                  </a:lnTo>
                  <a:lnTo>
                    <a:pt x="310" y="81"/>
                  </a:lnTo>
                  <a:lnTo>
                    <a:pt x="315" y="76"/>
                  </a:lnTo>
                  <a:lnTo>
                    <a:pt x="321" y="72"/>
                  </a:lnTo>
                  <a:lnTo>
                    <a:pt x="325" y="66"/>
                  </a:lnTo>
                  <a:lnTo>
                    <a:pt x="327" y="58"/>
                  </a:lnTo>
                  <a:lnTo>
                    <a:pt x="329" y="53"/>
                  </a:lnTo>
                  <a:lnTo>
                    <a:pt x="329" y="47"/>
                  </a:lnTo>
                  <a:lnTo>
                    <a:pt x="329" y="43"/>
                  </a:lnTo>
                  <a:lnTo>
                    <a:pt x="327" y="34"/>
                  </a:lnTo>
                  <a:lnTo>
                    <a:pt x="323" y="26"/>
                  </a:lnTo>
                  <a:lnTo>
                    <a:pt x="315" y="19"/>
                  </a:lnTo>
                  <a:lnTo>
                    <a:pt x="310" y="15"/>
                  </a:lnTo>
                  <a:lnTo>
                    <a:pt x="302" y="11"/>
                  </a:lnTo>
                  <a:lnTo>
                    <a:pt x="294" y="7"/>
                  </a:lnTo>
                  <a:lnTo>
                    <a:pt x="285" y="3"/>
                  </a:lnTo>
                  <a:lnTo>
                    <a:pt x="275" y="1"/>
                  </a:lnTo>
                  <a:lnTo>
                    <a:pt x="266" y="0"/>
                  </a:lnTo>
                  <a:lnTo>
                    <a:pt x="258" y="0"/>
                  </a:lnTo>
                  <a:lnTo>
                    <a:pt x="253" y="0"/>
                  </a:lnTo>
                  <a:lnTo>
                    <a:pt x="249" y="0"/>
                  </a:lnTo>
                  <a:lnTo>
                    <a:pt x="243" y="0"/>
                  </a:lnTo>
                  <a:lnTo>
                    <a:pt x="245" y="0"/>
                  </a:lnTo>
                  <a:lnTo>
                    <a:pt x="253" y="3"/>
                  </a:lnTo>
                  <a:lnTo>
                    <a:pt x="256" y="5"/>
                  </a:lnTo>
                  <a:lnTo>
                    <a:pt x="264" y="9"/>
                  </a:lnTo>
                  <a:lnTo>
                    <a:pt x="270" y="13"/>
                  </a:lnTo>
                  <a:lnTo>
                    <a:pt x="275" y="17"/>
                  </a:lnTo>
                  <a:lnTo>
                    <a:pt x="287" y="26"/>
                  </a:lnTo>
                  <a:lnTo>
                    <a:pt x="296" y="38"/>
                  </a:lnTo>
                  <a:lnTo>
                    <a:pt x="298" y="43"/>
                  </a:lnTo>
                  <a:lnTo>
                    <a:pt x="302" y="49"/>
                  </a:lnTo>
                  <a:lnTo>
                    <a:pt x="302" y="57"/>
                  </a:lnTo>
                  <a:lnTo>
                    <a:pt x="304" y="62"/>
                  </a:lnTo>
                  <a:lnTo>
                    <a:pt x="300" y="68"/>
                  </a:lnTo>
                  <a:lnTo>
                    <a:pt x="294" y="76"/>
                  </a:lnTo>
                  <a:lnTo>
                    <a:pt x="287" y="81"/>
                  </a:lnTo>
                  <a:lnTo>
                    <a:pt x="277" y="87"/>
                  </a:lnTo>
                  <a:lnTo>
                    <a:pt x="270" y="89"/>
                  </a:lnTo>
                  <a:lnTo>
                    <a:pt x="264" y="91"/>
                  </a:lnTo>
                  <a:lnTo>
                    <a:pt x="256" y="93"/>
                  </a:lnTo>
                  <a:lnTo>
                    <a:pt x="249" y="96"/>
                  </a:lnTo>
                  <a:lnTo>
                    <a:pt x="241" y="96"/>
                  </a:lnTo>
                  <a:lnTo>
                    <a:pt x="234" y="100"/>
                  </a:lnTo>
                  <a:lnTo>
                    <a:pt x="226" y="102"/>
                  </a:lnTo>
                  <a:lnTo>
                    <a:pt x="218" y="104"/>
                  </a:lnTo>
                  <a:lnTo>
                    <a:pt x="209" y="104"/>
                  </a:lnTo>
                  <a:lnTo>
                    <a:pt x="201" y="106"/>
                  </a:lnTo>
                  <a:lnTo>
                    <a:pt x="192" y="108"/>
                  </a:lnTo>
                  <a:lnTo>
                    <a:pt x="184" y="108"/>
                  </a:lnTo>
                  <a:lnTo>
                    <a:pt x="175" y="108"/>
                  </a:lnTo>
                  <a:lnTo>
                    <a:pt x="167" y="110"/>
                  </a:lnTo>
                  <a:lnTo>
                    <a:pt x="158" y="110"/>
                  </a:lnTo>
                  <a:lnTo>
                    <a:pt x="150" y="110"/>
                  </a:lnTo>
                  <a:lnTo>
                    <a:pt x="141" y="110"/>
                  </a:lnTo>
                  <a:lnTo>
                    <a:pt x="133" y="110"/>
                  </a:lnTo>
                  <a:lnTo>
                    <a:pt x="123" y="108"/>
                  </a:lnTo>
                  <a:lnTo>
                    <a:pt x="118" y="108"/>
                  </a:lnTo>
                  <a:lnTo>
                    <a:pt x="110" y="104"/>
                  </a:lnTo>
                  <a:lnTo>
                    <a:pt x="104" y="104"/>
                  </a:lnTo>
                  <a:lnTo>
                    <a:pt x="99" y="102"/>
                  </a:lnTo>
                  <a:lnTo>
                    <a:pt x="93" y="102"/>
                  </a:lnTo>
                  <a:lnTo>
                    <a:pt x="85" y="98"/>
                  </a:lnTo>
                  <a:lnTo>
                    <a:pt x="80" y="95"/>
                  </a:lnTo>
                  <a:lnTo>
                    <a:pt x="74" y="93"/>
                  </a:lnTo>
                  <a:lnTo>
                    <a:pt x="72" y="89"/>
                  </a:lnTo>
                  <a:lnTo>
                    <a:pt x="64" y="83"/>
                  </a:lnTo>
                  <a:lnTo>
                    <a:pt x="61" y="77"/>
                  </a:lnTo>
                  <a:lnTo>
                    <a:pt x="57" y="72"/>
                  </a:lnTo>
                  <a:lnTo>
                    <a:pt x="53" y="64"/>
                  </a:lnTo>
                  <a:lnTo>
                    <a:pt x="53" y="58"/>
                  </a:lnTo>
                  <a:lnTo>
                    <a:pt x="53" y="51"/>
                  </a:lnTo>
                  <a:lnTo>
                    <a:pt x="53" y="45"/>
                  </a:lnTo>
                  <a:lnTo>
                    <a:pt x="53" y="38"/>
                  </a:lnTo>
                  <a:lnTo>
                    <a:pt x="53" y="32"/>
                  </a:lnTo>
                  <a:lnTo>
                    <a:pt x="57" y="30"/>
                  </a:lnTo>
                  <a:lnTo>
                    <a:pt x="59" y="22"/>
                  </a:lnTo>
                  <a:lnTo>
                    <a:pt x="61" y="20"/>
                  </a:lnTo>
                  <a:lnTo>
                    <a:pt x="0" y="5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75" name="Freeform 89"/>
            <p:cNvSpPr>
              <a:spLocks/>
            </p:cNvSpPr>
            <p:nvPr/>
          </p:nvSpPr>
          <p:spPr bwMode="auto">
            <a:xfrm>
              <a:off x="2846388" y="2386013"/>
              <a:ext cx="93662" cy="127000"/>
            </a:xfrm>
            <a:custGeom>
              <a:avLst/>
              <a:gdLst>
                <a:gd name="T0" fmla="*/ 2147483647 w 117"/>
                <a:gd name="T1" fmla="*/ 0 h 160"/>
                <a:gd name="T2" fmla="*/ 2147483647 w 117"/>
                <a:gd name="T3" fmla="*/ 2147483647 h 160"/>
                <a:gd name="T4" fmla="*/ 2147483647 w 117"/>
                <a:gd name="T5" fmla="*/ 2147483647 h 160"/>
                <a:gd name="T6" fmla="*/ 2147483647 w 117"/>
                <a:gd name="T7" fmla="*/ 2147483647 h 160"/>
                <a:gd name="T8" fmla="*/ 2147483647 w 117"/>
                <a:gd name="T9" fmla="*/ 2147483647 h 160"/>
                <a:gd name="T10" fmla="*/ 2147483647 w 117"/>
                <a:gd name="T11" fmla="*/ 2147483647 h 160"/>
                <a:gd name="T12" fmla="*/ 2147483647 w 117"/>
                <a:gd name="T13" fmla="*/ 2147483647 h 160"/>
                <a:gd name="T14" fmla="*/ 2147483647 w 117"/>
                <a:gd name="T15" fmla="*/ 2147483647 h 160"/>
                <a:gd name="T16" fmla="*/ 2147483647 w 117"/>
                <a:gd name="T17" fmla="*/ 2147483647 h 160"/>
                <a:gd name="T18" fmla="*/ 2147483647 w 117"/>
                <a:gd name="T19" fmla="*/ 2147483647 h 160"/>
                <a:gd name="T20" fmla="*/ 2147483647 w 117"/>
                <a:gd name="T21" fmla="*/ 2147483647 h 160"/>
                <a:gd name="T22" fmla="*/ 2147483647 w 117"/>
                <a:gd name="T23" fmla="*/ 2147483647 h 160"/>
                <a:gd name="T24" fmla="*/ 2147483647 w 117"/>
                <a:gd name="T25" fmla="*/ 2147483647 h 160"/>
                <a:gd name="T26" fmla="*/ 2147483647 w 117"/>
                <a:gd name="T27" fmla="*/ 2147483647 h 160"/>
                <a:gd name="T28" fmla="*/ 2147483647 w 117"/>
                <a:gd name="T29" fmla="*/ 2147483647 h 160"/>
                <a:gd name="T30" fmla="*/ 2147483647 w 117"/>
                <a:gd name="T31" fmla="*/ 2147483647 h 160"/>
                <a:gd name="T32" fmla="*/ 2147483647 w 117"/>
                <a:gd name="T33" fmla="*/ 2147483647 h 160"/>
                <a:gd name="T34" fmla="*/ 2147483647 w 117"/>
                <a:gd name="T35" fmla="*/ 2147483647 h 160"/>
                <a:gd name="T36" fmla="*/ 2147483647 w 117"/>
                <a:gd name="T37" fmla="*/ 2147483647 h 160"/>
                <a:gd name="T38" fmla="*/ 2147483647 w 117"/>
                <a:gd name="T39" fmla="*/ 2147483647 h 160"/>
                <a:gd name="T40" fmla="*/ 2147483647 w 117"/>
                <a:gd name="T41" fmla="*/ 2147483647 h 160"/>
                <a:gd name="T42" fmla="*/ 2147483647 w 117"/>
                <a:gd name="T43" fmla="*/ 2147483647 h 160"/>
                <a:gd name="T44" fmla="*/ 2147483647 w 117"/>
                <a:gd name="T45" fmla="*/ 2147483647 h 160"/>
                <a:gd name="T46" fmla="*/ 0 w 117"/>
                <a:gd name="T47" fmla="*/ 2147483647 h 160"/>
                <a:gd name="T48" fmla="*/ 2147483647 w 117"/>
                <a:gd name="T49" fmla="*/ 2147483647 h 160"/>
                <a:gd name="T50" fmla="*/ 2147483647 w 117"/>
                <a:gd name="T51" fmla="*/ 2147483647 h 160"/>
                <a:gd name="T52" fmla="*/ 2147483647 w 117"/>
                <a:gd name="T53" fmla="*/ 2147483647 h 160"/>
                <a:gd name="T54" fmla="*/ 2147483647 w 117"/>
                <a:gd name="T55" fmla="*/ 2147483647 h 160"/>
                <a:gd name="T56" fmla="*/ 2147483647 w 117"/>
                <a:gd name="T57" fmla="*/ 2147483647 h 160"/>
                <a:gd name="T58" fmla="*/ 2147483647 w 117"/>
                <a:gd name="T59" fmla="*/ 2147483647 h 160"/>
                <a:gd name="T60" fmla="*/ 2147483647 w 117"/>
                <a:gd name="T61" fmla="*/ 2147483647 h 160"/>
                <a:gd name="T62" fmla="*/ 2147483647 w 117"/>
                <a:gd name="T63" fmla="*/ 2147483647 h 160"/>
                <a:gd name="T64" fmla="*/ 2147483647 w 117"/>
                <a:gd name="T65" fmla="*/ 2147483647 h 160"/>
                <a:gd name="T66" fmla="*/ 2147483647 w 117"/>
                <a:gd name="T67" fmla="*/ 2147483647 h 160"/>
                <a:gd name="T68" fmla="*/ 2147483647 w 117"/>
                <a:gd name="T69" fmla="*/ 2147483647 h 160"/>
                <a:gd name="T70" fmla="*/ 2147483647 w 117"/>
                <a:gd name="T71" fmla="*/ 2147483647 h 160"/>
                <a:gd name="T72" fmla="*/ 2147483647 w 117"/>
                <a:gd name="T73" fmla="*/ 2147483647 h 160"/>
                <a:gd name="T74" fmla="*/ 2147483647 w 117"/>
                <a:gd name="T75" fmla="*/ 2147483647 h 160"/>
                <a:gd name="T76" fmla="*/ 2147483647 w 117"/>
                <a:gd name="T77" fmla="*/ 2147483647 h 160"/>
                <a:gd name="T78" fmla="*/ 2147483647 w 117"/>
                <a:gd name="T79" fmla="*/ 2147483647 h 160"/>
                <a:gd name="T80" fmla="*/ 2147483647 w 117"/>
                <a:gd name="T81" fmla="*/ 2147483647 h 160"/>
                <a:gd name="T82" fmla="*/ 2147483647 w 117"/>
                <a:gd name="T83" fmla="*/ 0 h 160"/>
                <a:gd name="T84" fmla="*/ 2147483647 w 117"/>
                <a:gd name="T85" fmla="*/ 0 h 1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7"/>
                <a:gd name="T130" fmla="*/ 0 h 160"/>
                <a:gd name="T131" fmla="*/ 117 w 117"/>
                <a:gd name="T132" fmla="*/ 160 h 1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7" h="160">
                  <a:moveTo>
                    <a:pt x="85" y="0"/>
                  </a:moveTo>
                  <a:lnTo>
                    <a:pt x="81" y="6"/>
                  </a:lnTo>
                  <a:lnTo>
                    <a:pt x="78" y="14"/>
                  </a:lnTo>
                  <a:lnTo>
                    <a:pt x="74" y="19"/>
                  </a:lnTo>
                  <a:lnTo>
                    <a:pt x="70" y="27"/>
                  </a:lnTo>
                  <a:lnTo>
                    <a:pt x="66" y="33"/>
                  </a:lnTo>
                  <a:lnTo>
                    <a:pt x="62" y="40"/>
                  </a:lnTo>
                  <a:lnTo>
                    <a:pt x="59" y="48"/>
                  </a:lnTo>
                  <a:lnTo>
                    <a:pt x="55" y="56"/>
                  </a:lnTo>
                  <a:lnTo>
                    <a:pt x="49" y="63"/>
                  </a:lnTo>
                  <a:lnTo>
                    <a:pt x="45" y="71"/>
                  </a:lnTo>
                  <a:lnTo>
                    <a:pt x="41" y="78"/>
                  </a:lnTo>
                  <a:lnTo>
                    <a:pt x="38" y="86"/>
                  </a:lnTo>
                  <a:lnTo>
                    <a:pt x="34" y="92"/>
                  </a:lnTo>
                  <a:lnTo>
                    <a:pt x="28" y="99"/>
                  </a:lnTo>
                  <a:lnTo>
                    <a:pt x="26" y="107"/>
                  </a:lnTo>
                  <a:lnTo>
                    <a:pt x="22" y="115"/>
                  </a:lnTo>
                  <a:lnTo>
                    <a:pt x="19" y="120"/>
                  </a:lnTo>
                  <a:lnTo>
                    <a:pt x="15" y="126"/>
                  </a:lnTo>
                  <a:lnTo>
                    <a:pt x="11" y="132"/>
                  </a:lnTo>
                  <a:lnTo>
                    <a:pt x="9" y="137"/>
                  </a:lnTo>
                  <a:lnTo>
                    <a:pt x="3" y="147"/>
                  </a:lnTo>
                  <a:lnTo>
                    <a:pt x="2" y="154"/>
                  </a:lnTo>
                  <a:lnTo>
                    <a:pt x="0" y="160"/>
                  </a:lnTo>
                  <a:lnTo>
                    <a:pt x="7" y="156"/>
                  </a:lnTo>
                  <a:lnTo>
                    <a:pt x="13" y="149"/>
                  </a:lnTo>
                  <a:lnTo>
                    <a:pt x="21" y="141"/>
                  </a:lnTo>
                  <a:lnTo>
                    <a:pt x="26" y="132"/>
                  </a:lnTo>
                  <a:lnTo>
                    <a:pt x="36" y="122"/>
                  </a:lnTo>
                  <a:lnTo>
                    <a:pt x="45" y="111"/>
                  </a:lnTo>
                  <a:lnTo>
                    <a:pt x="55" y="99"/>
                  </a:lnTo>
                  <a:lnTo>
                    <a:pt x="64" y="88"/>
                  </a:lnTo>
                  <a:lnTo>
                    <a:pt x="74" y="78"/>
                  </a:lnTo>
                  <a:lnTo>
                    <a:pt x="81" y="67"/>
                  </a:lnTo>
                  <a:lnTo>
                    <a:pt x="91" y="58"/>
                  </a:lnTo>
                  <a:lnTo>
                    <a:pt x="97" y="48"/>
                  </a:lnTo>
                  <a:lnTo>
                    <a:pt x="104" y="40"/>
                  </a:lnTo>
                  <a:lnTo>
                    <a:pt x="110" y="33"/>
                  </a:lnTo>
                  <a:lnTo>
                    <a:pt x="114" y="27"/>
                  </a:lnTo>
                  <a:lnTo>
                    <a:pt x="116" y="25"/>
                  </a:lnTo>
                  <a:lnTo>
                    <a:pt x="117" y="25"/>
                  </a:lnTo>
                  <a:lnTo>
                    <a:pt x="8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76" name="Freeform 90"/>
            <p:cNvSpPr>
              <a:spLocks/>
            </p:cNvSpPr>
            <p:nvPr/>
          </p:nvSpPr>
          <p:spPr bwMode="auto">
            <a:xfrm>
              <a:off x="2879725" y="2505075"/>
              <a:ext cx="358775" cy="65088"/>
            </a:xfrm>
            <a:custGeom>
              <a:avLst/>
              <a:gdLst>
                <a:gd name="T0" fmla="*/ 2147483647 w 453"/>
                <a:gd name="T1" fmla="*/ 2147483647 h 81"/>
                <a:gd name="T2" fmla="*/ 2147483647 w 453"/>
                <a:gd name="T3" fmla="*/ 2147483647 h 81"/>
                <a:gd name="T4" fmla="*/ 2147483647 w 453"/>
                <a:gd name="T5" fmla="*/ 2147483647 h 81"/>
                <a:gd name="T6" fmla="*/ 2147483647 w 453"/>
                <a:gd name="T7" fmla="*/ 2147483647 h 81"/>
                <a:gd name="T8" fmla="*/ 2147483647 w 453"/>
                <a:gd name="T9" fmla="*/ 2147483647 h 81"/>
                <a:gd name="T10" fmla="*/ 2147483647 w 453"/>
                <a:gd name="T11" fmla="*/ 2147483647 h 81"/>
                <a:gd name="T12" fmla="*/ 2147483647 w 453"/>
                <a:gd name="T13" fmla="*/ 2147483647 h 81"/>
                <a:gd name="T14" fmla="*/ 2147483647 w 453"/>
                <a:gd name="T15" fmla="*/ 2147483647 h 81"/>
                <a:gd name="T16" fmla="*/ 2147483647 w 453"/>
                <a:gd name="T17" fmla="*/ 2147483647 h 81"/>
                <a:gd name="T18" fmla="*/ 2147483647 w 453"/>
                <a:gd name="T19" fmla="*/ 2147483647 h 81"/>
                <a:gd name="T20" fmla="*/ 2147483647 w 453"/>
                <a:gd name="T21" fmla="*/ 2147483647 h 81"/>
                <a:gd name="T22" fmla="*/ 2147483647 w 453"/>
                <a:gd name="T23" fmla="*/ 2147483647 h 81"/>
                <a:gd name="T24" fmla="*/ 2147483647 w 453"/>
                <a:gd name="T25" fmla="*/ 2147483647 h 81"/>
                <a:gd name="T26" fmla="*/ 2147483647 w 453"/>
                <a:gd name="T27" fmla="*/ 2147483647 h 81"/>
                <a:gd name="T28" fmla="*/ 2147483647 w 453"/>
                <a:gd name="T29" fmla="*/ 2147483647 h 81"/>
                <a:gd name="T30" fmla="*/ 2147483647 w 453"/>
                <a:gd name="T31" fmla="*/ 2147483647 h 81"/>
                <a:gd name="T32" fmla="*/ 2147483647 w 453"/>
                <a:gd name="T33" fmla="*/ 2147483647 h 81"/>
                <a:gd name="T34" fmla="*/ 2147483647 w 453"/>
                <a:gd name="T35" fmla="*/ 2147483647 h 81"/>
                <a:gd name="T36" fmla="*/ 2147483647 w 453"/>
                <a:gd name="T37" fmla="*/ 2147483647 h 81"/>
                <a:gd name="T38" fmla="*/ 2147483647 w 453"/>
                <a:gd name="T39" fmla="*/ 2147483647 h 81"/>
                <a:gd name="T40" fmla="*/ 2147483647 w 453"/>
                <a:gd name="T41" fmla="*/ 2147483647 h 81"/>
                <a:gd name="T42" fmla="*/ 2147483647 w 453"/>
                <a:gd name="T43" fmla="*/ 2147483647 h 81"/>
                <a:gd name="T44" fmla="*/ 2147483647 w 453"/>
                <a:gd name="T45" fmla="*/ 2147483647 h 81"/>
                <a:gd name="T46" fmla="*/ 2147483647 w 453"/>
                <a:gd name="T47" fmla="*/ 2147483647 h 81"/>
                <a:gd name="T48" fmla="*/ 2147483647 w 453"/>
                <a:gd name="T49" fmla="*/ 2147483647 h 81"/>
                <a:gd name="T50" fmla="*/ 2147483647 w 453"/>
                <a:gd name="T51" fmla="*/ 2147483647 h 81"/>
                <a:gd name="T52" fmla="*/ 2147483647 w 453"/>
                <a:gd name="T53" fmla="*/ 2147483647 h 81"/>
                <a:gd name="T54" fmla="*/ 2147483647 w 453"/>
                <a:gd name="T55" fmla="*/ 2147483647 h 81"/>
                <a:gd name="T56" fmla="*/ 2147483647 w 453"/>
                <a:gd name="T57" fmla="*/ 2147483647 h 81"/>
                <a:gd name="T58" fmla="*/ 2147483647 w 453"/>
                <a:gd name="T59" fmla="*/ 2147483647 h 81"/>
                <a:gd name="T60" fmla="*/ 2147483647 w 453"/>
                <a:gd name="T61" fmla="*/ 2147483647 h 81"/>
                <a:gd name="T62" fmla="*/ 2147483647 w 453"/>
                <a:gd name="T63" fmla="*/ 2147483647 h 81"/>
                <a:gd name="T64" fmla="*/ 2147483647 w 453"/>
                <a:gd name="T65" fmla="*/ 2147483647 h 81"/>
                <a:gd name="T66" fmla="*/ 2147483647 w 453"/>
                <a:gd name="T67" fmla="*/ 2147483647 h 81"/>
                <a:gd name="T68" fmla="*/ 2147483647 w 453"/>
                <a:gd name="T69" fmla="*/ 2147483647 h 81"/>
                <a:gd name="T70" fmla="*/ 2147483647 w 453"/>
                <a:gd name="T71" fmla="*/ 2147483647 h 81"/>
                <a:gd name="T72" fmla="*/ 2147483647 w 453"/>
                <a:gd name="T73" fmla="*/ 2147483647 h 81"/>
                <a:gd name="T74" fmla="*/ 2147483647 w 453"/>
                <a:gd name="T75" fmla="*/ 2147483647 h 81"/>
                <a:gd name="T76" fmla="*/ 2147483647 w 453"/>
                <a:gd name="T77" fmla="*/ 2147483647 h 81"/>
                <a:gd name="T78" fmla="*/ 2147483647 w 453"/>
                <a:gd name="T79" fmla="*/ 2147483647 h 81"/>
                <a:gd name="T80" fmla="*/ 2147483647 w 453"/>
                <a:gd name="T81" fmla="*/ 2147483647 h 81"/>
                <a:gd name="T82" fmla="*/ 2147483647 w 453"/>
                <a:gd name="T83" fmla="*/ 2147483647 h 81"/>
                <a:gd name="T84" fmla="*/ 2147483647 w 453"/>
                <a:gd name="T85" fmla="*/ 2147483647 h 81"/>
                <a:gd name="T86" fmla="*/ 2147483647 w 453"/>
                <a:gd name="T87" fmla="*/ 2147483647 h 81"/>
                <a:gd name="T88" fmla="*/ 2147483647 w 453"/>
                <a:gd name="T89" fmla="*/ 2147483647 h 81"/>
                <a:gd name="T90" fmla="*/ 2147483647 w 453"/>
                <a:gd name="T91" fmla="*/ 2147483647 h 81"/>
                <a:gd name="T92" fmla="*/ 2147483647 w 453"/>
                <a:gd name="T93" fmla="*/ 2147483647 h 81"/>
                <a:gd name="T94" fmla="*/ 2147483647 w 453"/>
                <a:gd name="T95" fmla="*/ 2147483647 h 81"/>
                <a:gd name="T96" fmla="*/ 2147483647 w 453"/>
                <a:gd name="T97" fmla="*/ 2147483647 h 81"/>
                <a:gd name="T98" fmla="*/ 2147483647 w 453"/>
                <a:gd name="T99" fmla="*/ 2147483647 h 81"/>
                <a:gd name="T100" fmla="*/ 2147483647 w 453"/>
                <a:gd name="T101" fmla="*/ 2147483647 h 81"/>
                <a:gd name="T102" fmla="*/ 2147483647 w 453"/>
                <a:gd name="T103" fmla="*/ 2147483647 h 81"/>
                <a:gd name="T104" fmla="*/ 2147483647 w 453"/>
                <a:gd name="T105" fmla="*/ 2147483647 h 81"/>
                <a:gd name="T106" fmla="*/ 2147483647 w 453"/>
                <a:gd name="T107" fmla="*/ 2147483647 h 81"/>
                <a:gd name="T108" fmla="*/ 2147483647 w 453"/>
                <a:gd name="T109" fmla="*/ 0 h 81"/>
                <a:gd name="T110" fmla="*/ 0 w 453"/>
                <a:gd name="T111" fmla="*/ 2147483647 h 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3"/>
                <a:gd name="T169" fmla="*/ 0 h 81"/>
                <a:gd name="T170" fmla="*/ 453 w 453"/>
                <a:gd name="T171" fmla="*/ 81 h 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3" h="81">
                  <a:moveTo>
                    <a:pt x="0" y="30"/>
                  </a:moveTo>
                  <a:lnTo>
                    <a:pt x="8" y="34"/>
                  </a:lnTo>
                  <a:lnTo>
                    <a:pt x="14" y="40"/>
                  </a:lnTo>
                  <a:lnTo>
                    <a:pt x="21" y="43"/>
                  </a:lnTo>
                  <a:lnTo>
                    <a:pt x="29" y="49"/>
                  </a:lnTo>
                  <a:lnTo>
                    <a:pt x="37" y="53"/>
                  </a:lnTo>
                  <a:lnTo>
                    <a:pt x="44" y="57"/>
                  </a:lnTo>
                  <a:lnTo>
                    <a:pt x="52" y="60"/>
                  </a:lnTo>
                  <a:lnTo>
                    <a:pt x="61" y="64"/>
                  </a:lnTo>
                  <a:lnTo>
                    <a:pt x="69" y="66"/>
                  </a:lnTo>
                  <a:lnTo>
                    <a:pt x="78" y="70"/>
                  </a:lnTo>
                  <a:lnTo>
                    <a:pt x="86" y="72"/>
                  </a:lnTo>
                  <a:lnTo>
                    <a:pt x="97" y="74"/>
                  </a:lnTo>
                  <a:lnTo>
                    <a:pt x="105" y="76"/>
                  </a:lnTo>
                  <a:lnTo>
                    <a:pt x="114" y="78"/>
                  </a:lnTo>
                  <a:lnTo>
                    <a:pt x="122" y="79"/>
                  </a:lnTo>
                  <a:lnTo>
                    <a:pt x="133" y="81"/>
                  </a:lnTo>
                  <a:lnTo>
                    <a:pt x="141" y="81"/>
                  </a:lnTo>
                  <a:lnTo>
                    <a:pt x="151" y="81"/>
                  </a:lnTo>
                  <a:lnTo>
                    <a:pt x="158" y="81"/>
                  </a:lnTo>
                  <a:lnTo>
                    <a:pt x="170" y="81"/>
                  </a:lnTo>
                  <a:lnTo>
                    <a:pt x="177" y="81"/>
                  </a:lnTo>
                  <a:lnTo>
                    <a:pt x="187" y="81"/>
                  </a:lnTo>
                  <a:lnTo>
                    <a:pt x="198" y="79"/>
                  </a:lnTo>
                  <a:lnTo>
                    <a:pt x="208" y="79"/>
                  </a:lnTo>
                  <a:lnTo>
                    <a:pt x="215" y="79"/>
                  </a:lnTo>
                  <a:lnTo>
                    <a:pt x="227" y="78"/>
                  </a:lnTo>
                  <a:lnTo>
                    <a:pt x="234" y="76"/>
                  </a:lnTo>
                  <a:lnTo>
                    <a:pt x="244" y="76"/>
                  </a:lnTo>
                  <a:lnTo>
                    <a:pt x="253" y="74"/>
                  </a:lnTo>
                  <a:lnTo>
                    <a:pt x="263" y="72"/>
                  </a:lnTo>
                  <a:lnTo>
                    <a:pt x="272" y="72"/>
                  </a:lnTo>
                  <a:lnTo>
                    <a:pt x="282" y="70"/>
                  </a:lnTo>
                  <a:lnTo>
                    <a:pt x="289" y="66"/>
                  </a:lnTo>
                  <a:lnTo>
                    <a:pt x="299" y="66"/>
                  </a:lnTo>
                  <a:lnTo>
                    <a:pt x="306" y="62"/>
                  </a:lnTo>
                  <a:lnTo>
                    <a:pt x="314" y="60"/>
                  </a:lnTo>
                  <a:lnTo>
                    <a:pt x="322" y="59"/>
                  </a:lnTo>
                  <a:lnTo>
                    <a:pt x="331" y="57"/>
                  </a:lnTo>
                  <a:lnTo>
                    <a:pt x="339" y="53"/>
                  </a:lnTo>
                  <a:lnTo>
                    <a:pt x="348" y="53"/>
                  </a:lnTo>
                  <a:lnTo>
                    <a:pt x="354" y="49"/>
                  </a:lnTo>
                  <a:lnTo>
                    <a:pt x="362" y="47"/>
                  </a:lnTo>
                  <a:lnTo>
                    <a:pt x="369" y="45"/>
                  </a:lnTo>
                  <a:lnTo>
                    <a:pt x="377" y="43"/>
                  </a:lnTo>
                  <a:lnTo>
                    <a:pt x="382" y="40"/>
                  </a:lnTo>
                  <a:lnTo>
                    <a:pt x="388" y="38"/>
                  </a:lnTo>
                  <a:lnTo>
                    <a:pt x="396" y="36"/>
                  </a:lnTo>
                  <a:lnTo>
                    <a:pt x="402" y="34"/>
                  </a:lnTo>
                  <a:lnTo>
                    <a:pt x="411" y="30"/>
                  </a:lnTo>
                  <a:lnTo>
                    <a:pt x="421" y="26"/>
                  </a:lnTo>
                  <a:lnTo>
                    <a:pt x="430" y="22"/>
                  </a:lnTo>
                  <a:lnTo>
                    <a:pt x="438" y="21"/>
                  </a:lnTo>
                  <a:lnTo>
                    <a:pt x="443" y="17"/>
                  </a:lnTo>
                  <a:lnTo>
                    <a:pt x="447" y="17"/>
                  </a:lnTo>
                  <a:lnTo>
                    <a:pt x="449" y="15"/>
                  </a:lnTo>
                  <a:lnTo>
                    <a:pt x="453" y="15"/>
                  </a:lnTo>
                  <a:lnTo>
                    <a:pt x="449" y="15"/>
                  </a:lnTo>
                  <a:lnTo>
                    <a:pt x="443" y="17"/>
                  </a:lnTo>
                  <a:lnTo>
                    <a:pt x="434" y="19"/>
                  </a:lnTo>
                  <a:lnTo>
                    <a:pt x="424" y="22"/>
                  </a:lnTo>
                  <a:lnTo>
                    <a:pt x="417" y="22"/>
                  </a:lnTo>
                  <a:lnTo>
                    <a:pt x="409" y="24"/>
                  </a:lnTo>
                  <a:lnTo>
                    <a:pt x="402" y="26"/>
                  </a:lnTo>
                  <a:lnTo>
                    <a:pt x="394" y="28"/>
                  </a:lnTo>
                  <a:lnTo>
                    <a:pt x="384" y="30"/>
                  </a:lnTo>
                  <a:lnTo>
                    <a:pt x="377" y="32"/>
                  </a:lnTo>
                  <a:lnTo>
                    <a:pt x="367" y="34"/>
                  </a:lnTo>
                  <a:lnTo>
                    <a:pt x="358" y="38"/>
                  </a:lnTo>
                  <a:lnTo>
                    <a:pt x="348" y="40"/>
                  </a:lnTo>
                  <a:lnTo>
                    <a:pt x="339" y="41"/>
                  </a:lnTo>
                  <a:lnTo>
                    <a:pt x="327" y="43"/>
                  </a:lnTo>
                  <a:lnTo>
                    <a:pt x="318" y="47"/>
                  </a:lnTo>
                  <a:lnTo>
                    <a:pt x="306" y="47"/>
                  </a:lnTo>
                  <a:lnTo>
                    <a:pt x="297" y="51"/>
                  </a:lnTo>
                  <a:lnTo>
                    <a:pt x="286" y="53"/>
                  </a:lnTo>
                  <a:lnTo>
                    <a:pt x="276" y="57"/>
                  </a:lnTo>
                  <a:lnTo>
                    <a:pt x="267" y="57"/>
                  </a:lnTo>
                  <a:lnTo>
                    <a:pt x="257" y="59"/>
                  </a:lnTo>
                  <a:lnTo>
                    <a:pt x="248" y="60"/>
                  </a:lnTo>
                  <a:lnTo>
                    <a:pt x="236" y="62"/>
                  </a:lnTo>
                  <a:lnTo>
                    <a:pt x="227" y="64"/>
                  </a:lnTo>
                  <a:lnTo>
                    <a:pt x="219" y="64"/>
                  </a:lnTo>
                  <a:lnTo>
                    <a:pt x="211" y="66"/>
                  </a:lnTo>
                  <a:lnTo>
                    <a:pt x="204" y="68"/>
                  </a:lnTo>
                  <a:lnTo>
                    <a:pt x="196" y="66"/>
                  </a:lnTo>
                  <a:lnTo>
                    <a:pt x="187" y="66"/>
                  </a:lnTo>
                  <a:lnTo>
                    <a:pt x="179" y="66"/>
                  </a:lnTo>
                  <a:lnTo>
                    <a:pt x="172" y="66"/>
                  </a:lnTo>
                  <a:lnTo>
                    <a:pt x="164" y="64"/>
                  </a:lnTo>
                  <a:lnTo>
                    <a:pt x="156" y="62"/>
                  </a:lnTo>
                  <a:lnTo>
                    <a:pt x="147" y="60"/>
                  </a:lnTo>
                  <a:lnTo>
                    <a:pt x="141" y="59"/>
                  </a:lnTo>
                  <a:lnTo>
                    <a:pt x="132" y="57"/>
                  </a:lnTo>
                  <a:lnTo>
                    <a:pt x="124" y="53"/>
                  </a:lnTo>
                  <a:lnTo>
                    <a:pt x="116" y="49"/>
                  </a:lnTo>
                  <a:lnTo>
                    <a:pt x="111" y="47"/>
                  </a:lnTo>
                  <a:lnTo>
                    <a:pt x="101" y="43"/>
                  </a:lnTo>
                  <a:lnTo>
                    <a:pt x="95" y="40"/>
                  </a:lnTo>
                  <a:lnTo>
                    <a:pt x="88" y="38"/>
                  </a:lnTo>
                  <a:lnTo>
                    <a:pt x="82" y="34"/>
                  </a:lnTo>
                  <a:lnTo>
                    <a:pt x="76" y="32"/>
                  </a:lnTo>
                  <a:lnTo>
                    <a:pt x="69" y="28"/>
                  </a:lnTo>
                  <a:lnTo>
                    <a:pt x="63" y="24"/>
                  </a:lnTo>
                  <a:lnTo>
                    <a:pt x="57" y="22"/>
                  </a:lnTo>
                  <a:lnTo>
                    <a:pt x="48" y="15"/>
                  </a:lnTo>
                  <a:lnTo>
                    <a:pt x="40" y="11"/>
                  </a:lnTo>
                  <a:lnTo>
                    <a:pt x="31" y="5"/>
                  </a:lnTo>
                  <a:lnTo>
                    <a:pt x="27" y="2"/>
                  </a:lnTo>
                  <a:lnTo>
                    <a:pt x="23" y="0"/>
                  </a:lnTo>
                  <a:lnTo>
                    <a:pt x="0" y="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77" name="Freeform 91"/>
            <p:cNvSpPr>
              <a:spLocks/>
            </p:cNvSpPr>
            <p:nvPr/>
          </p:nvSpPr>
          <p:spPr bwMode="auto">
            <a:xfrm>
              <a:off x="3175000" y="2365375"/>
              <a:ext cx="77787" cy="144463"/>
            </a:xfrm>
            <a:custGeom>
              <a:avLst/>
              <a:gdLst>
                <a:gd name="T0" fmla="*/ 2147483647 w 99"/>
                <a:gd name="T1" fmla="*/ 0 h 180"/>
                <a:gd name="T2" fmla="*/ 2147483647 w 99"/>
                <a:gd name="T3" fmla="*/ 2147483647 h 180"/>
                <a:gd name="T4" fmla="*/ 2147483647 w 99"/>
                <a:gd name="T5" fmla="*/ 2147483647 h 180"/>
                <a:gd name="T6" fmla="*/ 2147483647 w 99"/>
                <a:gd name="T7" fmla="*/ 2147483647 h 180"/>
                <a:gd name="T8" fmla="*/ 2147483647 w 99"/>
                <a:gd name="T9" fmla="*/ 2147483647 h 180"/>
                <a:gd name="T10" fmla="*/ 2147483647 w 99"/>
                <a:gd name="T11" fmla="*/ 2147483647 h 180"/>
                <a:gd name="T12" fmla="*/ 2147483647 w 99"/>
                <a:gd name="T13" fmla="*/ 2147483647 h 180"/>
                <a:gd name="T14" fmla="*/ 2147483647 w 99"/>
                <a:gd name="T15" fmla="*/ 2147483647 h 180"/>
                <a:gd name="T16" fmla="*/ 2147483647 w 99"/>
                <a:gd name="T17" fmla="*/ 2147483647 h 180"/>
                <a:gd name="T18" fmla="*/ 2147483647 w 99"/>
                <a:gd name="T19" fmla="*/ 2147483647 h 180"/>
                <a:gd name="T20" fmla="*/ 2147483647 w 99"/>
                <a:gd name="T21" fmla="*/ 2147483647 h 180"/>
                <a:gd name="T22" fmla="*/ 2147483647 w 99"/>
                <a:gd name="T23" fmla="*/ 2147483647 h 180"/>
                <a:gd name="T24" fmla="*/ 2147483647 w 99"/>
                <a:gd name="T25" fmla="*/ 2147483647 h 180"/>
                <a:gd name="T26" fmla="*/ 2147483647 w 99"/>
                <a:gd name="T27" fmla="*/ 2147483647 h 180"/>
                <a:gd name="T28" fmla="*/ 2147483647 w 99"/>
                <a:gd name="T29" fmla="*/ 2147483647 h 180"/>
                <a:gd name="T30" fmla="*/ 2147483647 w 99"/>
                <a:gd name="T31" fmla="*/ 2147483647 h 180"/>
                <a:gd name="T32" fmla="*/ 2147483647 w 99"/>
                <a:gd name="T33" fmla="*/ 2147483647 h 180"/>
                <a:gd name="T34" fmla="*/ 2147483647 w 99"/>
                <a:gd name="T35" fmla="*/ 2147483647 h 180"/>
                <a:gd name="T36" fmla="*/ 2147483647 w 99"/>
                <a:gd name="T37" fmla="*/ 2147483647 h 180"/>
                <a:gd name="T38" fmla="*/ 2147483647 w 99"/>
                <a:gd name="T39" fmla="*/ 2147483647 h 180"/>
                <a:gd name="T40" fmla="*/ 2147483647 w 99"/>
                <a:gd name="T41" fmla="*/ 2147483647 h 180"/>
                <a:gd name="T42" fmla="*/ 2147483647 w 99"/>
                <a:gd name="T43" fmla="*/ 2147483647 h 180"/>
                <a:gd name="T44" fmla="*/ 2147483647 w 99"/>
                <a:gd name="T45" fmla="*/ 2147483647 h 180"/>
                <a:gd name="T46" fmla="*/ 2147483647 w 99"/>
                <a:gd name="T47" fmla="*/ 2147483647 h 180"/>
                <a:gd name="T48" fmla="*/ 2147483647 w 99"/>
                <a:gd name="T49" fmla="*/ 2147483647 h 180"/>
                <a:gd name="T50" fmla="*/ 2147483647 w 99"/>
                <a:gd name="T51" fmla="*/ 2147483647 h 180"/>
                <a:gd name="T52" fmla="*/ 2147483647 w 99"/>
                <a:gd name="T53" fmla="*/ 2147483647 h 180"/>
                <a:gd name="T54" fmla="*/ 2147483647 w 99"/>
                <a:gd name="T55" fmla="*/ 2147483647 h 180"/>
                <a:gd name="T56" fmla="*/ 2147483647 w 99"/>
                <a:gd name="T57" fmla="*/ 2147483647 h 180"/>
                <a:gd name="T58" fmla="*/ 2147483647 w 99"/>
                <a:gd name="T59" fmla="*/ 2147483647 h 180"/>
                <a:gd name="T60" fmla="*/ 2147483647 w 99"/>
                <a:gd name="T61" fmla="*/ 2147483647 h 180"/>
                <a:gd name="T62" fmla="*/ 2147483647 w 99"/>
                <a:gd name="T63" fmla="*/ 2147483647 h 180"/>
                <a:gd name="T64" fmla="*/ 2147483647 w 99"/>
                <a:gd name="T65" fmla="*/ 2147483647 h 180"/>
                <a:gd name="T66" fmla="*/ 2147483647 w 99"/>
                <a:gd name="T67" fmla="*/ 2147483647 h 180"/>
                <a:gd name="T68" fmla="*/ 2147483647 w 99"/>
                <a:gd name="T69" fmla="*/ 2147483647 h 180"/>
                <a:gd name="T70" fmla="*/ 2147483647 w 99"/>
                <a:gd name="T71" fmla="*/ 2147483647 h 180"/>
                <a:gd name="T72" fmla="*/ 2147483647 w 99"/>
                <a:gd name="T73" fmla="*/ 2147483647 h 180"/>
                <a:gd name="T74" fmla="*/ 2147483647 w 99"/>
                <a:gd name="T75" fmla="*/ 2147483647 h 180"/>
                <a:gd name="T76" fmla="*/ 2147483647 w 99"/>
                <a:gd name="T77" fmla="*/ 2147483647 h 180"/>
                <a:gd name="T78" fmla="*/ 2147483647 w 99"/>
                <a:gd name="T79" fmla="*/ 2147483647 h 180"/>
                <a:gd name="T80" fmla="*/ 2147483647 w 99"/>
                <a:gd name="T81" fmla="*/ 2147483647 h 180"/>
                <a:gd name="T82" fmla="*/ 2147483647 w 99"/>
                <a:gd name="T83" fmla="*/ 2147483647 h 180"/>
                <a:gd name="T84" fmla="*/ 2147483647 w 99"/>
                <a:gd name="T85" fmla="*/ 2147483647 h 180"/>
                <a:gd name="T86" fmla="*/ 2147483647 w 99"/>
                <a:gd name="T87" fmla="*/ 2147483647 h 180"/>
                <a:gd name="T88" fmla="*/ 2147483647 w 99"/>
                <a:gd name="T89" fmla="*/ 2147483647 h 180"/>
                <a:gd name="T90" fmla="*/ 2147483647 w 99"/>
                <a:gd name="T91" fmla="*/ 2147483647 h 180"/>
                <a:gd name="T92" fmla="*/ 2147483647 w 99"/>
                <a:gd name="T93" fmla="*/ 2147483647 h 180"/>
                <a:gd name="T94" fmla="*/ 0 w 99"/>
                <a:gd name="T95" fmla="*/ 2147483647 h 180"/>
                <a:gd name="T96" fmla="*/ 0 w 99"/>
                <a:gd name="T97" fmla="*/ 2147483647 h 180"/>
                <a:gd name="T98" fmla="*/ 2147483647 w 99"/>
                <a:gd name="T99" fmla="*/ 0 h 180"/>
                <a:gd name="T100" fmla="*/ 2147483647 w 99"/>
                <a:gd name="T101" fmla="*/ 0 h 1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
                <a:gd name="T154" fmla="*/ 0 h 180"/>
                <a:gd name="T155" fmla="*/ 99 w 99"/>
                <a:gd name="T156" fmla="*/ 180 h 1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 h="180">
                  <a:moveTo>
                    <a:pt x="27" y="0"/>
                  </a:moveTo>
                  <a:lnTo>
                    <a:pt x="31" y="7"/>
                  </a:lnTo>
                  <a:lnTo>
                    <a:pt x="34" y="15"/>
                  </a:lnTo>
                  <a:lnTo>
                    <a:pt x="36" y="23"/>
                  </a:lnTo>
                  <a:lnTo>
                    <a:pt x="42" y="30"/>
                  </a:lnTo>
                  <a:lnTo>
                    <a:pt x="44" y="38"/>
                  </a:lnTo>
                  <a:lnTo>
                    <a:pt x="50" y="45"/>
                  </a:lnTo>
                  <a:lnTo>
                    <a:pt x="53" y="53"/>
                  </a:lnTo>
                  <a:lnTo>
                    <a:pt x="57" y="63"/>
                  </a:lnTo>
                  <a:lnTo>
                    <a:pt x="61" y="70"/>
                  </a:lnTo>
                  <a:lnTo>
                    <a:pt x="65" y="78"/>
                  </a:lnTo>
                  <a:lnTo>
                    <a:pt x="69" y="85"/>
                  </a:lnTo>
                  <a:lnTo>
                    <a:pt x="72" y="95"/>
                  </a:lnTo>
                  <a:lnTo>
                    <a:pt x="76" y="102"/>
                  </a:lnTo>
                  <a:lnTo>
                    <a:pt x="78" y="110"/>
                  </a:lnTo>
                  <a:lnTo>
                    <a:pt x="82" y="118"/>
                  </a:lnTo>
                  <a:lnTo>
                    <a:pt x="86" y="125"/>
                  </a:lnTo>
                  <a:lnTo>
                    <a:pt x="88" y="131"/>
                  </a:lnTo>
                  <a:lnTo>
                    <a:pt x="89" y="137"/>
                  </a:lnTo>
                  <a:lnTo>
                    <a:pt x="91" y="144"/>
                  </a:lnTo>
                  <a:lnTo>
                    <a:pt x="93" y="150"/>
                  </a:lnTo>
                  <a:lnTo>
                    <a:pt x="97" y="159"/>
                  </a:lnTo>
                  <a:lnTo>
                    <a:pt x="99" y="169"/>
                  </a:lnTo>
                  <a:lnTo>
                    <a:pt x="99" y="175"/>
                  </a:lnTo>
                  <a:lnTo>
                    <a:pt x="99" y="178"/>
                  </a:lnTo>
                  <a:lnTo>
                    <a:pt x="97" y="180"/>
                  </a:lnTo>
                  <a:lnTo>
                    <a:pt x="93" y="178"/>
                  </a:lnTo>
                  <a:lnTo>
                    <a:pt x="88" y="173"/>
                  </a:lnTo>
                  <a:lnTo>
                    <a:pt x="82" y="167"/>
                  </a:lnTo>
                  <a:lnTo>
                    <a:pt x="72" y="158"/>
                  </a:lnTo>
                  <a:lnTo>
                    <a:pt x="67" y="148"/>
                  </a:lnTo>
                  <a:lnTo>
                    <a:pt x="63" y="142"/>
                  </a:lnTo>
                  <a:lnTo>
                    <a:pt x="59" y="135"/>
                  </a:lnTo>
                  <a:lnTo>
                    <a:pt x="55" y="129"/>
                  </a:lnTo>
                  <a:lnTo>
                    <a:pt x="51" y="123"/>
                  </a:lnTo>
                  <a:lnTo>
                    <a:pt x="48" y="116"/>
                  </a:lnTo>
                  <a:lnTo>
                    <a:pt x="44" y="110"/>
                  </a:lnTo>
                  <a:lnTo>
                    <a:pt x="40" y="102"/>
                  </a:lnTo>
                  <a:lnTo>
                    <a:pt x="36" y="99"/>
                  </a:lnTo>
                  <a:lnTo>
                    <a:pt x="32" y="91"/>
                  </a:lnTo>
                  <a:lnTo>
                    <a:pt x="29" y="85"/>
                  </a:lnTo>
                  <a:lnTo>
                    <a:pt x="25" y="78"/>
                  </a:lnTo>
                  <a:lnTo>
                    <a:pt x="21" y="72"/>
                  </a:lnTo>
                  <a:lnTo>
                    <a:pt x="15" y="59"/>
                  </a:lnTo>
                  <a:lnTo>
                    <a:pt x="11" y="51"/>
                  </a:lnTo>
                  <a:lnTo>
                    <a:pt x="6" y="42"/>
                  </a:lnTo>
                  <a:lnTo>
                    <a:pt x="4" y="36"/>
                  </a:lnTo>
                  <a:lnTo>
                    <a:pt x="0" y="30"/>
                  </a:lnTo>
                  <a:lnTo>
                    <a:pt x="2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78" name="Freeform 92"/>
            <p:cNvSpPr>
              <a:spLocks/>
            </p:cNvSpPr>
            <p:nvPr/>
          </p:nvSpPr>
          <p:spPr bwMode="auto">
            <a:xfrm>
              <a:off x="2690813" y="2420938"/>
              <a:ext cx="655637" cy="284163"/>
            </a:xfrm>
            <a:custGeom>
              <a:avLst/>
              <a:gdLst>
                <a:gd name="T0" fmla="*/ 2147483647 w 825"/>
                <a:gd name="T1" fmla="*/ 2147483647 h 359"/>
                <a:gd name="T2" fmla="*/ 2147483647 w 825"/>
                <a:gd name="T3" fmla="*/ 2147483647 h 359"/>
                <a:gd name="T4" fmla="*/ 2147483647 w 825"/>
                <a:gd name="T5" fmla="*/ 2147483647 h 359"/>
                <a:gd name="T6" fmla="*/ 2147483647 w 825"/>
                <a:gd name="T7" fmla="*/ 2147483647 h 359"/>
                <a:gd name="T8" fmla="*/ 2147483647 w 825"/>
                <a:gd name="T9" fmla="*/ 2147483647 h 359"/>
                <a:gd name="T10" fmla="*/ 2147483647 w 825"/>
                <a:gd name="T11" fmla="*/ 2147483647 h 359"/>
                <a:gd name="T12" fmla="*/ 0 w 825"/>
                <a:gd name="T13" fmla="*/ 2147483647 h 359"/>
                <a:gd name="T14" fmla="*/ 2147483647 w 825"/>
                <a:gd name="T15" fmla="*/ 2147483647 h 359"/>
                <a:gd name="T16" fmla="*/ 2147483647 w 825"/>
                <a:gd name="T17" fmla="*/ 2147483647 h 359"/>
                <a:gd name="T18" fmla="*/ 2147483647 w 825"/>
                <a:gd name="T19" fmla="*/ 2147483647 h 359"/>
                <a:gd name="T20" fmla="*/ 2147483647 w 825"/>
                <a:gd name="T21" fmla="*/ 2147483647 h 359"/>
                <a:gd name="T22" fmla="*/ 2147483647 w 825"/>
                <a:gd name="T23" fmla="*/ 2147483647 h 359"/>
                <a:gd name="T24" fmla="*/ 2147483647 w 825"/>
                <a:gd name="T25" fmla="*/ 2147483647 h 359"/>
                <a:gd name="T26" fmla="*/ 2147483647 w 825"/>
                <a:gd name="T27" fmla="*/ 2147483647 h 359"/>
                <a:gd name="T28" fmla="*/ 2147483647 w 825"/>
                <a:gd name="T29" fmla="*/ 2147483647 h 359"/>
                <a:gd name="T30" fmla="*/ 2147483647 w 825"/>
                <a:gd name="T31" fmla="*/ 2147483647 h 359"/>
                <a:gd name="T32" fmla="*/ 2147483647 w 825"/>
                <a:gd name="T33" fmla="*/ 2147483647 h 359"/>
                <a:gd name="T34" fmla="*/ 2147483647 w 825"/>
                <a:gd name="T35" fmla="*/ 2147483647 h 359"/>
                <a:gd name="T36" fmla="*/ 2147483647 w 825"/>
                <a:gd name="T37" fmla="*/ 2147483647 h 359"/>
                <a:gd name="T38" fmla="*/ 2147483647 w 825"/>
                <a:gd name="T39" fmla="*/ 2147483647 h 359"/>
                <a:gd name="T40" fmla="*/ 2147483647 w 825"/>
                <a:gd name="T41" fmla="*/ 2147483647 h 359"/>
                <a:gd name="T42" fmla="*/ 2147483647 w 825"/>
                <a:gd name="T43" fmla="*/ 2147483647 h 359"/>
                <a:gd name="T44" fmla="*/ 2147483647 w 825"/>
                <a:gd name="T45" fmla="*/ 2147483647 h 359"/>
                <a:gd name="T46" fmla="*/ 2147483647 w 825"/>
                <a:gd name="T47" fmla="*/ 2147483647 h 359"/>
                <a:gd name="T48" fmla="*/ 2147483647 w 825"/>
                <a:gd name="T49" fmla="*/ 2147483647 h 359"/>
                <a:gd name="T50" fmla="*/ 2147483647 w 825"/>
                <a:gd name="T51" fmla="*/ 2147483647 h 359"/>
                <a:gd name="T52" fmla="*/ 2147483647 w 825"/>
                <a:gd name="T53" fmla="*/ 2147483647 h 359"/>
                <a:gd name="T54" fmla="*/ 2147483647 w 825"/>
                <a:gd name="T55" fmla="*/ 2147483647 h 359"/>
                <a:gd name="T56" fmla="*/ 2147483647 w 825"/>
                <a:gd name="T57" fmla="*/ 2147483647 h 359"/>
                <a:gd name="T58" fmla="*/ 2147483647 w 825"/>
                <a:gd name="T59" fmla="*/ 2147483647 h 359"/>
                <a:gd name="T60" fmla="*/ 2147483647 w 825"/>
                <a:gd name="T61" fmla="*/ 2147483647 h 359"/>
                <a:gd name="T62" fmla="*/ 2147483647 w 825"/>
                <a:gd name="T63" fmla="*/ 2147483647 h 359"/>
                <a:gd name="T64" fmla="*/ 2147483647 w 825"/>
                <a:gd name="T65" fmla="*/ 2147483647 h 359"/>
                <a:gd name="T66" fmla="*/ 2147483647 w 825"/>
                <a:gd name="T67" fmla="*/ 2147483647 h 359"/>
                <a:gd name="T68" fmla="*/ 2147483647 w 825"/>
                <a:gd name="T69" fmla="*/ 2147483647 h 359"/>
                <a:gd name="T70" fmla="*/ 2147483647 w 825"/>
                <a:gd name="T71" fmla="*/ 2147483647 h 359"/>
                <a:gd name="T72" fmla="*/ 2147483647 w 825"/>
                <a:gd name="T73" fmla="*/ 2147483647 h 359"/>
                <a:gd name="T74" fmla="*/ 2147483647 w 825"/>
                <a:gd name="T75" fmla="*/ 2147483647 h 359"/>
                <a:gd name="T76" fmla="*/ 2147483647 w 825"/>
                <a:gd name="T77" fmla="*/ 2147483647 h 359"/>
                <a:gd name="T78" fmla="*/ 2147483647 w 825"/>
                <a:gd name="T79" fmla="*/ 2147483647 h 359"/>
                <a:gd name="T80" fmla="*/ 2147483647 w 825"/>
                <a:gd name="T81" fmla="*/ 2147483647 h 359"/>
                <a:gd name="T82" fmla="*/ 2147483647 w 825"/>
                <a:gd name="T83" fmla="*/ 2147483647 h 359"/>
                <a:gd name="T84" fmla="*/ 2147483647 w 825"/>
                <a:gd name="T85" fmla="*/ 2147483647 h 359"/>
                <a:gd name="T86" fmla="*/ 2147483647 w 825"/>
                <a:gd name="T87" fmla="*/ 2147483647 h 359"/>
                <a:gd name="T88" fmla="*/ 2147483647 w 825"/>
                <a:gd name="T89" fmla="*/ 2147483647 h 359"/>
                <a:gd name="T90" fmla="*/ 2147483647 w 825"/>
                <a:gd name="T91" fmla="*/ 2147483647 h 359"/>
                <a:gd name="T92" fmla="*/ 2147483647 w 825"/>
                <a:gd name="T93" fmla="*/ 2147483647 h 359"/>
                <a:gd name="T94" fmla="*/ 2147483647 w 825"/>
                <a:gd name="T95" fmla="*/ 2147483647 h 359"/>
                <a:gd name="T96" fmla="*/ 2147483647 w 825"/>
                <a:gd name="T97" fmla="*/ 2147483647 h 359"/>
                <a:gd name="T98" fmla="*/ 2147483647 w 825"/>
                <a:gd name="T99" fmla="*/ 2147483647 h 359"/>
                <a:gd name="T100" fmla="*/ 2147483647 w 825"/>
                <a:gd name="T101" fmla="*/ 2147483647 h 359"/>
                <a:gd name="T102" fmla="*/ 2147483647 w 825"/>
                <a:gd name="T103" fmla="*/ 2147483647 h 359"/>
                <a:gd name="T104" fmla="*/ 2147483647 w 825"/>
                <a:gd name="T105" fmla="*/ 2147483647 h 359"/>
                <a:gd name="T106" fmla="*/ 2147483647 w 825"/>
                <a:gd name="T107" fmla="*/ 2147483647 h 359"/>
                <a:gd name="T108" fmla="*/ 2147483647 w 825"/>
                <a:gd name="T109" fmla="*/ 2147483647 h 359"/>
                <a:gd name="T110" fmla="*/ 2147483647 w 825"/>
                <a:gd name="T111" fmla="*/ 2147483647 h 359"/>
                <a:gd name="T112" fmla="*/ 2147483647 w 825"/>
                <a:gd name="T113" fmla="*/ 2147483647 h 359"/>
                <a:gd name="T114" fmla="*/ 2147483647 w 825"/>
                <a:gd name="T115" fmla="*/ 2147483647 h 359"/>
                <a:gd name="T116" fmla="*/ 2147483647 w 825"/>
                <a:gd name="T117" fmla="*/ 2147483647 h 3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5"/>
                <a:gd name="T178" fmla="*/ 0 h 359"/>
                <a:gd name="T179" fmla="*/ 825 w 825"/>
                <a:gd name="T180" fmla="*/ 359 h 3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5" h="359">
                  <a:moveTo>
                    <a:pt x="222" y="0"/>
                  </a:moveTo>
                  <a:lnTo>
                    <a:pt x="207" y="2"/>
                  </a:lnTo>
                  <a:lnTo>
                    <a:pt x="194" y="6"/>
                  </a:lnTo>
                  <a:lnTo>
                    <a:pt x="180" y="10"/>
                  </a:lnTo>
                  <a:lnTo>
                    <a:pt x="169" y="14"/>
                  </a:lnTo>
                  <a:lnTo>
                    <a:pt x="156" y="17"/>
                  </a:lnTo>
                  <a:lnTo>
                    <a:pt x="144" y="21"/>
                  </a:lnTo>
                  <a:lnTo>
                    <a:pt x="135" y="25"/>
                  </a:lnTo>
                  <a:lnTo>
                    <a:pt x="123" y="31"/>
                  </a:lnTo>
                  <a:lnTo>
                    <a:pt x="114" y="34"/>
                  </a:lnTo>
                  <a:lnTo>
                    <a:pt x="102" y="40"/>
                  </a:lnTo>
                  <a:lnTo>
                    <a:pt x="95" y="44"/>
                  </a:lnTo>
                  <a:lnTo>
                    <a:pt x="85" y="50"/>
                  </a:lnTo>
                  <a:lnTo>
                    <a:pt x="78" y="53"/>
                  </a:lnTo>
                  <a:lnTo>
                    <a:pt x="68" y="59"/>
                  </a:lnTo>
                  <a:lnTo>
                    <a:pt x="63" y="65"/>
                  </a:lnTo>
                  <a:lnTo>
                    <a:pt x="57" y="71"/>
                  </a:lnTo>
                  <a:lnTo>
                    <a:pt x="49" y="76"/>
                  </a:lnTo>
                  <a:lnTo>
                    <a:pt x="42" y="82"/>
                  </a:lnTo>
                  <a:lnTo>
                    <a:pt x="36" y="88"/>
                  </a:lnTo>
                  <a:lnTo>
                    <a:pt x="32" y="95"/>
                  </a:lnTo>
                  <a:lnTo>
                    <a:pt x="25" y="101"/>
                  </a:lnTo>
                  <a:lnTo>
                    <a:pt x="21" y="107"/>
                  </a:lnTo>
                  <a:lnTo>
                    <a:pt x="17" y="112"/>
                  </a:lnTo>
                  <a:lnTo>
                    <a:pt x="15" y="120"/>
                  </a:lnTo>
                  <a:lnTo>
                    <a:pt x="11" y="126"/>
                  </a:lnTo>
                  <a:lnTo>
                    <a:pt x="7" y="131"/>
                  </a:lnTo>
                  <a:lnTo>
                    <a:pt x="4" y="139"/>
                  </a:lnTo>
                  <a:lnTo>
                    <a:pt x="4" y="145"/>
                  </a:lnTo>
                  <a:lnTo>
                    <a:pt x="2" y="152"/>
                  </a:lnTo>
                  <a:lnTo>
                    <a:pt x="0" y="158"/>
                  </a:lnTo>
                  <a:lnTo>
                    <a:pt x="0" y="166"/>
                  </a:lnTo>
                  <a:lnTo>
                    <a:pt x="0" y="171"/>
                  </a:lnTo>
                  <a:lnTo>
                    <a:pt x="0" y="177"/>
                  </a:lnTo>
                  <a:lnTo>
                    <a:pt x="0" y="183"/>
                  </a:lnTo>
                  <a:lnTo>
                    <a:pt x="0" y="190"/>
                  </a:lnTo>
                  <a:lnTo>
                    <a:pt x="2" y="196"/>
                  </a:lnTo>
                  <a:lnTo>
                    <a:pt x="2" y="202"/>
                  </a:lnTo>
                  <a:lnTo>
                    <a:pt x="4" y="209"/>
                  </a:lnTo>
                  <a:lnTo>
                    <a:pt x="6" y="215"/>
                  </a:lnTo>
                  <a:lnTo>
                    <a:pt x="9" y="223"/>
                  </a:lnTo>
                  <a:lnTo>
                    <a:pt x="15" y="232"/>
                  </a:lnTo>
                  <a:lnTo>
                    <a:pt x="23" y="245"/>
                  </a:lnTo>
                  <a:lnTo>
                    <a:pt x="26" y="251"/>
                  </a:lnTo>
                  <a:lnTo>
                    <a:pt x="32" y="257"/>
                  </a:lnTo>
                  <a:lnTo>
                    <a:pt x="36" y="263"/>
                  </a:lnTo>
                  <a:lnTo>
                    <a:pt x="44" y="270"/>
                  </a:lnTo>
                  <a:lnTo>
                    <a:pt x="49" y="274"/>
                  </a:lnTo>
                  <a:lnTo>
                    <a:pt x="53" y="280"/>
                  </a:lnTo>
                  <a:lnTo>
                    <a:pt x="61" y="285"/>
                  </a:lnTo>
                  <a:lnTo>
                    <a:pt x="68" y="289"/>
                  </a:lnTo>
                  <a:lnTo>
                    <a:pt x="74" y="295"/>
                  </a:lnTo>
                  <a:lnTo>
                    <a:pt x="82" y="299"/>
                  </a:lnTo>
                  <a:lnTo>
                    <a:pt x="89" y="302"/>
                  </a:lnTo>
                  <a:lnTo>
                    <a:pt x="99" y="308"/>
                  </a:lnTo>
                  <a:lnTo>
                    <a:pt x="106" y="312"/>
                  </a:lnTo>
                  <a:lnTo>
                    <a:pt x="116" y="316"/>
                  </a:lnTo>
                  <a:lnTo>
                    <a:pt x="125" y="321"/>
                  </a:lnTo>
                  <a:lnTo>
                    <a:pt x="135" y="325"/>
                  </a:lnTo>
                  <a:lnTo>
                    <a:pt x="144" y="329"/>
                  </a:lnTo>
                  <a:lnTo>
                    <a:pt x="156" y="331"/>
                  </a:lnTo>
                  <a:lnTo>
                    <a:pt x="167" y="335"/>
                  </a:lnTo>
                  <a:lnTo>
                    <a:pt x="179" y="340"/>
                  </a:lnTo>
                  <a:lnTo>
                    <a:pt x="188" y="340"/>
                  </a:lnTo>
                  <a:lnTo>
                    <a:pt x="199" y="344"/>
                  </a:lnTo>
                  <a:lnTo>
                    <a:pt x="211" y="344"/>
                  </a:lnTo>
                  <a:lnTo>
                    <a:pt x="222" y="348"/>
                  </a:lnTo>
                  <a:lnTo>
                    <a:pt x="232" y="350"/>
                  </a:lnTo>
                  <a:lnTo>
                    <a:pt x="245" y="352"/>
                  </a:lnTo>
                  <a:lnTo>
                    <a:pt x="256" y="352"/>
                  </a:lnTo>
                  <a:lnTo>
                    <a:pt x="268" y="356"/>
                  </a:lnTo>
                  <a:lnTo>
                    <a:pt x="279" y="356"/>
                  </a:lnTo>
                  <a:lnTo>
                    <a:pt x="291" y="356"/>
                  </a:lnTo>
                  <a:lnTo>
                    <a:pt x="302" y="358"/>
                  </a:lnTo>
                  <a:lnTo>
                    <a:pt x="313" y="358"/>
                  </a:lnTo>
                  <a:lnTo>
                    <a:pt x="325" y="358"/>
                  </a:lnTo>
                  <a:lnTo>
                    <a:pt x="336" y="358"/>
                  </a:lnTo>
                  <a:lnTo>
                    <a:pt x="350" y="358"/>
                  </a:lnTo>
                  <a:lnTo>
                    <a:pt x="361" y="359"/>
                  </a:lnTo>
                  <a:lnTo>
                    <a:pt x="372" y="358"/>
                  </a:lnTo>
                  <a:lnTo>
                    <a:pt x="382" y="358"/>
                  </a:lnTo>
                  <a:lnTo>
                    <a:pt x="393" y="358"/>
                  </a:lnTo>
                  <a:lnTo>
                    <a:pt x="407" y="358"/>
                  </a:lnTo>
                  <a:lnTo>
                    <a:pt x="416" y="356"/>
                  </a:lnTo>
                  <a:lnTo>
                    <a:pt x="429" y="356"/>
                  </a:lnTo>
                  <a:lnTo>
                    <a:pt x="439" y="354"/>
                  </a:lnTo>
                  <a:lnTo>
                    <a:pt x="452" y="354"/>
                  </a:lnTo>
                  <a:lnTo>
                    <a:pt x="462" y="352"/>
                  </a:lnTo>
                  <a:lnTo>
                    <a:pt x="473" y="350"/>
                  </a:lnTo>
                  <a:lnTo>
                    <a:pt x="485" y="348"/>
                  </a:lnTo>
                  <a:lnTo>
                    <a:pt x="496" y="348"/>
                  </a:lnTo>
                  <a:lnTo>
                    <a:pt x="505" y="344"/>
                  </a:lnTo>
                  <a:lnTo>
                    <a:pt x="519" y="344"/>
                  </a:lnTo>
                  <a:lnTo>
                    <a:pt x="528" y="342"/>
                  </a:lnTo>
                  <a:lnTo>
                    <a:pt x="540" y="340"/>
                  </a:lnTo>
                  <a:lnTo>
                    <a:pt x="549" y="337"/>
                  </a:lnTo>
                  <a:lnTo>
                    <a:pt x="559" y="335"/>
                  </a:lnTo>
                  <a:lnTo>
                    <a:pt x="570" y="331"/>
                  </a:lnTo>
                  <a:lnTo>
                    <a:pt x="580" y="329"/>
                  </a:lnTo>
                  <a:lnTo>
                    <a:pt x="591" y="327"/>
                  </a:lnTo>
                  <a:lnTo>
                    <a:pt x="600" y="323"/>
                  </a:lnTo>
                  <a:lnTo>
                    <a:pt x="610" y="321"/>
                  </a:lnTo>
                  <a:lnTo>
                    <a:pt x="621" y="320"/>
                  </a:lnTo>
                  <a:lnTo>
                    <a:pt x="629" y="314"/>
                  </a:lnTo>
                  <a:lnTo>
                    <a:pt x="639" y="312"/>
                  </a:lnTo>
                  <a:lnTo>
                    <a:pt x="648" y="308"/>
                  </a:lnTo>
                  <a:lnTo>
                    <a:pt x="658" y="304"/>
                  </a:lnTo>
                  <a:lnTo>
                    <a:pt x="665" y="301"/>
                  </a:lnTo>
                  <a:lnTo>
                    <a:pt x="675" y="299"/>
                  </a:lnTo>
                  <a:lnTo>
                    <a:pt x="684" y="295"/>
                  </a:lnTo>
                  <a:lnTo>
                    <a:pt x="694" y="291"/>
                  </a:lnTo>
                  <a:lnTo>
                    <a:pt x="701" y="287"/>
                  </a:lnTo>
                  <a:lnTo>
                    <a:pt x="709" y="282"/>
                  </a:lnTo>
                  <a:lnTo>
                    <a:pt x="716" y="278"/>
                  </a:lnTo>
                  <a:lnTo>
                    <a:pt x="724" y="274"/>
                  </a:lnTo>
                  <a:lnTo>
                    <a:pt x="730" y="270"/>
                  </a:lnTo>
                  <a:lnTo>
                    <a:pt x="737" y="266"/>
                  </a:lnTo>
                  <a:lnTo>
                    <a:pt x="745" y="263"/>
                  </a:lnTo>
                  <a:lnTo>
                    <a:pt x="753" y="259"/>
                  </a:lnTo>
                  <a:lnTo>
                    <a:pt x="758" y="255"/>
                  </a:lnTo>
                  <a:lnTo>
                    <a:pt x="764" y="251"/>
                  </a:lnTo>
                  <a:lnTo>
                    <a:pt x="770" y="245"/>
                  </a:lnTo>
                  <a:lnTo>
                    <a:pt x="777" y="242"/>
                  </a:lnTo>
                  <a:lnTo>
                    <a:pt x="787" y="232"/>
                  </a:lnTo>
                  <a:lnTo>
                    <a:pt x="798" y="224"/>
                  </a:lnTo>
                  <a:lnTo>
                    <a:pt x="806" y="215"/>
                  </a:lnTo>
                  <a:lnTo>
                    <a:pt x="813" y="207"/>
                  </a:lnTo>
                  <a:lnTo>
                    <a:pt x="817" y="196"/>
                  </a:lnTo>
                  <a:lnTo>
                    <a:pt x="821" y="188"/>
                  </a:lnTo>
                  <a:lnTo>
                    <a:pt x="825" y="179"/>
                  </a:lnTo>
                  <a:lnTo>
                    <a:pt x="825" y="169"/>
                  </a:lnTo>
                  <a:lnTo>
                    <a:pt x="825" y="160"/>
                  </a:lnTo>
                  <a:lnTo>
                    <a:pt x="825" y="152"/>
                  </a:lnTo>
                  <a:lnTo>
                    <a:pt x="821" y="143"/>
                  </a:lnTo>
                  <a:lnTo>
                    <a:pt x="819" y="135"/>
                  </a:lnTo>
                  <a:lnTo>
                    <a:pt x="815" y="126"/>
                  </a:lnTo>
                  <a:lnTo>
                    <a:pt x="811" y="120"/>
                  </a:lnTo>
                  <a:lnTo>
                    <a:pt x="806" y="110"/>
                  </a:lnTo>
                  <a:lnTo>
                    <a:pt x="800" y="103"/>
                  </a:lnTo>
                  <a:lnTo>
                    <a:pt x="794" y="97"/>
                  </a:lnTo>
                  <a:lnTo>
                    <a:pt x="789" y="90"/>
                  </a:lnTo>
                  <a:lnTo>
                    <a:pt x="781" y="82"/>
                  </a:lnTo>
                  <a:lnTo>
                    <a:pt x="775" y="76"/>
                  </a:lnTo>
                  <a:lnTo>
                    <a:pt x="768" y="69"/>
                  </a:lnTo>
                  <a:lnTo>
                    <a:pt x="760" y="63"/>
                  </a:lnTo>
                  <a:lnTo>
                    <a:pt x="753" y="59"/>
                  </a:lnTo>
                  <a:lnTo>
                    <a:pt x="747" y="53"/>
                  </a:lnTo>
                  <a:lnTo>
                    <a:pt x="739" y="48"/>
                  </a:lnTo>
                  <a:lnTo>
                    <a:pt x="734" y="46"/>
                  </a:lnTo>
                  <a:lnTo>
                    <a:pt x="728" y="40"/>
                  </a:lnTo>
                  <a:lnTo>
                    <a:pt x="722" y="38"/>
                  </a:lnTo>
                  <a:lnTo>
                    <a:pt x="716" y="34"/>
                  </a:lnTo>
                  <a:lnTo>
                    <a:pt x="713" y="33"/>
                  </a:lnTo>
                  <a:lnTo>
                    <a:pt x="707" y="29"/>
                  </a:lnTo>
                  <a:lnTo>
                    <a:pt x="713" y="33"/>
                  </a:lnTo>
                  <a:lnTo>
                    <a:pt x="718" y="38"/>
                  </a:lnTo>
                  <a:lnTo>
                    <a:pt x="728" y="46"/>
                  </a:lnTo>
                  <a:lnTo>
                    <a:pt x="735" y="55"/>
                  </a:lnTo>
                  <a:lnTo>
                    <a:pt x="747" y="67"/>
                  </a:lnTo>
                  <a:lnTo>
                    <a:pt x="751" y="71"/>
                  </a:lnTo>
                  <a:lnTo>
                    <a:pt x="756" y="78"/>
                  </a:lnTo>
                  <a:lnTo>
                    <a:pt x="762" y="84"/>
                  </a:lnTo>
                  <a:lnTo>
                    <a:pt x="770" y="93"/>
                  </a:lnTo>
                  <a:lnTo>
                    <a:pt x="773" y="99"/>
                  </a:lnTo>
                  <a:lnTo>
                    <a:pt x="777" y="105"/>
                  </a:lnTo>
                  <a:lnTo>
                    <a:pt x="783" y="112"/>
                  </a:lnTo>
                  <a:lnTo>
                    <a:pt x="787" y="122"/>
                  </a:lnTo>
                  <a:lnTo>
                    <a:pt x="791" y="128"/>
                  </a:lnTo>
                  <a:lnTo>
                    <a:pt x="794" y="137"/>
                  </a:lnTo>
                  <a:lnTo>
                    <a:pt x="796" y="143"/>
                  </a:lnTo>
                  <a:lnTo>
                    <a:pt x="800" y="152"/>
                  </a:lnTo>
                  <a:lnTo>
                    <a:pt x="800" y="158"/>
                  </a:lnTo>
                  <a:lnTo>
                    <a:pt x="800" y="167"/>
                  </a:lnTo>
                  <a:lnTo>
                    <a:pt x="800" y="173"/>
                  </a:lnTo>
                  <a:lnTo>
                    <a:pt x="800" y="183"/>
                  </a:lnTo>
                  <a:lnTo>
                    <a:pt x="798" y="188"/>
                  </a:lnTo>
                  <a:lnTo>
                    <a:pt x="796" y="196"/>
                  </a:lnTo>
                  <a:lnTo>
                    <a:pt x="791" y="204"/>
                  </a:lnTo>
                  <a:lnTo>
                    <a:pt x="787" y="211"/>
                  </a:lnTo>
                  <a:lnTo>
                    <a:pt x="779" y="219"/>
                  </a:lnTo>
                  <a:lnTo>
                    <a:pt x="772" y="224"/>
                  </a:lnTo>
                  <a:lnTo>
                    <a:pt x="762" y="232"/>
                  </a:lnTo>
                  <a:lnTo>
                    <a:pt x="751" y="238"/>
                  </a:lnTo>
                  <a:lnTo>
                    <a:pt x="743" y="242"/>
                  </a:lnTo>
                  <a:lnTo>
                    <a:pt x="737" y="245"/>
                  </a:lnTo>
                  <a:lnTo>
                    <a:pt x="730" y="249"/>
                  </a:lnTo>
                  <a:lnTo>
                    <a:pt x="724" y="251"/>
                  </a:lnTo>
                  <a:lnTo>
                    <a:pt x="716" y="255"/>
                  </a:lnTo>
                  <a:lnTo>
                    <a:pt x="709" y="259"/>
                  </a:lnTo>
                  <a:lnTo>
                    <a:pt x="701" y="261"/>
                  </a:lnTo>
                  <a:lnTo>
                    <a:pt x="694" y="266"/>
                  </a:lnTo>
                  <a:lnTo>
                    <a:pt x="684" y="268"/>
                  </a:lnTo>
                  <a:lnTo>
                    <a:pt x="677" y="272"/>
                  </a:lnTo>
                  <a:lnTo>
                    <a:pt x="667" y="274"/>
                  </a:lnTo>
                  <a:lnTo>
                    <a:pt x="658" y="278"/>
                  </a:lnTo>
                  <a:lnTo>
                    <a:pt x="648" y="282"/>
                  </a:lnTo>
                  <a:lnTo>
                    <a:pt x="639" y="285"/>
                  </a:lnTo>
                  <a:lnTo>
                    <a:pt x="629" y="287"/>
                  </a:lnTo>
                  <a:lnTo>
                    <a:pt x="619" y="291"/>
                  </a:lnTo>
                  <a:lnTo>
                    <a:pt x="608" y="293"/>
                  </a:lnTo>
                  <a:lnTo>
                    <a:pt x="599" y="297"/>
                  </a:lnTo>
                  <a:lnTo>
                    <a:pt x="587" y="301"/>
                  </a:lnTo>
                  <a:lnTo>
                    <a:pt x="578" y="302"/>
                  </a:lnTo>
                  <a:lnTo>
                    <a:pt x="566" y="306"/>
                  </a:lnTo>
                  <a:lnTo>
                    <a:pt x="557" y="308"/>
                  </a:lnTo>
                  <a:lnTo>
                    <a:pt x="545" y="312"/>
                  </a:lnTo>
                  <a:lnTo>
                    <a:pt x="536" y="314"/>
                  </a:lnTo>
                  <a:lnTo>
                    <a:pt x="523" y="316"/>
                  </a:lnTo>
                  <a:lnTo>
                    <a:pt x="513" y="318"/>
                  </a:lnTo>
                  <a:lnTo>
                    <a:pt x="500" y="320"/>
                  </a:lnTo>
                  <a:lnTo>
                    <a:pt x="490" y="321"/>
                  </a:lnTo>
                  <a:lnTo>
                    <a:pt x="477" y="323"/>
                  </a:lnTo>
                  <a:lnTo>
                    <a:pt x="466" y="325"/>
                  </a:lnTo>
                  <a:lnTo>
                    <a:pt x="454" y="327"/>
                  </a:lnTo>
                  <a:lnTo>
                    <a:pt x="443" y="329"/>
                  </a:lnTo>
                  <a:lnTo>
                    <a:pt x="431" y="329"/>
                  </a:lnTo>
                  <a:lnTo>
                    <a:pt x="420" y="331"/>
                  </a:lnTo>
                  <a:lnTo>
                    <a:pt x="409" y="331"/>
                  </a:lnTo>
                  <a:lnTo>
                    <a:pt x="397" y="333"/>
                  </a:lnTo>
                  <a:lnTo>
                    <a:pt x="386" y="333"/>
                  </a:lnTo>
                  <a:lnTo>
                    <a:pt x="374" y="335"/>
                  </a:lnTo>
                  <a:lnTo>
                    <a:pt x="363" y="335"/>
                  </a:lnTo>
                  <a:lnTo>
                    <a:pt x="351" y="337"/>
                  </a:lnTo>
                  <a:lnTo>
                    <a:pt x="340" y="337"/>
                  </a:lnTo>
                  <a:lnTo>
                    <a:pt x="329" y="337"/>
                  </a:lnTo>
                  <a:lnTo>
                    <a:pt x="317" y="337"/>
                  </a:lnTo>
                  <a:lnTo>
                    <a:pt x="306" y="337"/>
                  </a:lnTo>
                  <a:lnTo>
                    <a:pt x="294" y="335"/>
                  </a:lnTo>
                  <a:lnTo>
                    <a:pt x="285" y="335"/>
                  </a:lnTo>
                  <a:lnTo>
                    <a:pt x="274" y="333"/>
                  </a:lnTo>
                  <a:lnTo>
                    <a:pt x="264" y="333"/>
                  </a:lnTo>
                  <a:lnTo>
                    <a:pt x="253" y="331"/>
                  </a:lnTo>
                  <a:lnTo>
                    <a:pt x="243" y="329"/>
                  </a:lnTo>
                  <a:lnTo>
                    <a:pt x="234" y="329"/>
                  </a:lnTo>
                  <a:lnTo>
                    <a:pt x="224" y="327"/>
                  </a:lnTo>
                  <a:lnTo>
                    <a:pt x="215" y="323"/>
                  </a:lnTo>
                  <a:lnTo>
                    <a:pt x="205" y="323"/>
                  </a:lnTo>
                  <a:lnTo>
                    <a:pt x="196" y="320"/>
                  </a:lnTo>
                  <a:lnTo>
                    <a:pt x="188" y="320"/>
                  </a:lnTo>
                  <a:lnTo>
                    <a:pt x="179" y="316"/>
                  </a:lnTo>
                  <a:lnTo>
                    <a:pt x="171" y="312"/>
                  </a:lnTo>
                  <a:lnTo>
                    <a:pt x="163" y="308"/>
                  </a:lnTo>
                  <a:lnTo>
                    <a:pt x="154" y="306"/>
                  </a:lnTo>
                  <a:lnTo>
                    <a:pt x="146" y="302"/>
                  </a:lnTo>
                  <a:lnTo>
                    <a:pt x="140" y="299"/>
                  </a:lnTo>
                  <a:lnTo>
                    <a:pt x="135" y="295"/>
                  </a:lnTo>
                  <a:lnTo>
                    <a:pt x="127" y="293"/>
                  </a:lnTo>
                  <a:lnTo>
                    <a:pt x="121" y="289"/>
                  </a:lnTo>
                  <a:lnTo>
                    <a:pt x="114" y="285"/>
                  </a:lnTo>
                  <a:lnTo>
                    <a:pt x="108" y="280"/>
                  </a:lnTo>
                  <a:lnTo>
                    <a:pt x="102" y="278"/>
                  </a:lnTo>
                  <a:lnTo>
                    <a:pt x="93" y="270"/>
                  </a:lnTo>
                  <a:lnTo>
                    <a:pt x="85" y="261"/>
                  </a:lnTo>
                  <a:lnTo>
                    <a:pt x="76" y="253"/>
                  </a:lnTo>
                  <a:lnTo>
                    <a:pt x="68" y="244"/>
                  </a:lnTo>
                  <a:lnTo>
                    <a:pt x="63" y="236"/>
                  </a:lnTo>
                  <a:lnTo>
                    <a:pt x="59" y="226"/>
                  </a:lnTo>
                  <a:lnTo>
                    <a:pt x="53" y="217"/>
                  </a:lnTo>
                  <a:lnTo>
                    <a:pt x="51" y="209"/>
                  </a:lnTo>
                  <a:lnTo>
                    <a:pt x="49" y="200"/>
                  </a:lnTo>
                  <a:lnTo>
                    <a:pt x="49" y="192"/>
                  </a:lnTo>
                  <a:lnTo>
                    <a:pt x="45" y="183"/>
                  </a:lnTo>
                  <a:lnTo>
                    <a:pt x="47" y="173"/>
                  </a:lnTo>
                  <a:lnTo>
                    <a:pt x="47" y="166"/>
                  </a:lnTo>
                  <a:lnTo>
                    <a:pt x="49" y="158"/>
                  </a:lnTo>
                  <a:lnTo>
                    <a:pt x="51" y="147"/>
                  </a:lnTo>
                  <a:lnTo>
                    <a:pt x="53" y="139"/>
                  </a:lnTo>
                  <a:lnTo>
                    <a:pt x="57" y="131"/>
                  </a:lnTo>
                  <a:lnTo>
                    <a:pt x="61" y="126"/>
                  </a:lnTo>
                  <a:lnTo>
                    <a:pt x="64" y="118"/>
                  </a:lnTo>
                  <a:lnTo>
                    <a:pt x="70" y="110"/>
                  </a:lnTo>
                  <a:lnTo>
                    <a:pt x="74" y="105"/>
                  </a:lnTo>
                  <a:lnTo>
                    <a:pt x="82" y="101"/>
                  </a:lnTo>
                  <a:lnTo>
                    <a:pt x="87" y="93"/>
                  </a:lnTo>
                  <a:lnTo>
                    <a:pt x="93" y="90"/>
                  </a:lnTo>
                  <a:lnTo>
                    <a:pt x="101" y="86"/>
                  </a:lnTo>
                  <a:lnTo>
                    <a:pt x="108" y="82"/>
                  </a:lnTo>
                  <a:lnTo>
                    <a:pt x="116" y="78"/>
                  </a:lnTo>
                  <a:lnTo>
                    <a:pt x="121" y="74"/>
                  </a:lnTo>
                  <a:lnTo>
                    <a:pt x="129" y="71"/>
                  </a:lnTo>
                  <a:lnTo>
                    <a:pt x="137" y="69"/>
                  </a:lnTo>
                  <a:lnTo>
                    <a:pt x="142" y="65"/>
                  </a:lnTo>
                  <a:lnTo>
                    <a:pt x="148" y="63"/>
                  </a:lnTo>
                  <a:lnTo>
                    <a:pt x="154" y="61"/>
                  </a:lnTo>
                  <a:lnTo>
                    <a:pt x="159" y="59"/>
                  </a:lnTo>
                  <a:lnTo>
                    <a:pt x="171" y="53"/>
                  </a:lnTo>
                  <a:lnTo>
                    <a:pt x="180" y="48"/>
                  </a:lnTo>
                  <a:lnTo>
                    <a:pt x="188" y="46"/>
                  </a:lnTo>
                  <a:lnTo>
                    <a:pt x="198" y="42"/>
                  </a:lnTo>
                  <a:lnTo>
                    <a:pt x="203" y="38"/>
                  </a:lnTo>
                  <a:lnTo>
                    <a:pt x="211" y="34"/>
                  </a:lnTo>
                  <a:lnTo>
                    <a:pt x="215" y="33"/>
                  </a:lnTo>
                  <a:lnTo>
                    <a:pt x="220" y="33"/>
                  </a:lnTo>
                  <a:lnTo>
                    <a:pt x="226" y="31"/>
                  </a:lnTo>
                  <a:lnTo>
                    <a:pt x="228" y="31"/>
                  </a:lnTo>
                  <a:lnTo>
                    <a:pt x="2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79" name="Freeform 93"/>
            <p:cNvSpPr>
              <a:spLocks/>
            </p:cNvSpPr>
            <p:nvPr/>
          </p:nvSpPr>
          <p:spPr bwMode="auto">
            <a:xfrm>
              <a:off x="2679700" y="2608263"/>
              <a:ext cx="33337" cy="200025"/>
            </a:xfrm>
            <a:custGeom>
              <a:avLst/>
              <a:gdLst>
                <a:gd name="T0" fmla="*/ 2147483647 w 41"/>
                <a:gd name="T1" fmla="*/ 2147483647 h 251"/>
                <a:gd name="T2" fmla="*/ 2147483647 w 41"/>
                <a:gd name="T3" fmla="*/ 2147483647 h 251"/>
                <a:gd name="T4" fmla="*/ 2147483647 w 41"/>
                <a:gd name="T5" fmla="*/ 2147483647 h 251"/>
                <a:gd name="T6" fmla="*/ 2147483647 w 41"/>
                <a:gd name="T7" fmla="*/ 2147483647 h 251"/>
                <a:gd name="T8" fmla="*/ 2147483647 w 41"/>
                <a:gd name="T9" fmla="*/ 2147483647 h 251"/>
                <a:gd name="T10" fmla="*/ 2147483647 w 41"/>
                <a:gd name="T11" fmla="*/ 2147483647 h 251"/>
                <a:gd name="T12" fmla="*/ 2147483647 w 41"/>
                <a:gd name="T13" fmla="*/ 2147483647 h 251"/>
                <a:gd name="T14" fmla="*/ 2147483647 w 41"/>
                <a:gd name="T15" fmla="*/ 2147483647 h 251"/>
                <a:gd name="T16" fmla="*/ 2147483647 w 41"/>
                <a:gd name="T17" fmla="*/ 2147483647 h 251"/>
                <a:gd name="T18" fmla="*/ 2147483647 w 41"/>
                <a:gd name="T19" fmla="*/ 2147483647 h 251"/>
                <a:gd name="T20" fmla="*/ 0 w 41"/>
                <a:gd name="T21" fmla="*/ 2147483647 h 251"/>
                <a:gd name="T22" fmla="*/ 0 w 41"/>
                <a:gd name="T23" fmla="*/ 2147483647 h 251"/>
                <a:gd name="T24" fmla="*/ 0 w 41"/>
                <a:gd name="T25" fmla="*/ 2147483647 h 251"/>
                <a:gd name="T26" fmla="*/ 2147483647 w 41"/>
                <a:gd name="T27" fmla="*/ 2147483647 h 251"/>
                <a:gd name="T28" fmla="*/ 2147483647 w 41"/>
                <a:gd name="T29" fmla="*/ 2147483647 h 251"/>
                <a:gd name="T30" fmla="*/ 2147483647 w 41"/>
                <a:gd name="T31" fmla="*/ 2147483647 h 251"/>
                <a:gd name="T32" fmla="*/ 2147483647 w 41"/>
                <a:gd name="T33" fmla="*/ 2147483647 h 251"/>
                <a:gd name="T34" fmla="*/ 2147483647 w 41"/>
                <a:gd name="T35" fmla="*/ 2147483647 h 251"/>
                <a:gd name="T36" fmla="*/ 2147483647 w 41"/>
                <a:gd name="T37" fmla="*/ 2147483647 h 251"/>
                <a:gd name="T38" fmla="*/ 2147483647 w 41"/>
                <a:gd name="T39" fmla="*/ 2147483647 h 251"/>
                <a:gd name="T40" fmla="*/ 2147483647 w 41"/>
                <a:gd name="T41" fmla="*/ 2147483647 h 251"/>
                <a:gd name="T42" fmla="*/ 2147483647 w 41"/>
                <a:gd name="T43" fmla="*/ 2147483647 h 251"/>
                <a:gd name="T44" fmla="*/ 2147483647 w 41"/>
                <a:gd name="T45" fmla="*/ 2147483647 h 251"/>
                <a:gd name="T46" fmla="*/ 2147483647 w 41"/>
                <a:gd name="T47" fmla="*/ 2147483647 h 251"/>
                <a:gd name="T48" fmla="*/ 2147483647 w 41"/>
                <a:gd name="T49" fmla="*/ 2147483647 h 251"/>
                <a:gd name="T50" fmla="*/ 2147483647 w 41"/>
                <a:gd name="T51" fmla="*/ 2147483647 h 251"/>
                <a:gd name="T52" fmla="*/ 2147483647 w 41"/>
                <a:gd name="T53" fmla="*/ 2147483647 h 251"/>
                <a:gd name="T54" fmla="*/ 2147483647 w 41"/>
                <a:gd name="T55" fmla="*/ 2147483647 h 251"/>
                <a:gd name="T56" fmla="*/ 2147483647 w 41"/>
                <a:gd name="T57" fmla="*/ 2147483647 h 251"/>
                <a:gd name="T58" fmla="*/ 2147483647 w 41"/>
                <a:gd name="T59" fmla="*/ 2147483647 h 251"/>
                <a:gd name="T60" fmla="*/ 2147483647 w 41"/>
                <a:gd name="T61" fmla="*/ 2147483647 h 251"/>
                <a:gd name="T62" fmla="*/ 2147483647 w 41"/>
                <a:gd name="T63" fmla="*/ 0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251"/>
                <a:gd name="T98" fmla="*/ 41 w 41"/>
                <a:gd name="T99" fmla="*/ 251 h 2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251">
                  <a:moveTo>
                    <a:pt x="2" y="0"/>
                  </a:moveTo>
                  <a:lnTo>
                    <a:pt x="2" y="9"/>
                  </a:lnTo>
                  <a:lnTo>
                    <a:pt x="3" y="19"/>
                  </a:lnTo>
                  <a:lnTo>
                    <a:pt x="3" y="28"/>
                  </a:lnTo>
                  <a:lnTo>
                    <a:pt x="5" y="42"/>
                  </a:lnTo>
                  <a:lnTo>
                    <a:pt x="5" y="51"/>
                  </a:lnTo>
                  <a:lnTo>
                    <a:pt x="5" y="63"/>
                  </a:lnTo>
                  <a:lnTo>
                    <a:pt x="5" y="74"/>
                  </a:lnTo>
                  <a:lnTo>
                    <a:pt x="5" y="85"/>
                  </a:lnTo>
                  <a:lnTo>
                    <a:pt x="3" y="97"/>
                  </a:lnTo>
                  <a:lnTo>
                    <a:pt x="3" y="108"/>
                  </a:lnTo>
                  <a:lnTo>
                    <a:pt x="3" y="120"/>
                  </a:lnTo>
                  <a:lnTo>
                    <a:pt x="3" y="131"/>
                  </a:lnTo>
                  <a:lnTo>
                    <a:pt x="3" y="142"/>
                  </a:lnTo>
                  <a:lnTo>
                    <a:pt x="3" y="154"/>
                  </a:lnTo>
                  <a:lnTo>
                    <a:pt x="3" y="163"/>
                  </a:lnTo>
                  <a:lnTo>
                    <a:pt x="3" y="175"/>
                  </a:lnTo>
                  <a:lnTo>
                    <a:pt x="2" y="182"/>
                  </a:lnTo>
                  <a:lnTo>
                    <a:pt x="2" y="192"/>
                  </a:lnTo>
                  <a:lnTo>
                    <a:pt x="2" y="199"/>
                  </a:lnTo>
                  <a:lnTo>
                    <a:pt x="2" y="209"/>
                  </a:lnTo>
                  <a:lnTo>
                    <a:pt x="0" y="216"/>
                  </a:lnTo>
                  <a:lnTo>
                    <a:pt x="0" y="224"/>
                  </a:lnTo>
                  <a:lnTo>
                    <a:pt x="0" y="228"/>
                  </a:lnTo>
                  <a:lnTo>
                    <a:pt x="0" y="236"/>
                  </a:lnTo>
                  <a:lnTo>
                    <a:pt x="0" y="245"/>
                  </a:lnTo>
                  <a:lnTo>
                    <a:pt x="0" y="251"/>
                  </a:lnTo>
                  <a:lnTo>
                    <a:pt x="2" y="251"/>
                  </a:lnTo>
                  <a:lnTo>
                    <a:pt x="3" y="249"/>
                  </a:lnTo>
                  <a:lnTo>
                    <a:pt x="5" y="241"/>
                  </a:lnTo>
                  <a:lnTo>
                    <a:pt x="9" y="234"/>
                  </a:lnTo>
                  <a:lnTo>
                    <a:pt x="11" y="222"/>
                  </a:lnTo>
                  <a:lnTo>
                    <a:pt x="15" y="211"/>
                  </a:lnTo>
                  <a:lnTo>
                    <a:pt x="17" y="205"/>
                  </a:lnTo>
                  <a:lnTo>
                    <a:pt x="19" y="197"/>
                  </a:lnTo>
                  <a:lnTo>
                    <a:pt x="19" y="192"/>
                  </a:lnTo>
                  <a:lnTo>
                    <a:pt x="22" y="184"/>
                  </a:lnTo>
                  <a:lnTo>
                    <a:pt x="22" y="177"/>
                  </a:lnTo>
                  <a:lnTo>
                    <a:pt x="24" y="171"/>
                  </a:lnTo>
                  <a:lnTo>
                    <a:pt x="26" y="163"/>
                  </a:lnTo>
                  <a:lnTo>
                    <a:pt x="30" y="156"/>
                  </a:lnTo>
                  <a:lnTo>
                    <a:pt x="30" y="148"/>
                  </a:lnTo>
                  <a:lnTo>
                    <a:pt x="32" y="140"/>
                  </a:lnTo>
                  <a:lnTo>
                    <a:pt x="32" y="133"/>
                  </a:lnTo>
                  <a:lnTo>
                    <a:pt x="34" y="125"/>
                  </a:lnTo>
                  <a:lnTo>
                    <a:pt x="34" y="118"/>
                  </a:lnTo>
                  <a:lnTo>
                    <a:pt x="38" y="110"/>
                  </a:lnTo>
                  <a:lnTo>
                    <a:pt x="38" y="104"/>
                  </a:lnTo>
                  <a:lnTo>
                    <a:pt x="40" y="97"/>
                  </a:lnTo>
                  <a:lnTo>
                    <a:pt x="40" y="89"/>
                  </a:lnTo>
                  <a:lnTo>
                    <a:pt x="40" y="83"/>
                  </a:lnTo>
                  <a:lnTo>
                    <a:pt x="40" y="76"/>
                  </a:lnTo>
                  <a:lnTo>
                    <a:pt x="41" y="70"/>
                  </a:lnTo>
                  <a:lnTo>
                    <a:pt x="41" y="61"/>
                  </a:lnTo>
                  <a:lnTo>
                    <a:pt x="41" y="51"/>
                  </a:lnTo>
                  <a:lnTo>
                    <a:pt x="40" y="44"/>
                  </a:lnTo>
                  <a:lnTo>
                    <a:pt x="38" y="36"/>
                  </a:lnTo>
                  <a:lnTo>
                    <a:pt x="34" y="30"/>
                  </a:lnTo>
                  <a:lnTo>
                    <a:pt x="32" y="25"/>
                  </a:lnTo>
                  <a:lnTo>
                    <a:pt x="24" y="15"/>
                  </a:lnTo>
                  <a:lnTo>
                    <a:pt x="19" y="9"/>
                  </a:lnTo>
                  <a:lnTo>
                    <a:pt x="11" y="4"/>
                  </a:lnTo>
                  <a:lnTo>
                    <a:pt x="5"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80" name="Freeform 94"/>
            <p:cNvSpPr>
              <a:spLocks/>
            </p:cNvSpPr>
            <p:nvPr/>
          </p:nvSpPr>
          <p:spPr bwMode="auto">
            <a:xfrm>
              <a:off x="3167063" y="2781300"/>
              <a:ext cx="115887" cy="101600"/>
            </a:xfrm>
            <a:custGeom>
              <a:avLst/>
              <a:gdLst>
                <a:gd name="T0" fmla="*/ 2147483647 w 146"/>
                <a:gd name="T1" fmla="*/ 0 h 130"/>
                <a:gd name="T2" fmla="*/ 2147483647 w 146"/>
                <a:gd name="T3" fmla="*/ 2147483647 h 130"/>
                <a:gd name="T4" fmla="*/ 2147483647 w 146"/>
                <a:gd name="T5" fmla="*/ 2147483647 h 130"/>
                <a:gd name="T6" fmla="*/ 2147483647 w 146"/>
                <a:gd name="T7" fmla="*/ 2147483647 h 130"/>
                <a:gd name="T8" fmla="*/ 2147483647 w 146"/>
                <a:gd name="T9" fmla="*/ 2147483647 h 130"/>
                <a:gd name="T10" fmla="*/ 2147483647 w 146"/>
                <a:gd name="T11" fmla="*/ 2147483647 h 130"/>
                <a:gd name="T12" fmla="*/ 0 w 146"/>
                <a:gd name="T13" fmla="*/ 2147483647 h 130"/>
                <a:gd name="T14" fmla="*/ 2147483647 w 146"/>
                <a:gd name="T15" fmla="*/ 2147483647 h 130"/>
                <a:gd name="T16" fmla="*/ 2147483647 w 146"/>
                <a:gd name="T17" fmla="*/ 2147483647 h 130"/>
                <a:gd name="T18" fmla="*/ 2147483647 w 146"/>
                <a:gd name="T19" fmla="*/ 2147483647 h 130"/>
                <a:gd name="T20" fmla="*/ 2147483647 w 146"/>
                <a:gd name="T21" fmla="*/ 2147483647 h 130"/>
                <a:gd name="T22" fmla="*/ 2147483647 w 146"/>
                <a:gd name="T23" fmla="*/ 2147483647 h 130"/>
                <a:gd name="T24" fmla="*/ 2147483647 w 146"/>
                <a:gd name="T25" fmla="*/ 2147483647 h 130"/>
                <a:gd name="T26" fmla="*/ 2147483647 w 146"/>
                <a:gd name="T27" fmla="*/ 2147483647 h 130"/>
                <a:gd name="T28" fmla="*/ 2147483647 w 146"/>
                <a:gd name="T29" fmla="*/ 2147483647 h 130"/>
                <a:gd name="T30" fmla="*/ 2147483647 w 146"/>
                <a:gd name="T31" fmla="*/ 2147483647 h 130"/>
                <a:gd name="T32" fmla="*/ 2147483647 w 146"/>
                <a:gd name="T33" fmla="*/ 2147483647 h 130"/>
                <a:gd name="T34" fmla="*/ 2147483647 w 146"/>
                <a:gd name="T35" fmla="*/ 2147483647 h 130"/>
                <a:gd name="T36" fmla="*/ 2147483647 w 146"/>
                <a:gd name="T37" fmla="*/ 2147483647 h 130"/>
                <a:gd name="T38" fmla="*/ 2147483647 w 146"/>
                <a:gd name="T39" fmla="*/ 2147483647 h 130"/>
                <a:gd name="T40" fmla="*/ 2147483647 w 146"/>
                <a:gd name="T41" fmla="*/ 2147483647 h 130"/>
                <a:gd name="T42" fmla="*/ 2147483647 w 146"/>
                <a:gd name="T43" fmla="*/ 2147483647 h 130"/>
                <a:gd name="T44" fmla="*/ 2147483647 w 146"/>
                <a:gd name="T45" fmla="*/ 2147483647 h 130"/>
                <a:gd name="T46" fmla="*/ 2147483647 w 146"/>
                <a:gd name="T47" fmla="*/ 2147483647 h 130"/>
                <a:gd name="T48" fmla="*/ 2147483647 w 146"/>
                <a:gd name="T49" fmla="*/ 2147483647 h 130"/>
                <a:gd name="T50" fmla="*/ 2147483647 w 146"/>
                <a:gd name="T51" fmla="*/ 2147483647 h 130"/>
                <a:gd name="T52" fmla="*/ 2147483647 w 146"/>
                <a:gd name="T53" fmla="*/ 2147483647 h 130"/>
                <a:gd name="T54" fmla="*/ 2147483647 w 146"/>
                <a:gd name="T55" fmla="*/ 2147483647 h 130"/>
                <a:gd name="T56" fmla="*/ 2147483647 w 146"/>
                <a:gd name="T57" fmla="*/ 2147483647 h 130"/>
                <a:gd name="T58" fmla="*/ 2147483647 w 146"/>
                <a:gd name="T59" fmla="*/ 2147483647 h 130"/>
                <a:gd name="T60" fmla="*/ 2147483647 w 146"/>
                <a:gd name="T61" fmla="*/ 2147483647 h 130"/>
                <a:gd name="T62" fmla="*/ 2147483647 w 146"/>
                <a:gd name="T63" fmla="*/ 2147483647 h 130"/>
                <a:gd name="T64" fmla="*/ 2147483647 w 146"/>
                <a:gd name="T65" fmla="*/ 2147483647 h 130"/>
                <a:gd name="T66" fmla="*/ 2147483647 w 146"/>
                <a:gd name="T67" fmla="*/ 2147483647 h 130"/>
                <a:gd name="T68" fmla="*/ 2147483647 w 146"/>
                <a:gd name="T69" fmla="*/ 2147483647 h 130"/>
                <a:gd name="T70" fmla="*/ 2147483647 w 146"/>
                <a:gd name="T71" fmla="*/ 0 h 1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
                <a:gd name="T109" fmla="*/ 0 h 130"/>
                <a:gd name="T110" fmla="*/ 146 w 146"/>
                <a:gd name="T111" fmla="*/ 130 h 1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 h="130">
                  <a:moveTo>
                    <a:pt x="87" y="0"/>
                  </a:moveTo>
                  <a:lnTo>
                    <a:pt x="76" y="0"/>
                  </a:lnTo>
                  <a:lnTo>
                    <a:pt x="66" y="4"/>
                  </a:lnTo>
                  <a:lnTo>
                    <a:pt x="57" y="8"/>
                  </a:lnTo>
                  <a:lnTo>
                    <a:pt x="49" y="10"/>
                  </a:lnTo>
                  <a:lnTo>
                    <a:pt x="41" y="14"/>
                  </a:lnTo>
                  <a:lnTo>
                    <a:pt x="34" y="20"/>
                  </a:lnTo>
                  <a:lnTo>
                    <a:pt x="28" y="23"/>
                  </a:lnTo>
                  <a:lnTo>
                    <a:pt x="22" y="29"/>
                  </a:lnTo>
                  <a:lnTo>
                    <a:pt x="13" y="39"/>
                  </a:lnTo>
                  <a:lnTo>
                    <a:pt x="5" y="50"/>
                  </a:lnTo>
                  <a:lnTo>
                    <a:pt x="1" y="59"/>
                  </a:lnTo>
                  <a:lnTo>
                    <a:pt x="0" y="73"/>
                  </a:lnTo>
                  <a:lnTo>
                    <a:pt x="0" y="82"/>
                  </a:lnTo>
                  <a:lnTo>
                    <a:pt x="3" y="94"/>
                  </a:lnTo>
                  <a:lnTo>
                    <a:pt x="7" y="101"/>
                  </a:lnTo>
                  <a:lnTo>
                    <a:pt x="17" y="111"/>
                  </a:lnTo>
                  <a:lnTo>
                    <a:pt x="20" y="115"/>
                  </a:lnTo>
                  <a:lnTo>
                    <a:pt x="24" y="116"/>
                  </a:lnTo>
                  <a:lnTo>
                    <a:pt x="30" y="120"/>
                  </a:lnTo>
                  <a:lnTo>
                    <a:pt x="38" y="124"/>
                  </a:lnTo>
                  <a:lnTo>
                    <a:pt x="43" y="124"/>
                  </a:lnTo>
                  <a:lnTo>
                    <a:pt x="51" y="128"/>
                  </a:lnTo>
                  <a:lnTo>
                    <a:pt x="59" y="128"/>
                  </a:lnTo>
                  <a:lnTo>
                    <a:pt x="68" y="130"/>
                  </a:lnTo>
                  <a:lnTo>
                    <a:pt x="74" y="130"/>
                  </a:lnTo>
                  <a:lnTo>
                    <a:pt x="81" y="128"/>
                  </a:lnTo>
                  <a:lnTo>
                    <a:pt x="89" y="126"/>
                  </a:lnTo>
                  <a:lnTo>
                    <a:pt x="95" y="124"/>
                  </a:lnTo>
                  <a:lnTo>
                    <a:pt x="100" y="122"/>
                  </a:lnTo>
                  <a:lnTo>
                    <a:pt x="106" y="118"/>
                  </a:lnTo>
                  <a:lnTo>
                    <a:pt x="110" y="115"/>
                  </a:lnTo>
                  <a:lnTo>
                    <a:pt x="116" y="113"/>
                  </a:lnTo>
                  <a:lnTo>
                    <a:pt x="123" y="101"/>
                  </a:lnTo>
                  <a:lnTo>
                    <a:pt x="131" y="92"/>
                  </a:lnTo>
                  <a:lnTo>
                    <a:pt x="135" y="80"/>
                  </a:lnTo>
                  <a:lnTo>
                    <a:pt x="138" y="71"/>
                  </a:lnTo>
                  <a:lnTo>
                    <a:pt x="142" y="59"/>
                  </a:lnTo>
                  <a:lnTo>
                    <a:pt x="144" y="50"/>
                  </a:lnTo>
                  <a:lnTo>
                    <a:pt x="144" y="39"/>
                  </a:lnTo>
                  <a:lnTo>
                    <a:pt x="146" y="31"/>
                  </a:lnTo>
                  <a:lnTo>
                    <a:pt x="146" y="23"/>
                  </a:lnTo>
                  <a:lnTo>
                    <a:pt x="146" y="18"/>
                  </a:lnTo>
                  <a:lnTo>
                    <a:pt x="146" y="12"/>
                  </a:lnTo>
                  <a:lnTo>
                    <a:pt x="144" y="12"/>
                  </a:lnTo>
                  <a:lnTo>
                    <a:pt x="144" y="18"/>
                  </a:lnTo>
                  <a:lnTo>
                    <a:pt x="142" y="23"/>
                  </a:lnTo>
                  <a:lnTo>
                    <a:pt x="138" y="31"/>
                  </a:lnTo>
                  <a:lnTo>
                    <a:pt x="135" y="39"/>
                  </a:lnTo>
                  <a:lnTo>
                    <a:pt x="131" y="46"/>
                  </a:lnTo>
                  <a:lnTo>
                    <a:pt x="127" y="58"/>
                  </a:lnTo>
                  <a:lnTo>
                    <a:pt x="123" y="67"/>
                  </a:lnTo>
                  <a:lnTo>
                    <a:pt x="116" y="77"/>
                  </a:lnTo>
                  <a:lnTo>
                    <a:pt x="110" y="86"/>
                  </a:lnTo>
                  <a:lnTo>
                    <a:pt x="102" y="94"/>
                  </a:lnTo>
                  <a:lnTo>
                    <a:pt x="97" y="101"/>
                  </a:lnTo>
                  <a:lnTo>
                    <a:pt x="89" y="107"/>
                  </a:lnTo>
                  <a:lnTo>
                    <a:pt x="81" y="109"/>
                  </a:lnTo>
                  <a:lnTo>
                    <a:pt x="72" y="111"/>
                  </a:lnTo>
                  <a:lnTo>
                    <a:pt x="64" y="111"/>
                  </a:lnTo>
                  <a:lnTo>
                    <a:pt x="57" y="107"/>
                  </a:lnTo>
                  <a:lnTo>
                    <a:pt x="51" y="103"/>
                  </a:lnTo>
                  <a:lnTo>
                    <a:pt x="47" y="99"/>
                  </a:lnTo>
                  <a:lnTo>
                    <a:pt x="47" y="94"/>
                  </a:lnTo>
                  <a:lnTo>
                    <a:pt x="49" y="82"/>
                  </a:lnTo>
                  <a:lnTo>
                    <a:pt x="59" y="73"/>
                  </a:lnTo>
                  <a:lnTo>
                    <a:pt x="66" y="63"/>
                  </a:lnTo>
                  <a:lnTo>
                    <a:pt x="78" y="54"/>
                  </a:lnTo>
                  <a:lnTo>
                    <a:pt x="85" y="48"/>
                  </a:lnTo>
                  <a:lnTo>
                    <a:pt x="87" y="46"/>
                  </a:lnTo>
                  <a:lnTo>
                    <a:pt x="8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81" name="Freeform 95"/>
            <p:cNvSpPr>
              <a:spLocks/>
            </p:cNvSpPr>
            <p:nvPr/>
          </p:nvSpPr>
          <p:spPr bwMode="auto">
            <a:xfrm>
              <a:off x="3140075" y="2774950"/>
              <a:ext cx="66675" cy="36513"/>
            </a:xfrm>
            <a:custGeom>
              <a:avLst/>
              <a:gdLst>
                <a:gd name="T0" fmla="*/ 0 w 84"/>
                <a:gd name="T1" fmla="*/ 2147483647 h 46"/>
                <a:gd name="T2" fmla="*/ 2147483647 w 84"/>
                <a:gd name="T3" fmla="*/ 2147483647 h 46"/>
                <a:gd name="T4" fmla="*/ 2147483647 w 84"/>
                <a:gd name="T5" fmla="*/ 2147483647 h 46"/>
                <a:gd name="T6" fmla="*/ 2147483647 w 84"/>
                <a:gd name="T7" fmla="*/ 2147483647 h 46"/>
                <a:gd name="T8" fmla="*/ 2147483647 w 84"/>
                <a:gd name="T9" fmla="*/ 2147483647 h 46"/>
                <a:gd name="T10" fmla="*/ 2147483647 w 84"/>
                <a:gd name="T11" fmla="*/ 2147483647 h 46"/>
                <a:gd name="T12" fmla="*/ 2147483647 w 84"/>
                <a:gd name="T13" fmla="*/ 2147483647 h 46"/>
                <a:gd name="T14" fmla="*/ 2147483647 w 84"/>
                <a:gd name="T15" fmla="*/ 2147483647 h 46"/>
                <a:gd name="T16" fmla="*/ 2147483647 w 84"/>
                <a:gd name="T17" fmla="*/ 2147483647 h 46"/>
                <a:gd name="T18" fmla="*/ 2147483647 w 84"/>
                <a:gd name="T19" fmla="*/ 0 h 46"/>
                <a:gd name="T20" fmla="*/ 0 w 84"/>
                <a:gd name="T21" fmla="*/ 2147483647 h 46"/>
                <a:gd name="T22" fmla="*/ 0 w 84"/>
                <a:gd name="T23" fmla="*/ 2147483647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46"/>
                <a:gd name="T38" fmla="*/ 84 w 84"/>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46">
                  <a:moveTo>
                    <a:pt x="0" y="7"/>
                  </a:moveTo>
                  <a:lnTo>
                    <a:pt x="10" y="15"/>
                  </a:lnTo>
                  <a:lnTo>
                    <a:pt x="19" y="23"/>
                  </a:lnTo>
                  <a:lnTo>
                    <a:pt x="29" y="28"/>
                  </a:lnTo>
                  <a:lnTo>
                    <a:pt x="36" y="34"/>
                  </a:lnTo>
                  <a:lnTo>
                    <a:pt x="42" y="38"/>
                  </a:lnTo>
                  <a:lnTo>
                    <a:pt x="48" y="44"/>
                  </a:lnTo>
                  <a:lnTo>
                    <a:pt x="50" y="46"/>
                  </a:lnTo>
                  <a:lnTo>
                    <a:pt x="52" y="46"/>
                  </a:lnTo>
                  <a:lnTo>
                    <a:pt x="84" y="0"/>
                  </a:lnTo>
                  <a:lnTo>
                    <a:pt x="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82" name="Freeform 96"/>
            <p:cNvSpPr>
              <a:spLocks/>
            </p:cNvSpPr>
            <p:nvPr/>
          </p:nvSpPr>
          <p:spPr bwMode="auto">
            <a:xfrm>
              <a:off x="3098800" y="2719388"/>
              <a:ext cx="119062" cy="106363"/>
            </a:xfrm>
            <a:custGeom>
              <a:avLst/>
              <a:gdLst>
                <a:gd name="T0" fmla="*/ 2147483647 w 150"/>
                <a:gd name="T1" fmla="*/ 2147483647 h 135"/>
                <a:gd name="T2" fmla="*/ 2147483647 w 150"/>
                <a:gd name="T3" fmla="*/ 0 h 135"/>
                <a:gd name="T4" fmla="*/ 2147483647 w 150"/>
                <a:gd name="T5" fmla="*/ 2147483647 h 135"/>
                <a:gd name="T6" fmla="*/ 2147483647 w 150"/>
                <a:gd name="T7" fmla="*/ 2147483647 h 135"/>
                <a:gd name="T8" fmla="*/ 2147483647 w 150"/>
                <a:gd name="T9" fmla="*/ 2147483647 h 135"/>
                <a:gd name="T10" fmla="*/ 2147483647 w 150"/>
                <a:gd name="T11" fmla="*/ 2147483647 h 135"/>
                <a:gd name="T12" fmla="*/ 2147483647 w 150"/>
                <a:gd name="T13" fmla="*/ 2147483647 h 135"/>
                <a:gd name="T14" fmla="*/ 0 w 150"/>
                <a:gd name="T15" fmla="*/ 2147483647 h 135"/>
                <a:gd name="T16" fmla="*/ 0 w 150"/>
                <a:gd name="T17" fmla="*/ 2147483647 h 135"/>
                <a:gd name="T18" fmla="*/ 2147483647 w 150"/>
                <a:gd name="T19" fmla="*/ 2147483647 h 135"/>
                <a:gd name="T20" fmla="*/ 2147483647 w 150"/>
                <a:gd name="T21" fmla="*/ 2147483647 h 135"/>
                <a:gd name="T22" fmla="*/ 2147483647 w 150"/>
                <a:gd name="T23" fmla="*/ 2147483647 h 135"/>
                <a:gd name="T24" fmla="*/ 2147483647 w 150"/>
                <a:gd name="T25" fmla="*/ 2147483647 h 135"/>
                <a:gd name="T26" fmla="*/ 2147483647 w 150"/>
                <a:gd name="T27" fmla="*/ 2147483647 h 135"/>
                <a:gd name="T28" fmla="*/ 2147483647 w 150"/>
                <a:gd name="T29" fmla="*/ 2147483647 h 135"/>
                <a:gd name="T30" fmla="*/ 2147483647 w 150"/>
                <a:gd name="T31" fmla="*/ 2147483647 h 135"/>
                <a:gd name="T32" fmla="*/ 2147483647 w 150"/>
                <a:gd name="T33" fmla="*/ 2147483647 h 135"/>
                <a:gd name="T34" fmla="*/ 2147483647 w 150"/>
                <a:gd name="T35" fmla="*/ 2147483647 h 135"/>
                <a:gd name="T36" fmla="*/ 2147483647 w 150"/>
                <a:gd name="T37" fmla="*/ 2147483647 h 135"/>
                <a:gd name="T38" fmla="*/ 2147483647 w 150"/>
                <a:gd name="T39" fmla="*/ 2147483647 h 135"/>
                <a:gd name="T40" fmla="*/ 2147483647 w 150"/>
                <a:gd name="T41" fmla="*/ 2147483647 h 135"/>
                <a:gd name="T42" fmla="*/ 2147483647 w 150"/>
                <a:gd name="T43" fmla="*/ 2147483647 h 135"/>
                <a:gd name="T44" fmla="*/ 2147483647 w 150"/>
                <a:gd name="T45" fmla="*/ 2147483647 h 135"/>
                <a:gd name="T46" fmla="*/ 2147483647 w 150"/>
                <a:gd name="T47" fmla="*/ 2147483647 h 135"/>
                <a:gd name="T48" fmla="*/ 2147483647 w 150"/>
                <a:gd name="T49" fmla="*/ 2147483647 h 135"/>
                <a:gd name="T50" fmla="*/ 2147483647 w 150"/>
                <a:gd name="T51" fmla="*/ 2147483647 h 135"/>
                <a:gd name="T52" fmla="*/ 2147483647 w 150"/>
                <a:gd name="T53" fmla="*/ 2147483647 h 135"/>
                <a:gd name="T54" fmla="*/ 2147483647 w 150"/>
                <a:gd name="T55" fmla="*/ 2147483647 h 135"/>
                <a:gd name="T56" fmla="*/ 2147483647 w 150"/>
                <a:gd name="T57" fmla="*/ 2147483647 h 135"/>
                <a:gd name="T58" fmla="*/ 2147483647 w 150"/>
                <a:gd name="T59" fmla="*/ 2147483647 h 135"/>
                <a:gd name="T60" fmla="*/ 2147483647 w 150"/>
                <a:gd name="T61" fmla="*/ 2147483647 h 135"/>
                <a:gd name="T62" fmla="*/ 2147483647 w 150"/>
                <a:gd name="T63" fmla="*/ 2147483647 h 135"/>
                <a:gd name="T64" fmla="*/ 2147483647 w 150"/>
                <a:gd name="T65" fmla="*/ 2147483647 h 135"/>
                <a:gd name="T66" fmla="*/ 2147483647 w 150"/>
                <a:gd name="T67" fmla="*/ 2147483647 h 135"/>
                <a:gd name="T68" fmla="*/ 2147483647 w 150"/>
                <a:gd name="T69" fmla="*/ 2147483647 h 135"/>
                <a:gd name="T70" fmla="*/ 2147483647 w 150"/>
                <a:gd name="T71" fmla="*/ 2147483647 h 135"/>
                <a:gd name="T72" fmla="*/ 2147483647 w 150"/>
                <a:gd name="T73" fmla="*/ 2147483647 h 135"/>
                <a:gd name="T74" fmla="*/ 2147483647 w 150"/>
                <a:gd name="T75" fmla="*/ 2147483647 h 135"/>
                <a:gd name="T76" fmla="*/ 2147483647 w 150"/>
                <a:gd name="T77" fmla="*/ 2147483647 h 1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0"/>
                <a:gd name="T118" fmla="*/ 0 h 135"/>
                <a:gd name="T119" fmla="*/ 150 w 150"/>
                <a:gd name="T120" fmla="*/ 135 h 1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0" h="135">
                  <a:moveTo>
                    <a:pt x="95" y="1"/>
                  </a:moveTo>
                  <a:lnTo>
                    <a:pt x="89" y="1"/>
                  </a:lnTo>
                  <a:lnTo>
                    <a:pt x="82" y="0"/>
                  </a:lnTo>
                  <a:lnTo>
                    <a:pt x="76" y="0"/>
                  </a:lnTo>
                  <a:lnTo>
                    <a:pt x="70" y="1"/>
                  </a:lnTo>
                  <a:lnTo>
                    <a:pt x="59" y="1"/>
                  </a:lnTo>
                  <a:lnTo>
                    <a:pt x="51" y="3"/>
                  </a:lnTo>
                  <a:lnTo>
                    <a:pt x="42" y="3"/>
                  </a:lnTo>
                  <a:lnTo>
                    <a:pt x="34" y="7"/>
                  </a:lnTo>
                  <a:lnTo>
                    <a:pt x="29" y="11"/>
                  </a:lnTo>
                  <a:lnTo>
                    <a:pt x="23" y="15"/>
                  </a:lnTo>
                  <a:lnTo>
                    <a:pt x="13" y="24"/>
                  </a:lnTo>
                  <a:lnTo>
                    <a:pt x="6" y="34"/>
                  </a:lnTo>
                  <a:lnTo>
                    <a:pt x="2" y="39"/>
                  </a:lnTo>
                  <a:lnTo>
                    <a:pt x="2" y="45"/>
                  </a:lnTo>
                  <a:lnTo>
                    <a:pt x="0" y="51"/>
                  </a:lnTo>
                  <a:lnTo>
                    <a:pt x="0" y="58"/>
                  </a:lnTo>
                  <a:lnTo>
                    <a:pt x="0" y="70"/>
                  </a:lnTo>
                  <a:lnTo>
                    <a:pt x="2" y="81"/>
                  </a:lnTo>
                  <a:lnTo>
                    <a:pt x="6" y="93"/>
                  </a:lnTo>
                  <a:lnTo>
                    <a:pt x="10" y="104"/>
                  </a:lnTo>
                  <a:lnTo>
                    <a:pt x="15" y="114"/>
                  </a:lnTo>
                  <a:lnTo>
                    <a:pt x="23" y="121"/>
                  </a:lnTo>
                  <a:lnTo>
                    <a:pt x="30" y="127"/>
                  </a:lnTo>
                  <a:lnTo>
                    <a:pt x="40" y="131"/>
                  </a:lnTo>
                  <a:lnTo>
                    <a:pt x="46" y="131"/>
                  </a:lnTo>
                  <a:lnTo>
                    <a:pt x="53" y="133"/>
                  </a:lnTo>
                  <a:lnTo>
                    <a:pt x="59" y="135"/>
                  </a:lnTo>
                  <a:lnTo>
                    <a:pt x="65" y="135"/>
                  </a:lnTo>
                  <a:lnTo>
                    <a:pt x="72" y="135"/>
                  </a:lnTo>
                  <a:lnTo>
                    <a:pt x="78" y="135"/>
                  </a:lnTo>
                  <a:lnTo>
                    <a:pt x="84" y="131"/>
                  </a:lnTo>
                  <a:lnTo>
                    <a:pt x="86" y="131"/>
                  </a:lnTo>
                  <a:lnTo>
                    <a:pt x="84" y="131"/>
                  </a:lnTo>
                  <a:lnTo>
                    <a:pt x="80" y="131"/>
                  </a:lnTo>
                  <a:lnTo>
                    <a:pt x="72" y="129"/>
                  </a:lnTo>
                  <a:lnTo>
                    <a:pt x="65" y="129"/>
                  </a:lnTo>
                  <a:lnTo>
                    <a:pt x="53" y="123"/>
                  </a:lnTo>
                  <a:lnTo>
                    <a:pt x="46" y="119"/>
                  </a:lnTo>
                  <a:lnTo>
                    <a:pt x="40" y="114"/>
                  </a:lnTo>
                  <a:lnTo>
                    <a:pt x="36" y="110"/>
                  </a:lnTo>
                  <a:lnTo>
                    <a:pt x="32" y="104"/>
                  </a:lnTo>
                  <a:lnTo>
                    <a:pt x="30" y="98"/>
                  </a:lnTo>
                  <a:lnTo>
                    <a:pt x="27" y="91"/>
                  </a:lnTo>
                  <a:lnTo>
                    <a:pt x="25" y="83"/>
                  </a:lnTo>
                  <a:lnTo>
                    <a:pt x="25" y="77"/>
                  </a:lnTo>
                  <a:lnTo>
                    <a:pt x="27" y="70"/>
                  </a:lnTo>
                  <a:lnTo>
                    <a:pt x="29" y="64"/>
                  </a:lnTo>
                  <a:lnTo>
                    <a:pt x="30" y="57"/>
                  </a:lnTo>
                  <a:lnTo>
                    <a:pt x="34" y="51"/>
                  </a:lnTo>
                  <a:lnTo>
                    <a:pt x="38" y="47"/>
                  </a:lnTo>
                  <a:lnTo>
                    <a:pt x="48" y="38"/>
                  </a:lnTo>
                  <a:lnTo>
                    <a:pt x="59" y="32"/>
                  </a:lnTo>
                  <a:lnTo>
                    <a:pt x="65" y="30"/>
                  </a:lnTo>
                  <a:lnTo>
                    <a:pt x="72" y="30"/>
                  </a:lnTo>
                  <a:lnTo>
                    <a:pt x="78" y="30"/>
                  </a:lnTo>
                  <a:lnTo>
                    <a:pt x="86" y="32"/>
                  </a:lnTo>
                  <a:lnTo>
                    <a:pt x="95" y="36"/>
                  </a:lnTo>
                  <a:lnTo>
                    <a:pt x="101" y="41"/>
                  </a:lnTo>
                  <a:lnTo>
                    <a:pt x="106" y="47"/>
                  </a:lnTo>
                  <a:lnTo>
                    <a:pt x="108" y="53"/>
                  </a:lnTo>
                  <a:lnTo>
                    <a:pt x="110" y="58"/>
                  </a:lnTo>
                  <a:lnTo>
                    <a:pt x="110" y="64"/>
                  </a:lnTo>
                  <a:lnTo>
                    <a:pt x="110" y="68"/>
                  </a:lnTo>
                  <a:lnTo>
                    <a:pt x="110" y="70"/>
                  </a:lnTo>
                  <a:lnTo>
                    <a:pt x="150" y="60"/>
                  </a:lnTo>
                  <a:lnTo>
                    <a:pt x="150" y="58"/>
                  </a:lnTo>
                  <a:lnTo>
                    <a:pt x="150" y="51"/>
                  </a:lnTo>
                  <a:lnTo>
                    <a:pt x="148" y="43"/>
                  </a:lnTo>
                  <a:lnTo>
                    <a:pt x="145" y="32"/>
                  </a:lnTo>
                  <a:lnTo>
                    <a:pt x="141" y="26"/>
                  </a:lnTo>
                  <a:lnTo>
                    <a:pt x="137" y="22"/>
                  </a:lnTo>
                  <a:lnTo>
                    <a:pt x="133" y="17"/>
                  </a:lnTo>
                  <a:lnTo>
                    <a:pt x="127" y="13"/>
                  </a:lnTo>
                  <a:lnTo>
                    <a:pt x="120" y="7"/>
                  </a:lnTo>
                  <a:lnTo>
                    <a:pt x="114" y="5"/>
                  </a:lnTo>
                  <a:lnTo>
                    <a:pt x="105" y="1"/>
                  </a:lnTo>
                  <a:lnTo>
                    <a:pt x="95"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83" name="Freeform 97"/>
            <p:cNvSpPr>
              <a:spLocks/>
            </p:cNvSpPr>
            <p:nvPr/>
          </p:nvSpPr>
          <p:spPr bwMode="auto">
            <a:xfrm>
              <a:off x="3321050" y="2605088"/>
              <a:ext cx="39687" cy="201613"/>
            </a:xfrm>
            <a:custGeom>
              <a:avLst/>
              <a:gdLst>
                <a:gd name="T0" fmla="*/ 0 w 52"/>
                <a:gd name="T1" fmla="*/ 2147483647 h 255"/>
                <a:gd name="T2" fmla="*/ 0 w 52"/>
                <a:gd name="T3" fmla="*/ 2147483647 h 255"/>
                <a:gd name="T4" fmla="*/ 2147483647 w 52"/>
                <a:gd name="T5" fmla="*/ 2147483647 h 255"/>
                <a:gd name="T6" fmla="*/ 2147483647 w 52"/>
                <a:gd name="T7" fmla="*/ 2147483647 h 255"/>
                <a:gd name="T8" fmla="*/ 2147483647 w 52"/>
                <a:gd name="T9" fmla="*/ 2147483647 h 255"/>
                <a:gd name="T10" fmla="*/ 2147483647 w 52"/>
                <a:gd name="T11" fmla="*/ 2147483647 h 255"/>
                <a:gd name="T12" fmla="*/ 2147483647 w 52"/>
                <a:gd name="T13" fmla="*/ 2147483647 h 255"/>
                <a:gd name="T14" fmla="*/ 2147483647 w 52"/>
                <a:gd name="T15" fmla="*/ 2147483647 h 255"/>
                <a:gd name="T16" fmla="*/ 2147483647 w 52"/>
                <a:gd name="T17" fmla="*/ 2147483647 h 255"/>
                <a:gd name="T18" fmla="*/ 2147483647 w 52"/>
                <a:gd name="T19" fmla="*/ 2147483647 h 255"/>
                <a:gd name="T20" fmla="*/ 2147483647 w 52"/>
                <a:gd name="T21" fmla="*/ 2147483647 h 255"/>
                <a:gd name="T22" fmla="*/ 2147483647 w 52"/>
                <a:gd name="T23" fmla="*/ 2147483647 h 255"/>
                <a:gd name="T24" fmla="*/ 2147483647 w 52"/>
                <a:gd name="T25" fmla="*/ 2147483647 h 255"/>
                <a:gd name="T26" fmla="*/ 2147483647 w 52"/>
                <a:gd name="T27" fmla="*/ 2147483647 h 255"/>
                <a:gd name="T28" fmla="*/ 2147483647 w 52"/>
                <a:gd name="T29" fmla="*/ 2147483647 h 255"/>
                <a:gd name="T30" fmla="*/ 2147483647 w 52"/>
                <a:gd name="T31" fmla="*/ 2147483647 h 255"/>
                <a:gd name="T32" fmla="*/ 2147483647 w 52"/>
                <a:gd name="T33" fmla="*/ 2147483647 h 255"/>
                <a:gd name="T34" fmla="*/ 2147483647 w 52"/>
                <a:gd name="T35" fmla="*/ 2147483647 h 255"/>
                <a:gd name="T36" fmla="*/ 2147483647 w 52"/>
                <a:gd name="T37" fmla="*/ 2147483647 h 255"/>
                <a:gd name="T38" fmla="*/ 2147483647 w 52"/>
                <a:gd name="T39" fmla="*/ 2147483647 h 255"/>
                <a:gd name="T40" fmla="*/ 2147483647 w 52"/>
                <a:gd name="T41" fmla="*/ 2147483647 h 255"/>
                <a:gd name="T42" fmla="*/ 2147483647 w 52"/>
                <a:gd name="T43" fmla="*/ 2147483647 h 255"/>
                <a:gd name="T44" fmla="*/ 2147483647 w 52"/>
                <a:gd name="T45" fmla="*/ 2147483647 h 255"/>
                <a:gd name="T46" fmla="*/ 2147483647 w 52"/>
                <a:gd name="T47" fmla="*/ 2147483647 h 255"/>
                <a:gd name="T48" fmla="*/ 2147483647 w 52"/>
                <a:gd name="T49" fmla="*/ 2147483647 h 255"/>
                <a:gd name="T50" fmla="*/ 2147483647 w 52"/>
                <a:gd name="T51" fmla="*/ 2147483647 h 255"/>
                <a:gd name="T52" fmla="*/ 2147483647 w 52"/>
                <a:gd name="T53" fmla="*/ 2147483647 h 255"/>
                <a:gd name="T54" fmla="*/ 2147483647 w 52"/>
                <a:gd name="T55" fmla="*/ 2147483647 h 255"/>
                <a:gd name="T56" fmla="*/ 2147483647 w 52"/>
                <a:gd name="T57" fmla="*/ 2147483647 h 255"/>
                <a:gd name="T58" fmla="*/ 2147483647 w 52"/>
                <a:gd name="T59" fmla="*/ 2147483647 h 255"/>
                <a:gd name="T60" fmla="*/ 2147483647 w 52"/>
                <a:gd name="T61" fmla="*/ 2147483647 h 255"/>
                <a:gd name="T62" fmla="*/ 2147483647 w 52"/>
                <a:gd name="T63" fmla="*/ 2147483647 h 255"/>
                <a:gd name="T64" fmla="*/ 2147483647 w 52"/>
                <a:gd name="T65" fmla="*/ 2147483647 h 255"/>
                <a:gd name="T66" fmla="*/ 2147483647 w 52"/>
                <a:gd name="T67" fmla="*/ 2147483647 h 255"/>
                <a:gd name="T68" fmla="*/ 2147483647 w 52"/>
                <a:gd name="T69" fmla="*/ 2147483647 h 255"/>
                <a:gd name="T70" fmla="*/ 2147483647 w 52"/>
                <a:gd name="T71" fmla="*/ 2147483647 h 255"/>
                <a:gd name="T72" fmla="*/ 2147483647 w 52"/>
                <a:gd name="T73" fmla="*/ 2147483647 h 255"/>
                <a:gd name="T74" fmla="*/ 2147483647 w 52"/>
                <a:gd name="T75" fmla="*/ 2147483647 h 255"/>
                <a:gd name="T76" fmla="*/ 2147483647 w 52"/>
                <a:gd name="T77" fmla="*/ 2147483647 h 255"/>
                <a:gd name="T78" fmla="*/ 2147483647 w 52"/>
                <a:gd name="T79" fmla="*/ 2147483647 h 255"/>
                <a:gd name="T80" fmla="*/ 2147483647 w 52"/>
                <a:gd name="T81" fmla="*/ 2147483647 h 255"/>
                <a:gd name="T82" fmla="*/ 2147483647 w 52"/>
                <a:gd name="T83" fmla="*/ 2147483647 h 255"/>
                <a:gd name="T84" fmla="*/ 2147483647 w 52"/>
                <a:gd name="T85" fmla="*/ 2147483647 h 255"/>
                <a:gd name="T86" fmla="*/ 2147483647 w 52"/>
                <a:gd name="T87" fmla="*/ 2147483647 h 255"/>
                <a:gd name="T88" fmla="*/ 2147483647 w 52"/>
                <a:gd name="T89" fmla="*/ 2147483647 h 255"/>
                <a:gd name="T90" fmla="*/ 2147483647 w 52"/>
                <a:gd name="T91" fmla="*/ 2147483647 h 255"/>
                <a:gd name="T92" fmla="*/ 2147483647 w 52"/>
                <a:gd name="T93" fmla="*/ 2147483647 h 255"/>
                <a:gd name="T94" fmla="*/ 2147483647 w 52"/>
                <a:gd name="T95" fmla="*/ 2147483647 h 255"/>
                <a:gd name="T96" fmla="*/ 2147483647 w 52"/>
                <a:gd name="T97" fmla="*/ 2147483647 h 255"/>
                <a:gd name="T98" fmla="*/ 2147483647 w 52"/>
                <a:gd name="T99" fmla="*/ 2147483647 h 255"/>
                <a:gd name="T100" fmla="*/ 2147483647 w 52"/>
                <a:gd name="T101" fmla="*/ 2147483647 h 255"/>
                <a:gd name="T102" fmla="*/ 2147483647 w 52"/>
                <a:gd name="T103" fmla="*/ 2147483647 h 255"/>
                <a:gd name="T104" fmla="*/ 2147483647 w 52"/>
                <a:gd name="T105" fmla="*/ 2147483647 h 255"/>
                <a:gd name="T106" fmla="*/ 2147483647 w 52"/>
                <a:gd name="T107" fmla="*/ 2147483647 h 255"/>
                <a:gd name="T108" fmla="*/ 2147483647 w 52"/>
                <a:gd name="T109" fmla="*/ 2147483647 h 255"/>
                <a:gd name="T110" fmla="*/ 2147483647 w 52"/>
                <a:gd name="T111" fmla="*/ 2147483647 h 255"/>
                <a:gd name="T112" fmla="*/ 2147483647 w 52"/>
                <a:gd name="T113" fmla="*/ 2147483647 h 255"/>
                <a:gd name="T114" fmla="*/ 2147483647 w 52"/>
                <a:gd name="T115" fmla="*/ 2147483647 h 255"/>
                <a:gd name="T116" fmla="*/ 2147483647 w 52"/>
                <a:gd name="T117" fmla="*/ 0 h 255"/>
                <a:gd name="T118" fmla="*/ 0 w 52"/>
                <a:gd name="T119" fmla="*/ 2147483647 h 255"/>
                <a:gd name="T120" fmla="*/ 0 w 52"/>
                <a:gd name="T121" fmla="*/ 2147483647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255"/>
                <a:gd name="T185" fmla="*/ 52 w 52"/>
                <a:gd name="T186" fmla="*/ 255 h 2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255">
                  <a:moveTo>
                    <a:pt x="0" y="40"/>
                  </a:moveTo>
                  <a:lnTo>
                    <a:pt x="0" y="48"/>
                  </a:lnTo>
                  <a:lnTo>
                    <a:pt x="2" y="57"/>
                  </a:lnTo>
                  <a:lnTo>
                    <a:pt x="4" y="67"/>
                  </a:lnTo>
                  <a:lnTo>
                    <a:pt x="6" y="76"/>
                  </a:lnTo>
                  <a:lnTo>
                    <a:pt x="6" y="86"/>
                  </a:lnTo>
                  <a:lnTo>
                    <a:pt x="8" y="95"/>
                  </a:lnTo>
                  <a:lnTo>
                    <a:pt x="10" y="105"/>
                  </a:lnTo>
                  <a:lnTo>
                    <a:pt x="14" y="116"/>
                  </a:lnTo>
                  <a:lnTo>
                    <a:pt x="14" y="126"/>
                  </a:lnTo>
                  <a:lnTo>
                    <a:pt x="16" y="137"/>
                  </a:lnTo>
                  <a:lnTo>
                    <a:pt x="19" y="146"/>
                  </a:lnTo>
                  <a:lnTo>
                    <a:pt x="21" y="156"/>
                  </a:lnTo>
                  <a:lnTo>
                    <a:pt x="23" y="165"/>
                  </a:lnTo>
                  <a:lnTo>
                    <a:pt x="27" y="175"/>
                  </a:lnTo>
                  <a:lnTo>
                    <a:pt x="29" y="183"/>
                  </a:lnTo>
                  <a:lnTo>
                    <a:pt x="33" y="194"/>
                  </a:lnTo>
                  <a:lnTo>
                    <a:pt x="33" y="202"/>
                  </a:lnTo>
                  <a:lnTo>
                    <a:pt x="35" y="209"/>
                  </a:lnTo>
                  <a:lnTo>
                    <a:pt x="37" y="215"/>
                  </a:lnTo>
                  <a:lnTo>
                    <a:pt x="40" y="222"/>
                  </a:lnTo>
                  <a:lnTo>
                    <a:pt x="40" y="228"/>
                  </a:lnTo>
                  <a:lnTo>
                    <a:pt x="42" y="234"/>
                  </a:lnTo>
                  <a:lnTo>
                    <a:pt x="44" y="240"/>
                  </a:lnTo>
                  <a:lnTo>
                    <a:pt x="48" y="245"/>
                  </a:lnTo>
                  <a:lnTo>
                    <a:pt x="48" y="251"/>
                  </a:lnTo>
                  <a:lnTo>
                    <a:pt x="50" y="255"/>
                  </a:lnTo>
                  <a:lnTo>
                    <a:pt x="52" y="253"/>
                  </a:lnTo>
                  <a:lnTo>
                    <a:pt x="52" y="251"/>
                  </a:lnTo>
                  <a:lnTo>
                    <a:pt x="52" y="245"/>
                  </a:lnTo>
                  <a:lnTo>
                    <a:pt x="52" y="240"/>
                  </a:lnTo>
                  <a:lnTo>
                    <a:pt x="50" y="234"/>
                  </a:lnTo>
                  <a:lnTo>
                    <a:pt x="50" y="228"/>
                  </a:lnTo>
                  <a:lnTo>
                    <a:pt x="50" y="221"/>
                  </a:lnTo>
                  <a:lnTo>
                    <a:pt x="50" y="213"/>
                  </a:lnTo>
                  <a:lnTo>
                    <a:pt x="50" y="203"/>
                  </a:lnTo>
                  <a:lnTo>
                    <a:pt x="50" y="196"/>
                  </a:lnTo>
                  <a:lnTo>
                    <a:pt x="48" y="186"/>
                  </a:lnTo>
                  <a:lnTo>
                    <a:pt x="48" y="175"/>
                  </a:lnTo>
                  <a:lnTo>
                    <a:pt x="48" y="165"/>
                  </a:lnTo>
                  <a:lnTo>
                    <a:pt x="48" y="154"/>
                  </a:lnTo>
                  <a:lnTo>
                    <a:pt x="46" y="145"/>
                  </a:lnTo>
                  <a:lnTo>
                    <a:pt x="44" y="133"/>
                  </a:lnTo>
                  <a:lnTo>
                    <a:pt x="44" y="122"/>
                  </a:lnTo>
                  <a:lnTo>
                    <a:pt x="44" y="112"/>
                  </a:lnTo>
                  <a:lnTo>
                    <a:pt x="44" y="99"/>
                  </a:lnTo>
                  <a:lnTo>
                    <a:pt x="42" y="89"/>
                  </a:lnTo>
                  <a:lnTo>
                    <a:pt x="42" y="80"/>
                  </a:lnTo>
                  <a:lnTo>
                    <a:pt x="42" y="69"/>
                  </a:lnTo>
                  <a:lnTo>
                    <a:pt x="40" y="59"/>
                  </a:lnTo>
                  <a:lnTo>
                    <a:pt x="40" y="50"/>
                  </a:lnTo>
                  <a:lnTo>
                    <a:pt x="40" y="40"/>
                  </a:lnTo>
                  <a:lnTo>
                    <a:pt x="40" y="34"/>
                  </a:lnTo>
                  <a:lnTo>
                    <a:pt x="38" y="25"/>
                  </a:lnTo>
                  <a:lnTo>
                    <a:pt x="38" y="19"/>
                  </a:lnTo>
                  <a:lnTo>
                    <a:pt x="38" y="12"/>
                  </a:lnTo>
                  <a:lnTo>
                    <a:pt x="38" y="10"/>
                  </a:lnTo>
                  <a:lnTo>
                    <a:pt x="38" y="2"/>
                  </a:lnTo>
                  <a:lnTo>
                    <a:pt x="38" y="0"/>
                  </a:lnTo>
                  <a:lnTo>
                    <a:pt x="0" y="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8484" name="Freeform 98"/>
            <p:cNvSpPr>
              <a:spLocks/>
            </p:cNvSpPr>
            <p:nvPr/>
          </p:nvSpPr>
          <p:spPr bwMode="auto">
            <a:xfrm>
              <a:off x="2673350" y="2824163"/>
              <a:ext cx="696912" cy="131763"/>
            </a:xfrm>
            <a:custGeom>
              <a:avLst/>
              <a:gdLst>
                <a:gd name="T0" fmla="*/ 2147483647 w 878"/>
                <a:gd name="T1" fmla="*/ 2147483647 h 165"/>
                <a:gd name="T2" fmla="*/ 2147483647 w 878"/>
                <a:gd name="T3" fmla="*/ 2147483647 h 165"/>
                <a:gd name="T4" fmla="*/ 2147483647 w 878"/>
                <a:gd name="T5" fmla="*/ 2147483647 h 165"/>
                <a:gd name="T6" fmla="*/ 2147483647 w 878"/>
                <a:gd name="T7" fmla="*/ 2147483647 h 165"/>
                <a:gd name="T8" fmla="*/ 2147483647 w 878"/>
                <a:gd name="T9" fmla="*/ 2147483647 h 165"/>
                <a:gd name="T10" fmla="*/ 2147483647 w 878"/>
                <a:gd name="T11" fmla="*/ 2147483647 h 165"/>
                <a:gd name="T12" fmla="*/ 2147483647 w 878"/>
                <a:gd name="T13" fmla="*/ 2147483647 h 165"/>
                <a:gd name="T14" fmla="*/ 2147483647 w 878"/>
                <a:gd name="T15" fmla="*/ 2147483647 h 165"/>
                <a:gd name="T16" fmla="*/ 2147483647 w 878"/>
                <a:gd name="T17" fmla="*/ 2147483647 h 165"/>
                <a:gd name="T18" fmla="*/ 2147483647 w 878"/>
                <a:gd name="T19" fmla="*/ 2147483647 h 165"/>
                <a:gd name="T20" fmla="*/ 2147483647 w 878"/>
                <a:gd name="T21" fmla="*/ 2147483647 h 165"/>
                <a:gd name="T22" fmla="*/ 2147483647 w 878"/>
                <a:gd name="T23" fmla="*/ 2147483647 h 165"/>
                <a:gd name="T24" fmla="*/ 2147483647 w 878"/>
                <a:gd name="T25" fmla="*/ 2147483647 h 165"/>
                <a:gd name="T26" fmla="*/ 2147483647 w 878"/>
                <a:gd name="T27" fmla="*/ 2147483647 h 165"/>
                <a:gd name="T28" fmla="*/ 2147483647 w 878"/>
                <a:gd name="T29" fmla="*/ 2147483647 h 165"/>
                <a:gd name="T30" fmla="*/ 2147483647 w 878"/>
                <a:gd name="T31" fmla="*/ 2147483647 h 165"/>
                <a:gd name="T32" fmla="*/ 2147483647 w 878"/>
                <a:gd name="T33" fmla="*/ 2147483647 h 165"/>
                <a:gd name="T34" fmla="*/ 2147483647 w 878"/>
                <a:gd name="T35" fmla="*/ 2147483647 h 165"/>
                <a:gd name="T36" fmla="*/ 2147483647 w 878"/>
                <a:gd name="T37" fmla="*/ 2147483647 h 165"/>
                <a:gd name="T38" fmla="*/ 2147483647 w 878"/>
                <a:gd name="T39" fmla="*/ 2147483647 h 165"/>
                <a:gd name="T40" fmla="*/ 2147483647 w 878"/>
                <a:gd name="T41" fmla="*/ 2147483647 h 165"/>
                <a:gd name="T42" fmla="*/ 2147483647 w 878"/>
                <a:gd name="T43" fmla="*/ 2147483647 h 165"/>
                <a:gd name="T44" fmla="*/ 2147483647 w 878"/>
                <a:gd name="T45" fmla="*/ 2147483647 h 165"/>
                <a:gd name="T46" fmla="*/ 2147483647 w 878"/>
                <a:gd name="T47" fmla="*/ 2147483647 h 165"/>
                <a:gd name="T48" fmla="*/ 2147483647 w 878"/>
                <a:gd name="T49" fmla="*/ 2147483647 h 165"/>
                <a:gd name="T50" fmla="*/ 2147483647 w 878"/>
                <a:gd name="T51" fmla="*/ 2147483647 h 165"/>
                <a:gd name="T52" fmla="*/ 2147483647 w 878"/>
                <a:gd name="T53" fmla="*/ 2147483647 h 165"/>
                <a:gd name="T54" fmla="*/ 2147483647 w 878"/>
                <a:gd name="T55" fmla="*/ 2147483647 h 165"/>
                <a:gd name="T56" fmla="*/ 2147483647 w 878"/>
                <a:gd name="T57" fmla="*/ 2147483647 h 165"/>
                <a:gd name="T58" fmla="*/ 2147483647 w 878"/>
                <a:gd name="T59" fmla="*/ 2147483647 h 165"/>
                <a:gd name="T60" fmla="*/ 2147483647 w 878"/>
                <a:gd name="T61" fmla="*/ 2147483647 h 165"/>
                <a:gd name="T62" fmla="*/ 2147483647 w 878"/>
                <a:gd name="T63" fmla="*/ 2147483647 h 165"/>
                <a:gd name="T64" fmla="*/ 2147483647 w 878"/>
                <a:gd name="T65" fmla="*/ 2147483647 h 165"/>
                <a:gd name="T66" fmla="*/ 2147483647 w 878"/>
                <a:gd name="T67" fmla="*/ 2147483647 h 165"/>
                <a:gd name="T68" fmla="*/ 2147483647 w 878"/>
                <a:gd name="T69" fmla="*/ 2147483647 h 165"/>
                <a:gd name="T70" fmla="*/ 2147483647 w 878"/>
                <a:gd name="T71" fmla="*/ 2147483647 h 165"/>
                <a:gd name="T72" fmla="*/ 2147483647 w 878"/>
                <a:gd name="T73" fmla="*/ 2147483647 h 165"/>
                <a:gd name="T74" fmla="*/ 2147483647 w 878"/>
                <a:gd name="T75" fmla="*/ 2147483647 h 165"/>
                <a:gd name="T76" fmla="*/ 2147483647 w 878"/>
                <a:gd name="T77" fmla="*/ 2147483647 h 165"/>
                <a:gd name="T78" fmla="*/ 2147483647 w 878"/>
                <a:gd name="T79" fmla="*/ 2147483647 h 165"/>
                <a:gd name="T80" fmla="*/ 2147483647 w 878"/>
                <a:gd name="T81" fmla="*/ 2147483647 h 165"/>
                <a:gd name="T82" fmla="*/ 2147483647 w 878"/>
                <a:gd name="T83" fmla="*/ 2147483647 h 165"/>
                <a:gd name="T84" fmla="*/ 2147483647 w 878"/>
                <a:gd name="T85" fmla="*/ 2147483647 h 165"/>
                <a:gd name="T86" fmla="*/ 2147483647 w 878"/>
                <a:gd name="T87" fmla="*/ 2147483647 h 165"/>
                <a:gd name="T88" fmla="*/ 2147483647 w 878"/>
                <a:gd name="T89" fmla="*/ 2147483647 h 165"/>
                <a:gd name="T90" fmla="*/ 2147483647 w 878"/>
                <a:gd name="T91" fmla="*/ 2147483647 h 165"/>
                <a:gd name="T92" fmla="*/ 2147483647 w 878"/>
                <a:gd name="T93" fmla="*/ 2147483647 h 165"/>
                <a:gd name="T94" fmla="*/ 2147483647 w 878"/>
                <a:gd name="T95" fmla="*/ 2147483647 h 165"/>
                <a:gd name="T96" fmla="*/ 2147483647 w 878"/>
                <a:gd name="T97" fmla="*/ 2147483647 h 165"/>
                <a:gd name="T98" fmla="*/ 2147483647 w 878"/>
                <a:gd name="T99" fmla="*/ 2147483647 h 165"/>
                <a:gd name="T100" fmla="*/ 2147483647 w 878"/>
                <a:gd name="T101" fmla="*/ 2147483647 h 165"/>
                <a:gd name="T102" fmla="*/ 2147483647 w 878"/>
                <a:gd name="T103" fmla="*/ 2147483647 h 165"/>
                <a:gd name="T104" fmla="*/ 0 w 878"/>
                <a:gd name="T105" fmla="*/ 2147483647 h 1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78"/>
                <a:gd name="T160" fmla="*/ 0 h 165"/>
                <a:gd name="T161" fmla="*/ 878 w 878"/>
                <a:gd name="T162" fmla="*/ 165 h 1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78" h="165">
                  <a:moveTo>
                    <a:pt x="0" y="5"/>
                  </a:moveTo>
                  <a:lnTo>
                    <a:pt x="6" y="11"/>
                  </a:lnTo>
                  <a:lnTo>
                    <a:pt x="15" y="21"/>
                  </a:lnTo>
                  <a:lnTo>
                    <a:pt x="25" y="26"/>
                  </a:lnTo>
                  <a:lnTo>
                    <a:pt x="34" y="36"/>
                  </a:lnTo>
                  <a:lnTo>
                    <a:pt x="46" y="41"/>
                  </a:lnTo>
                  <a:lnTo>
                    <a:pt x="55" y="49"/>
                  </a:lnTo>
                  <a:lnTo>
                    <a:pt x="67" y="55"/>
                  </a:lnTo>
                  <a:lnTo>
                    <a:pt x="80" y="60"/>
                  </a:lnTo>
                  <a:lnTo>
                    <a:pt x="89" y="66"/>
                  </a:lnTo>
                  <a:lnTo>
                    <a:pt x="103" y="72"/>
                  </a:lnTo>
                  <a:lnTo>
                    <a:pt x="116" y="78"/>
                  </a:lnTo>
                  <a:lnTo>
                    <a:pt x="129" y="81"/>
                  </a:lnTo>
                  <a:lnTo>
                    <a:pt x="143" y="87"/>
                  </a:lnTo>
                  <a:lnTo>
                    <a:pt x="158" y="91"/>
                  </a:lnTo>
                  <a:lnTo>
                    <a:pt x="171" y="95"/>
                  </a:lnTo>
                  <a:lnTo>
                    <a:pt x="186" y="100"/>
                  </a:lnTo>
                  <a:lnTo>
                    <a:pt x="202" y="104"/>
                  </a:lnTo>
                  <a:lnTo>
                    <a:pt x="217" y="108"/>
                  </a:lnTo>
                  <a:lnTo>
                    <a:pt x="230" y="110"/>
                  </a:lnTo>
                  <a:lnTo>
                    <a:pt x="247" y="114"/>
                  </a:lnTo>
                  <a:lnTo>
                    <a:pt x="262" y="116"/>
                  </a:lnTo>
                  <a:lnTo>
                    <a:pt x="279" y="119"/>
                  </a:lnTo>
                  <a:lnTo>
                    <a:pt x="295" y="121"/>
                  </a:lnTo>
                  <a:lnTo>
                    <a:pt x="312" y="125"/>
                  </a:lnTo>
                  <a:lnTo>
                    <a:pt x="327" y="127"/>
                  </a:lnTo>
                  <a:lnTo>
                    <a:pt x="344" y="127"/>
                  </a:lnTo>
                  <a:lnTo>
                    <a:pt x="359" y="129"/>
                  </a:lnTo>
                  <a:lnTo>
                    <a:pt x="376" y="131"/>
                  </a:lnTo>
                  <a:lnTo>
                    <a:pt x="393" y="131"/>
                  </a:lnTo>
                  <a:lnTo>
                    <a:pt x="411" y="131"/>
                  </a:lnTo>
                  <a:lnTo>
                    <a:pt x="428" y="131"/>
                  </a:lnTo>
                  <a:lnTo>
                    <a:pt x="445" y="133"/>
                  </a:lnTo>
                  <a:lnTo>
                    <a:pt x="460" y="131"/>
                  </a:lnTo>
                  <a:lnTo>
                    <a:pt x="475" y="131"/>
                  </a:lnTo>
                  <a:lnTo>
                    <a:pt x="492" y="129"/>
                  </a:lnTo>
                  <a:lnTo>
                    <a:pt x="509" y="129"/>
                  </a:lnTo>
                  <a:lnTo>
                    <a:pt x="525" y="127"/>
                  </a:lnTo>
                  <a:lnTo>
                    <a:pt x="542" y="127"/>
                  </a:lnTo>
                  <a:lnTo>
                    <a:pt x="557" y="123"/>
                  </a:lnTo>
                  <a:lnTo>
                    <a:pt x="574" y="123"/>
                  </a:lnTo>
                  <a:lnTo>
                    <a:pt x="587" y="119"/>
                  </a:lnTo>
                  <a:lnTo>
                    <a:pt x="604" y="117"/>
                  </a:lnTo>
                  <a:lnTo>
                    <a:pt x="618" y="114"/>
                  </a:lnTo>
                  <a:lnTo>
                    <a:pt x="635" y="112"/>
                  </a:lnTo>
                  <a:lnTo>
                    <a:pt x="650" y="108"/>
                  </a:lnTo>
                  <a:lnTo>
                    <a:pt x="663" y="106"/>
                  </a:lnTo>
                  <a:lnTo>
                    <a:pt x="679" y="102"/>
                  </a:lnTo>
                  <a:lnTo>
                    <a:pt x="694" y="98"/>
                  </a:lnTo>
                  <a:lnTo>
                    <a:pt x="705" y="93"/>
                  </a:lnTo>
                  <a:lnTo>
                    <a:pt x="719" y="89"/>
                  </a:lnTo>
                  <a:lnTo>
                    <a:pt x="732" y="83"/>
                  </a:lnTo>
                  <a:lnTo>
                    <a:pt x="745" y="79"/>
                  </a:lnTo>
                  <a:lnTo>
                    <a:pt x="757" y="74"/>
                  </a:lnTo>
                  <a:lnTo>
                    <a:pt x="768" y="68"/>
                  </a:lnTo>
                  <a:lnTo>
                    <a:pt x="779" y="62"/>
                  </a:lnTo>
                  <a:lnTo>
                    <a:pt x="791" y="57"/>
                  </a:lnTo>
                  <a:lnTo>
                    <a:pt x="800" y="49"/>
                  </a:lnTo>
                  <a:lnTo>
                    <a:pt x="810" y="43"/>
                  </a:lnTo>
                  <a:lnTo>
                    <a:pt x="819" y="36"/>
                  </a:lnTo>
                  <a:lnTo>
                    <a:pt x="829" y="30"/>
                  </a:lnTo>
                  <a:lnTo>
                    <a:pt x="836" y="22"/>
                  </a:lnTo>
                  <a:lnTo>
                    <a:pt x="846" y="15"/>
                  </a:lnTo>
                  <a:lnTo>
                    <a:pt x="852" y="7"/>
                  </a:lnTo>
                  <a:lnTo>
                    <a:pt x="859" y="0"/>
                  </a:lnTo>
                  <a:lnTo>
                    <a:pt x="878" y="72"/>
                  </a:lnTo>
                  <a:lnTo>
                    <a:pt x="876" y="72"/>
                  </a:lnTo>
                  <a:lnTo>
                    <a:pt x="872" y="72"/>
                  </a:lnTo>
                  <a:lnTo>
                    <a:pt x="867" y="74"/>
                  </a:lnTo>
                  <a:lnTo>
                    <a:pt x="861" y="78"/>
                  </a:lnTo>
                  <a:lnTo>
                    <a:pt x="852" y="79"/>
                  </a:lnTo>
                  <a:lnTo>
                    <a:pt x="842" y="83"/>
                  </a:lnTo>
                  <a:lnTo>
                    <a:pt x="834" y="85"/>
                  </a:lnTo>
                  <a:lnTo>
                    <a:pt x="829" y="87"/>
                  </a:lnTo>
                  <a:lnTo>
                    <a:pt x="821" y="89"/>
                  </a:lnTo>
                  <a:lnTo>
                    <a:pt x="815" y="93"/>
                  </a:lnTo>
                  <a:lnTo>
                    <a:pt x="806" y="95"/>
                  </a:lnTo>
                  <a:lnTo>
                    <a:pt x="798" y="97"/>
                  </a:lnTo>
                  <a:lnTo>
                    <a:pt x="791" y="98"/>
                  </a:lnTo>
                  <a:lnTo>
                    <a:pt x="781" y="102"/>
                  </a:lnTo>
                  <a:lnTo>
                    <a:pt x="772" y="104"/>
                  </a:lnTo>
                  <a:lnTo>
                    <a:pt x="764" y="108"/>
                  </a:lnTo>
                  <a:lnTo>
                    <a:pt x="753" y="110"/>
                  </a:lnTo>
                  <a:lnTo>
                    <a:pt x="745" y="114"/>
                  </a:lnTo>
                  <a:lnTo>
                    <a:pt x="734" y="116"/>
                  </a:lnTo>
                  <a:lnTo>
                    <a:pt x="724" y="117"/>
                  </a:lnTo>
                  <a:lnTo>
                    <a:pt x="713" y="121"/>
                  </a:lnTo>
                  <a:lnTo>
                    <a:pt x="703" y="123"/>
                  </a:lnTo>
                  <a:lnTo>
                    <a:pt x="692" y="127"/>
                  </a:lnTo>
                  <a:lnTo>
                    <a:pt x="681" y="129"/>
                  </a:lnTo>
                  <a:lnTo>
                    <a:pt x="669" y="133"/>
                  </a:lnTo>
                  <a:lnTo>
                    <a:pt x="658" y="136"/>
                  </a:lnTo>
                  <a:lnTo>
                    <a:pt x="644" y="138"/>
                  </a:lnTo>
                  <a:lnTo>
                    <a:pt x="633" y="140"/>
                  </a:lnTo>
                  <a:lnTo>
                    <a:pt x="622" y="142"/>
                  </a:lnTo>
                  <a:lnTo>
                    <a:pt x="608" y="144"/>
                  </a:lnTo>
                  <a:lnTo>
                    <a:pt x="595" y="146"/>
                  </a:lnTo>
                  <a:lnTo>
                    <a:pt x="584" y="150"/>
                  </a:lnTo>
                  <a:lnTo>
                    <a:pt x="570" y="152"/>
                  </a:lnTo>
                  <a:lnTo>
                    <a:pt x="559" y="154"/>
                  </a:lnTo>
                  <a:lnTo>
                    <a:pt x="546" y="155"/>
                  </a:lnTo>
                  <a:lnTo>
                    <a:pt x="532" y="157"/>
                  </a:lnTo>
                  <a:lnTo>
                    <a:pt x="519" y="157"/>
                  </a:lnTo>
                  <a:lnTo>
                    <a:pt x="506" y="159"/>
                  </a:lnTo>
                  <a:lnTo>
                    <a:pt x="492" y="159"/>
                  </a:lnTo>
                  <a:lnTo>
                    <a:pt x="479" y="163"/>
                  </a:lnTo>
                  <a:lnTo>
                    <a:pt x="466" y="163"/>
                  </a:lnTo>
                  <a:lnTo>
                    <a:pt x="454" y="165"/>
                  </a:lnTo>
                  <a:lnTo>
                    <a:pt x="441" y="165"/>
                  </a:lnTo>
                  <a:lnTo>
                    <a:pt x="428" y="165"/>
                  </a:lnTo>
                  <a:lnTo>
                    <a:pt x="414" y="165"/>
                  </a:lnTo>
                  <a:lnTo>
                    <a:pt x="401" y="165"/>
                  </a:lnTo>
                  <a:lnTo>
                    <a:pt x="388" y="163"/>
                  </a:lnTo>
                  <a:lnTo>
                    <a:pt x="374" y="163"/>
                  </a:lnTo>
                  <a:lnTo>
                    <a:pt x="361" y="163"/>
                  </a:lnTo>
                  <a:lnTo>
                    <a:pt x="350" y="163"/>
                  </a:lnTo>
                  <a:lnTo>
                    <a:pt x="336" y="159"/>
                  </a:lnTo>
                  <a:lnTo>
                    <a:pt x="323" y="157"/>
                  </a:lnTo>
                  <a:lnTo>
                    <a:pt x="312" y="155"/>
                  </a:lnTo>
                  <a:lnTo>
                    <a:pt x="300" y="155"/>
                  </a:lnTo>
                  <a:lnTo>
                    <a:pt x="287" y="152"/>
                  </a:lnTo>
                  <a:lnTo>
                    <a:pt x="276" y="150"/>
                  </a:lnTo>
                  <a:lnTo>
                    <a:pt x="262" y="146"/>
                  </a:lnTo>
                  <a:lnTo>
                    <a:pt x="253" y="144"/>
                  </a:lnTo>
                  <a:lnTo>
                    <a:pt x="240" y="138"/>
                  </a:lnTo>
                  <a:lnTo>
                    <a:pt x="228" y="136"/>
                  </a:lnTo>
                  <a:lnTo>
                    <a:pt x="217" y="131"/>
                  </a:lnTo>
                  <a:lnTo>
                    <a:pt x="207" y="129"/>
                  </a:lnTo>
                  <a:lnTo>
                    <a:pt x="198" y="123"/>
                  </a:lnTo>
                  <a:lnTo>
                    <a:pt x="188" y="121"/>
                  </a:lnTo>
                  <a:lnTo>
                    <a:pt x="177" y="117"/>
                  </a:lnTo>
                  <a:lnTo>
                    <a:pt x="169" y="114"/>
                  </a:lnTo>
                  <a:lnTo>
                    <a:pt x="160" y="110"/>
                  </a:lnTo>
                  <a:lnTo>
                    <a:pt x="152" y="108"/>
                  </a:lnTo>
                  <a:lnTo>
                    <a:pt x="143" y="104"/>
                  </a:lnTo>
                  <a:lnTo>
                    <a:pt x="137" y="100"/>
                  </a:lnTo>
                  <a:lnTo>
                    <a:pt x="127" y="97"/>
                  </a:lnTo>
                  <a:lnTo>
                    <a:pt x="120" y="95"/>
                  </a:lnTo>
                  <a:lnTo>
                    <a:pt x="114" y="91"/>
                  </a:lnTo>
                  <a:lnTo>
                    <a:pt x="108" y="87"/>
                  </a:lnTo>
                  <a:lnTo>
                    <a:pt x="101" y="85"/>
                  </a:lnTo>
                  <a:lnTo>
                    <a:pt x="95" y="81"/>
                  </a:lnTo>
                  <a:lnTo>
                    <a:pt x="87" y="78"/>
                  </a:lnTo>
                  <a:lnTo>
                    <a:pt x="82" y="74"/>
                  </a:lnTo>
                  <a:lnTo>
                    <a:pt x="72" y="68"/>
                  </a:lnTo>
                  <a:lnTo>
                    <a:pt x="63" y="64"/>
                  </a:lnTo>
                  <a:lnTo>
                    <a:pt x="53" y="59"/>
                  </a:lnTo>
                  <a:lnTo>
                    <a:pt x="46" y="53"/>
                  </a:lnTo>
                  <a:lnTo>
                    <a:pt x="38" y="49"/>
                  </a:lnTo>
                  <a:lnTo>
                    <a:pt x="32" y="45"/>
                  </a:lnTo>
                  <a:lnTo>
                    <a:pt x="27" y="40"/>
                  </a:lnTo>
                  <a:lnTo>
                    <a:pt x="21" y="36"/>
                  </a:lnTo>
                  <a:lnTo>
                    <a:pt x="17" y="30"/>
                  </a:lnTo>
                  <a:lnTo>
                    <a:pt x="13" y="26"/>
                  </a:lnTo>
                  <a:lnTo>
                    <a:pt x="8" y="21"/>
                  </a:lnTo>
                  <a:lnTo>
                    <a:pt x="4" y="15"/>
                  </a:lnTo>
                  <a:lnTo>
                    <a:pt x="0" y="7"/>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grpSp>
      <p:pic>
        <p:nvPicPr>
          <p:cNvPr id="147" name="Рисунок 146" descr="495ffbcd8e03f7dc62f178a5d9236d8e.gif"/>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5799659" y="2706209"/>
            <a:ext cx="608489" cy="614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8" name="Рисунок 147" descr="f4439d360d6c8342f891103f535d8bc2.gif"/>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a:off x="2376910" y="2925630"/>
            <a:ext cx="2186756" cy="10678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9" name="Рисунок 148" descr="f4439d360d6c8342f891103f535d8bc2.gif"/>
          <p:cNvPicPr>
            <a:picLocks noChangeAspect="1"/>
          </p:cNvPicPr>
          <p:nvPr/>
        </p:nvPicPr>
        <p:blipFill>
          <a:blip r:embed="rId7">
            <a:extLst>
              <a:ext uri="{28A0092B-C50C-407E-A947-70E740481C1C}">
                <a14:useLocalDpi xmlns="" xmlns:a14="http://schemas.microsoft.com/office/drawing/2010/main" val="0"/>
              </a:ext>
            </a:extLst>
          </a:blip>
          <a:srcRect/>
          <a:stretch>
            <a:fillRect/>
          </a:stretch>
        </p:blipFill>
        <p:spPr bwMode="auto">
          <a:xfrm flipH="1">
            <a:off x="4563666" y="2881747"/>
            <a:ext cx="2186757" cy="10678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51" name="Рисунок 16" descr="30r2.gif"/>
          <p:cNvPicPr>
            <a:picLocks noChangeAspect="1"/>
          </p:cNvPicPr>
          <p:nvPr/>
        </p:nvPicPr>
        <p:blipFill>
          <a:blip r:embed="rId8">
            <a:extLst>
              <a:ext uri="{28A0092B-C50C-407E-A947-70E740481C1C}">
                <a14:useLocalDpi xmlns="" xmlns:a14="http://schemas.microsoft.com/office/drawing/2010/main" val="0"/>
              </a:ext>
            </a:extLst>
          </a:blip>
          <a:srcRect/>
          <a:stretch>
            <a:fillRect/>
          </a:stretch>
        </p:blipFill>
        <p:spPr bwMode="auto">
          <a:xfrm>
            <a:off x="2227235" y="1081864"/>
            <a:ext cx="1140916" cy="1462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1" name="Прямая соединительная линия 150"/>
          <p:cNvCxnSpPr/>
          <p:nvPr/>
        </p:nvCxnSpPr>
        <p:spPr>
          <a:xfrm>
            <a:off x="760611" y="438845"/>
            <a:ext cx="11123936" cy="6363247"/>
          </a:xfrm>
          <a:prstGeom prst="line">
            <a:avLst/>
          </a:prstGeom>
          <a:ln w="2222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Прямая соединительная линия 151"/>
          <p:cNvCxnSpPr/>
          <p:nvPr/>
        </p:nvCxnSpPr>
        <p:spPr>
          <a:xfrm rot="10800000" flipV="1">
            <a:off x="570458" y="292564"/>
            <a:ext cx="11123936" cy="6290105"/>
          </a:xfrm>
          <a:prstGeom prst="line">
            <a:avLst/>
          </a:prstGeom>
          <a:ln w="222250">
            <a:solidFill>
              <a:srgbClr val="FF0000"/>
            </a:solidFill>
          </a:ln>
        </p:spPr>
        <p:style>
          <a:lnRef idx="1">
            <a:schemeClr val="accent1"/>
          </a:lnRef>
          <a:fillRef idx="0">
            <a:schemeClr val="accent1"/>
          </a:fillRef>
          <a:effectRef idx="0">
            <a:schemeClr val="accent1"/>
          </a:effectRef>
          <a:fontRef idx="minor">
            <a:schemeClr val="tx1"/>
          </a:fontRef>
        </p:style>
      </p:cxnSp>
      <p:sp>
        <p:nvSpPr>
          <p:cNvPr id="156" name="Управляющая кнопка: назад 155">
            <a:hlinkClick r:id="" action="ppaction://hlinkshowjump?jump=previousslide" highlightClick="1"/>
          </p:cNvPr>
          <p:cNvSpPr/>
          <p:nvPr/>
        </p:nvSpPr>
        <p:spPr>
          <a:xfrm>
            <a:off x="9317507" y="0"/>
            <a:ext cx="950770" cy="585106"/>
          </a:xfrm>
          <a:prstGeom prst="actionButtonBackPrevious">
            <a:avLst/>
          </a:prstGeom>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lIns="109664" tIns="54832" rIns="109664" bIns="54832" anchor="ctr"/>
          <a:lstStyle/>
          <a:p>
            <a:pPr algn="ctr">
              <a:defRPr/>
            </a:pPr>
            <a:endParaRPr lang="ru-RU"/>
          </a:p>
        </p:txBody>
      </p:sp>
      <p:sp>
        <p:nvSpPr>
          <p:cNvPr id="157" name="Управляющая кнопка: далее 156">
            <a:hlinkClick r:id="" action="ppaction://hlinkshowjump?jump=nextslide" highlightClick="1"/>
          </p:cNvPr>
          <p:cNvSpPr/>
          <p:nvPr/>
        </p:nvSpPr>
        <p:spPr>
          <a:xfrm>
            <a:off x="11219005" y="0"/>
            <a:ext cx="950770" cy="585106"/>
          </a:xfrm>
          <a:prstGeom prst="actionButtonForwardNext">
            <a:avLst/>
          </a:prstGeom>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lIns="109664" tIns="54832" rIns="109664" bIns="54832" anchor="ctr"/>
          <a:lstStyle/>
          <a:p>
            <a:pPr algn="ctr">
              <a:defRPr/>
            </a:pPr>
            <a:endParaRPr lang="ru-RU"/>
          </a:p>
        </p:txBody>
      </p:sp>
      <p:sp>
        <p:nvSpPr>
          <p:cNvPr id="158" name="Управляющая кнопка: возврат 157">
            <a:hlinkClick r:id="rId9" action="ppaction://hlinksldjump" highlightClick="1"/>
          </p:cNvPr>
          <p:cNvSpPr/>
          <p:nvPr/>
        </p:nvSpPr>
        <p:spPr>
          <a:xfrm>
            <a:off x="10268277" y="0"/>
            <a:ext cx="950770" cy="585106"/>
          </a:xfrm>
          <a:prstGeom prst="actionButtonReturn">
            <a:avLst/>
          </a:prstGeom>
          <a:solidFill>
            <a:schemeClr val="bg1">
              <a:lumMod val="50000"/>
            </a:schemeClr>
          </a:solidFill>
        </p:spPr>
        <p:style>
          <a:lnRef idx="0">
            <a:schemeClr val="accent1"/>
          </a:lnRef>
          <a:fillRef idx="3">
            <a:schemeClr val="accent1"/>
          </a:fillRef>
          <a:effectRef idx="3">
            <a:schemeClr val="accent1"/>
          </a:effectRef>
          <a:fontRef idx="minor">
            <a:schemeClr val="lt1"/>
          </a:fontRef>
        </p:style>
        <p:txBody>
          <a:bodyPr lIns="109664" tIns="54832" rIns="109664" bIns="54832" anchor="ctr"/>
          <a:lstStyle/>
          <a:p>
            <a:pPr algn="ctr">
              <a:defRPr/>
            </a:pPr>
            <a:endParaRPr lang="ru-RU"/>
          </a:p>
        </p:txBody>
      </p:sp>
      <p:sp>
        <p:nvSpPr>
          <p:cNvPr id="67" name="Выноска-облако 66"/>
          <p:cNvSpPr/>
          <p:nvPr/>
        </p:nvSpPr>
        <p:spPr>
          <a:xfrm>
            <a:off x="1" y="2413646"/>
            <a:ext cx="6750423" cy="4607867"/>
          </a:xfrm>
          <a:prstGeom prst="cloudCallout">
            <a:avLst>
              <a:gd name="adj1" fmla="val 65490"/>
              <a:gd name="adj2" fmla="val -43306"/>
            </a:avLst>
          </a:prstGeom>
        </p:spPr>
        <p:style>
          <a:lnRef idx="1">
            <a:schemeClr val="accent5"/>
          </a:lnRef>
          <a:fillRef idx="2">
            <a:schemeClr val="accent5"/>
          </a:fillRef>
          <a:effectRef idx="1">
            <a:schemeClr val="accent5"/>
          </a:effectRef>
          <a:fontRef idx="minor">
            <a:schemeClr val="dk1"/>
          </a:fontRef>
        </p:style>
        <p:txBody>
          <a:bodyPr lIns="109664" tIns="54832" rIns="109664" bIns="54832" anchor="ctr"/>
          <a:lstStyle/>
          <a:p>
            <a:pPr algn="ctr">
              <a:defRPr/>
            </a:pPr>
            <a:r>
              <a:rPr lang="ru-RU" sz="4300" b="1" dirty="0">
                <a:solidFill>
                  <a:srgbClr val="FF0000"/>
                </a:solidFill>
              </a:rPr>
              <a:t>Пользуясь спиртовкой, нельзя ее зажигать от другой спиртовки!</a:t>
            </a:r>
          </a:p>
        </p:txBody>
      </p:sp>
      <p:sp>
        <p:nvSpPr>
          <p:cNvPr id="68" name="Прямоугольник 67"/>
          <p:cNvSpPr/>
          <p:nvPr/>
        </p:nvSpPr>
        <p:spPr>
          <a:xfrm>
            <a:off x="0" y="0"/>
            <a:ext cx="12169775" cy="796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sp>
        <p:nvSpPr>
          <p:cNvPr id="69" name="Прямоугольник 68"/>
          <p:cNvSpPr/>
          <p:nvPr/>
        </p:nvSpPr>
        <p:spPr>
          <a:xfrm>
            <a:off x="382505" y="0"/>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pic>
        <p:nvPicPr>
          <p:cNvPr id="70" name="Picture 2"/>
          <p:cNvPicPr>
            <a:picLocks noChangeAspect="1" noChangeArrowheads="1"/>
          </p:cNvPicPr>
          <p:nvPr/>
        </p:nvPicPr>
        <p:blipFill>
          <a:blip r:embed="rId10" cstate="print"/>
          <a:srcRect/>
          <a:stretch>
            <a:fillRect/>
          </a:stretch>
        </p:blipFill>
        <p:spPr bwMode="auto">
          <a:xfrm>
            <a:off x="0" y="0"/>
            <a:ext cx="1511268" cy="7858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grpId="0" nodeType="afterEffect">
                                  <p:stCondLst>
                                    <p:cond delay="0"/>
                                  </p:stCondLst>
                                  <p:childTnLst>
                                    <p:animMotion origin="layout" path="M 0 0  L -0.25 0  E" pathEditMode="relative" ptsTypes="">
                                      <p:cBhvr>
                                        <p:cTn id="6" dur="2000" fill="hold"/>
                                        <p:tgtEl>
                                          <p:spTgt spid="14"/>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0 0  L -0.25 0  E" pathEditMode="relative" ptsTypes="">
                                      <p:cBhvr>
                                        <p:cTn id="8" dur="2000" fill="hold"/>
                                        <p:tgtEl>
                                          <p:spTgt spid="13"/>
                                        </p:tgtEl>
                                        <p:attrNameLst>
                                          <p:attrName>ppt_x</p:attrName>
                                          <p:attrName>ppt_y</p:attrName>
                                        </p:attrNameLst>
                                      </p:cBhvr>
                                    </p:animMotion>
                                  </p:childTnLst>
                                </p:cTn>
                              </p:par>
                              <p:par>
                                <p:cTn id="9" presetID="35" presetClass="path" presetSubtype="0" accel="50000" decel="50000" fill="hold" grpId="0" nodeType="withEffect">
                                  <p:stCondLst>
                                    <p:cond delay="0"/>
                                  </p:stCondLst>
                                  <p:childTnLst>
                                    <p:animMotion origin="layout" path="M 0 0  L -0.25 0  E" pathEditMode="relative" ptsTypes="">
                                      <p:cBhvr>
                                        <p:cTn id="10" dur="2000" fill="hold"/>
                                        <p:tgtEl>
                                          <p:spTgt spid="15"/>
                                        </p:tgtEl>
                                        <p:attrNameLst>
                                          <p:attrName>ppt_x</p:attrName>
                                          <p:attrName>ppt_y</p:attrName>
                                        </p:attrNameLst>
                                      </p:cBhvr>
                                    </p:animMotion>
                                  </p:childTnLst>
                                </p:cTn>
                              </p:par>
                              <p:par>
                                <p:cTn id="11" presetID="35" presetClass="path" presetSubtype="0" accel="50000" decel="50000" fill="hold" grpId="0" nodeType="withEffect">
                                  <p:stCondLst>
                                    <p:cond delay="0"/>
                                  </p:stCondLst>
                                  <p:childTnLst>
                                    <p:animMotion origin="layout" path="M 0 0  L -0.25 0  E" pathEditMode="relative" ptsTypes="">
                                      <p:cBhvr>
                                        <p:cTn id="12" dur="2000" fill="hold"/>
                                        <p:tgtEl>
                                          <p:spTgt spid="12"/>
                                        </p:tgtEl>
                                        <p:attrNameLst>
                                          <p:attrName>ppt_x</p:attrName>
                                          <p:attrName>ppt_y</p:attrName>
                                        </p:attrNameLst>
                                      </p:cBhvr>
                                    </p:animMotion>
                                  </p:childTnLst>
                                </p:cTn>
                              </p:par>
                              <p:par>
                                <p:cTn id="13" presetID="35" presetClass="path" presetSubtype="0" accel="50000" decel="50000" fill="hold" grpId="0" nodeType="withEffect">
                                  <p:stCondLst>
                                    <p:cond delay="0"/>
                                  </p:stCondLst>
                                  <p:childTnLst>
                                    <p:animMotion origin="layout" path="M 0 0  L -0.25 0  E" pathEditMode="relative" ptsTypes="">
                                      <p:cBhvr>
                                        <p:cTn id="14" dur="2000" fill="hold"/>
                                        <p:tgtEl>
                                          <p:spTgt spid="3"/>
                                        </p:tgtEl>
                                        <p:attrNameLst>
                                          <p:attrName>ppt_x</p:attrName>
                                          <p:attrName>ppt_y</p:attrName>
                                        </p:attrNameLst>
                                      </p:cBhvr>
                                    </p:animMotion>
                                  </p:childTnLst>
                                </p:cTn>
                              </p:par>
                            </p:childTnLst>
                          </p:cTn>
                        </p:par>
                        <p:par>
                          <p:cTn id="15" fill="hold" nodeType="afterGroup">
                            <p:stCondLst>
                              <p:cond delay="2000"/>
                            </p:stCondLst>
                            <p:childTnLst>
                              <p:par>
                                <p:cTn id="16" presetID="1"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nodeType="afterEffect">
                                  <p:stCondLst>
                                    <p:cond delay="1000"/>
                                  </p:stCondLst>
                                  <p:childTnLst>
                                    <p:set>
                                      <p:cBhvr>
                                        <p:cTn id="20" dur="1" fill="hold">
                                          <p:stCondLst>
                                            <p:cond delay="0"/>
                                          </p:stCondLst>
                                        </p:cTn>
                                        <p:tgtEl>
                                          <p:spTgt spid="147"/>
                                        </p:tgtEl>
                                        <p:attrNameLst>
                                          <p:attrName>style.visibility</p:attrName>
                                        </p:attrNameLst>
                                      </p:cBhvr>
                                      <p:to>
                                        <p:strVal val="visible"/>
                                      </p:to>
                                    </p:set>
                                  </p:childTnLst>
                                </p:cTn>
                              </p:par>
                            </p:childTnLst>
                          </p:cTn>
                        </p:par>
                        <p:par>
                          <p:cTn id="21" fill="hold" nodeType="afterGroup">
                            <p:stCondLst>
                              <p:cond delay="3000"/>
                            </p:stCondLst>
                            <p:childTnLst>
                              <p:par>
                                <p:cTn id="22" presetID="1" presetClass="entr" presetSubtype="0" fill="hold" nodeType="afterEffect">
                                  <p:stCondLst>
                                    <p:cond delay="0"/>
                                  </p:stCondLst>
                                  <p:childTnLst>
                                    <p:set>
                                      <p:cBhvr>
                                        <p:cTn id="23" dur="1" fill="hold">
                                          <p:stCondLst>
                                            <p:cond delay="0"/>
                                          </p:stCondLst>
                                        </p:cTn>
                                        <p:tgtEl>
                                          <p:spTgt spid="14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9"/>
                                        </p:tgtEl>
                                        <p:attrNameLst>
                                          <p:attrName>style.visibility</p:attrName>
                                        </p:attrNameLst>
                                      </p:cBhvr>
                                      <p:to>
                                        <p:strVal val="visible"/>
                                      </p:to>
                                    </p:set>
                                  </p:childTnLst>
                                </p:cTn>
                              </p:par>
                            </p:childTnLst>
                          </p:cTn>
                        </p:par>
                        <p:par>
                          <p:cTn id="26" fill="hold" nodeType="afterGroup">
                            <p:stCondLst>
                              <p:cond delay="3000"/>
                            </p:stCondLst>
                            <p:childTnLst>
                              <p:par>
                                <p:cTn id="27" presetID="22" presetClass="entr" presetSubtype="4" fill="hold" nodeType="afterEffect">
                                  <p:stCondLst>
                                    <p:cond delay="0"/>
                                  </p:stCondLst>
                                  <p:childTnLst>
                                    <p:set>
                                      <p:cBhvr>
                                        <p:cTn id="28" dur="1" fill="hold">
                                          <p:stCondLst>
                                            <p:cond delay="0"/>
                                          </p:stCondLst>
                                        </p:cTn>
                                        <p:tgtEl>
                                          <p:spTgt spid="151"/>
                                        </p:tgtEl>
                                        <p:attrNameLst>
                                          <p:attrName>style.visibility</p:attrName>
                                        </p:attrNameLst>
                                      </p:cBhvr>
                                      <p:to>
                                        <p:strVal val="visible"/>
                                      </p:to>
                                    </p:set>
                                    <p:animEffect transition="in" filter="wipe(down)">
                                      <p:cBhvr>
                                        <p:cTn id="29" dur="2000"/>
                                        <p:tgtEl>
                                          <p:spTgt spid="151"/>
                                        </p:tgtEl>
                                      </p:cBhvr>
                                    </p:animEffect>
                                  </p:childTnLst>
                                </p:cTn>
                              </p:par>
                            </p:childTnLst>
                          </p:cTn>
                        </p:par>
                        <p:par>
                          <p:cTn id="30" fill="hold" nodeType="afterGroup">
                            <p:stCondLst>
                              <p:cond delay="5000"/>
                            </p:stCondLst>
                            <p:childTnLst>
                              <p:par>
                                <p:cTn id="31" presetID="22" presetClass="entr" presetSubtype="4" fill="hold"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down)">
                                      <p:cBhvr>
                                        <p:cTn id="33" dur="2000"/>
                                        <p:tgtEl>
                                          <p:spTgt spid="152"/>
                                        </p:tgtEl>
                                      </p:cBhvr>
                                    </p:animEffect>
                                  </p:childTnLst>
                                </p:cTn>
                              </p:par>
                            </p:childTnLst>
                          </p:cTn>
                        </p:par>
                        <p:par>
                          <p:cTn id="34" fill="hold" nodeType="afterGroup">
                            <p:stCondLst>
                              <p:cond delay="7000"/>
                            </p:stCondLst>
                            <p:childTnLst>
                              <p:par>
                                <p:cTn id="35" presetID="53" presetClass="entr" presetSubtype="0" fill="hold" grpId="0"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p:cTn id="37" dur="2000" fill="hold"/>
                                        <p:tgtEl>
                                          <p:spTgt spid="67"/>
                                        </p:tgtEl>
                                        <p:attrNameLst>
                                          <p:attrName>ppt_w</p:attrName>
                                        </p:attrNameLst>
                                      </p:cBhvr>
                                      <p:tavLst>
                                        <p:tav tm="0">
                                          <p:val>
                                            <p:fltVal val="0"/>
                                          </p:val>
                                        </p:tav>
                                        <p:tav tm="100000">
                                          <p:val>
                                            <p:strVal val="#ppt_w"/>
                                          </p:val>
                                        </p:tav>
                                      </p:tavLst>
                                    </p:anim>
                                    <p:anim calcmode="lin" valueType="num">
                                      <p:cBhvr>
                                        <p:cTn id="38" dur="2000" fill="hold"/>
                                        <p:tgtEl>
                                          <p:spTgt spid="67"/>
                                        </p:tgtEl>
                                        <p:attrNameLst>
                                          <p:attrName>ppt_h</p:attrName>
                                        </p:attrNameLst>
                                      </p:cBhvr>
                                      <p:tavLst>
                                        <p:tav tm="0">
                                          <p:val>
                                            <p:fltVal val="0"/>
                                          </p:val>
                                        </p:tav>
                                        <p:tav tm="100000">
                                          <p:val>
                                            <p:strVal val="#ppt_h"/>
                                          </p:val>
                                        </p:tav>
                                      </p:tavLst>
                                    </p:anim>
                                    <p:animEffect transition="in" filter="fade">
                                      <p:cBhvr>
                                        <p:cTn id="39"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15" grpId="0" animBg="1"/>
      <p:bldP spid="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Users\Марина\AppData\Local\Microsoft\Windows\Temporary Internet Files\Content.IE5\116X273T\MMAG00435_0000[1].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rot="953366" flipH="1">
            <a:off x="3213583" y="2444527"/>
            <a:ext cx="1996603" cy="17114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59" name="Picture 38"/>
          <p:cNvPicPr>
            <a:picLocks noChangeAspect="1" noChangeArrowheads="1"/>
          </p:cNvPicPr>
          <p:nvPr/>
        </p:nvPicPr>
        <p:blipFill>
          <a:blip r:embed="rId3">
            <a:extLst>
              <a:ext uri="{28A0092B-C50C-407E-A947-70E740481C1C}">
                <a14:useLocalDpi xmlns="" xmlns:a14="http://schemas.microsoft.com/office/drawing/2010/main" val="0"/>
              </a:ext>
            </a:extLst>
          </a:blip>
          <a:srcRect r="56728" b="41399"/>
          <a:stretch>
            <a:fillRect/>
          </a:stretch>
        </p:blipFill>
        <p:spPr bwMode="auto">
          <a:xfrm>
            <a:off x="0" y="1153302"/>
            <a:ext cx="1724051" cy="17553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0" name="Рисунок 17" descr="34.gif"/>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727169" y="1153302"/>
            <a:ext cx="1356423" cy="1828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Прямоугольник 33"/>
          <p:cNvSpPr/>
          <p:nvPr/>
        </p:nvSpPr>
        <p:spPr>
          <a:xfrm rot="2848150">
            <a:off x="4685882" y="3169481"/>
            <a:ext cx="47136" cy="1373325"/>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35" name="Прямоугольник 34"/>
          <p:cNvSpPr/>
          <p:nvPr/>
        </p:nvSpPr>
        <p:spPr>
          <a:xfrm rot="3721258">
            <a:off x="4588693" y="3024832"/>
            <a:ext cx="47136" cy="1584606"/>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cxnSp>
        <p:nvCxnSpPr>
          <p:cNvPr id="36" name="Прямая соединительная линия 35"/>
          <p:cNvCxnSpPr/>
          <p:nvPr/>
        </p:nvCxnSpPr>
        <p:spPr>
          <a:xfrm rot="5400000">
            <a:off x="3444585" y="5010142"/>
            <a:ext cx="2998772" cy="0"/>
          </a:xfrm>
          <a:prstGeom prst="line">
            <a:avLst/>
          </a:prstGeom>
          <a:ln w="1206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190153" y="4242165"/>
            <a:ext cx="190153" cy="21942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40" name="Прямоугольник 39"/>
          <p:cNvSpPr/>
          <p:nvPr/>
        </p:nvSpPr>
        <p:spPr>
          <a:xfrm>
            <a:off x="3232597" y="4242165"/>
            <a:ext cx="190153" cy="21942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pic>
        <p:nvPicPr>
          <p:cNvPr id="19466" name="Picture 7" descr="C:\Users\Марина\AppData\Local\Microsoft\Windows\Temporary Internet Files\Content.IE5\MU8MB4PD\MCj03519670000[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26146" y="3071912"/>
            <a:ext cx="1140916" cy="993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7" name="Picture 8" descr="C:\Users\Марина\AppData\Local\Microsoft\Windows\Temporary Internet Files\Content.IE5\JH6WFKJ0\MCj03519680000[1].wm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85229" y="3071912"/>
            <a:ext cx="1757858" cy="983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 name="Прямоугольник 42"/>
          <p:cNvSpPr/>
          <p:nvPr/>
        </p:nvSpPr>
        <p:spPr>
          <a:xfrm>
            <a:off x="0" y="4022742"/>
            <a:ext cx="3803055" cy="21942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cxnSp>
        <p:nvCxnSpPr>
          <p:cNvPr id="44" name="Прямая соединительная линия 43"/>
          <p:cNvCxnSpPr/>
          <p:nvPr/>
        </p:nvCxnSpPr>
        <p:spPr>
          <a:xfrm rot="16200000" flipH="1">
            <a:off x="2359433" y="3535303"/>
            <a:ext cx="7167795" cy="97189"/>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Овал 44"/>
          <p:cNvSpPr/>
          <p:nvPr/>
        </p:nvSpPr>
        <p:spPr>
          <a:xfrm>
            <a:off x="3898132" y="2486786"/>
            <a:ext cx="1616298" cy="1243393"/>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09664" tIns="54832" rIns="109664" bIns="54832" anchor="ctr"/>
          <a:lstStyle/>
          <a:p>
            <a:pPr algn="ctr">
              <a:defRPr/>
            </a:pPr>
            <a:endParaRPr lang="ru-RU" dirty="0"/>
          </a:p>
        </p:txBody>
      </p:sp>
      <p:sp>
        <p:nvSpPr>
          <p:cNvPr id="46" name="Овал 45"/>
          <p:cNvSpPr/>
          <p:nvPr/>
        </p:nvSpPr>
        <p:spPr>
          <a:xfrm>
            <a:off x="4088285" y="2706209"/>
            <a:ext cx="504960" cy="4859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47" name="Прямоугольник 46"/>
          <p:cNvSpPr/>
          <p:nvPr/>
        </p:nvSpPr>
        <p:spPr>
          <a:xfrm>
            <a:off x="6465194" y="4242165"/>
            <a:ext cx="190153" cy="21942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48" name="Прямоугольник 47"/>
          <p:cNvSpPr/>
          <p:nvPr/>
        </p:nvSpPr>
        <p:spPr>
          <a:xfrm>
            <a:off x="9507637" y="4242165"/>
            <a:ext cx="190153" cy="219422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pic>
        <p:nvPicPr>
          <p:cNvPr id="19474" name="Picture 7" descr="C:\Users\Марина\AppData\Local\Microsoft\Windows\Temporary Internet Files\Content.IE5\MU8MB4PD\MCj03519670000[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701187" y="3071912"/>
            <a:ext cx="1140916" cy="993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75" name="Picture 8" descr="C:\Users\Марина\AppData\Local\Microsoft\Windows\Temporary Internet Files\Content.IE5\JH6WFKJ0\MCj03519680000[1].wm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989812" y="3071912"/>
            <a:ext cx="1757856" cy="983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 name="Прямоугольник 50"/>
          <p:cNvSpPr/>
          <p:nvPr/>
        </p:nvSpPr>
        <p:spPr>
          <a:xfrm>
            <a:off x="6275041" y="4022742"/>
            <a:ext cx="3707979" cy="219422"/>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sp>
        <p:nvSpPr>
          <p:cNvPr id="52" name="Прямоугольник 51"/>
          <p:cNvSpPr/>
          <p:nvPr/>
        </p:nvSpPr>
        <p:spPr>
          <a:xfrm rot="2848150">
            <a:off x="10768657" y="2126024"/>
            <a:ext cx="47136" cy="1880399"/>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53" name="Прямоугольник 52"/>
          <p:cNvSpPr/>
          <p:nvPr/>
        </p:nvSpPr>
        <p:spPr>
          <a:xfrm rot="4790466" flipH="1">
            <a:off x="10346095" y="1976325"/>
            <a:ext cx="47135" cy="1740954"/>
          </a:xfrm>
          <a:prstGeom prst="rect">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cxnSp>
        <p:nvCxnSpPr>
          <p:cNvPr id="54" name="Прямая соединительная линия 53"/>
          <p:cNvCxnSpPr>
            <a:stCxn id="55" idx="4"/>
          </p:cNvCxnSpPr>
          <p:nvPr/>
        </p:nvCxnSpPr>
        <p:spPr>
          <a:xfrm rot="16200000" flipH="1">
            <a:off x="9294111" y="4584627"/>
            <a:ext cx="3803320" cy="46482"/>
          </a:xfrm>
          <a:prstGeom prst="line">
            <a:avLst/>
          </a:prstGeom>
          <a:ln w="1206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Овал 54"/>
          <p:cNvSpPr/>
          <p:nvPr/>
        </p:nvSpPr>
        <p:spPr>
          <a:xfrm>
            <a:off x="10363325" y="1462815"/>
            <a:ext cx="1616298" cy="1243393"/>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09664" tIns="54832" rIns="109664" bIns="54832" anchor="ctr"/>
          <a:lstStyle/>
          <a:p>
            <a:pPr algn="ctr">
              <a:defRPr/>
            </a:pPr>
            <a:endParaRPr lang="ru-RU" dirty="0"/>
          </a:p>
        </p:txBody>
      </p:sp>
      <p:sp>
        <p:nvSpPr>
          <p:cNvPr id="56" name="Овал 55"/>
          <p:cNvSpPr/>
          <p:nvPr/>
        </p:nvSpPr>
        <p:spPr>
          <a:xfrm>
            <a:off x="10743630" y="1682239"/>
            <a:ext cx="380305" cy="3657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dirty="0"/>
          </a:p>
        </p:txBody>
      </p:sp>
      <p:grpSp>
        <p:nvGrpSpPr>
          <p:cNvPr id="2" name="Группа 64"/>
          <p:cNvGrpSpPr>
            <a:grpSpLocks/>
          </p:cNvGrpSpPr>
          <p:nvPr/>
        </p:nvGrpSpPr>
        <p:grpSpPr bwMode="auto">
          <a:xfrm>
            <a:off x="2852291" y="3247450"/>
            <a:ext cx="760611" cy="817552"/>
            <a:chOff x="2673350" y="1981200"/>
            <a:chExt cx="696912" cy="974726"/>
          </a:xfrm>
        </p:grpSpPr>
        <p:sp>
          <p:nvSpPr>
            <p:cNvPr id="19520" name="Freeform 17"/>
            <p:cNvSpPr>
              <a:spLocks/>
            </p:cNvSpPr>
            <p:nvPr/>
          </p:nvSpPr>
          <p:spPr bwMode="auto">
            <a:xfrm>
              <a:off x="2692400" y="2649538"/>
              <a:ext cx="628650" cy="260350"/>
            </a:xfrm>
            <a:custGeom>
              <a:avLst/>
              <a:gdLst>
                <a:gd name="T0" fmla="*/ 2147483647 w 790"/>
                <a:gd name="T1" fmla="*/ 2147483647 h 327"/>
                <a:gd name="T2" fmla="*/ 2147483647 w 790"/>
                <a:gd name="T3" fmla="*/ 2147483647 h 327"/>
                <a:gd name="T4" fmla="*/ 2147483647 w 790"/>
                <a:gd name="T5" fmla="*/ 2147483647 h 327"/>
                <a:gd name="T6" fmla="*/ 2147483647 w 790"/>
                <a:gd name="T7" fmla="*/ 2147483647 h 327"/>
                <a:gd name="T8" fmla="*/ 2147483647 w 790"/>
                <a:gd name="T9" fmla="*/ 2147483647 h 327"/>
                <a:gd name="T10" fmla="*/ 2147483647 w 790"/>
                <a:gd name="T11" fmla="*/ 2147483647 h 327"/>
                <a:gd name="T12" fmla="*/ 2147483647 w 790"/>
                <a:gd name="T13" fmla="*/ 2147483647 h 327"/>
                <a:gd name="T14" fmla="*/ 2147483647 w 790"/>
                <a:gd name="T15" fmla="*/ 2147483647 h 327"/>
                <a:gd name="T16" fmla="*/ 2147483647 w 790"/>
                <a:gd name="T17" fmla="*/ 2147483647 h 327"/>
                <a:gd name="T18" fmla="*/ 2147483647 w 790"/>
                <a:gd name="T19" fmla="*/ 2147483647 h 327"/>
                <a:gd name="T20" fmla="*/ 2147483647 w 790"/>
                <a:gd name="T21" fmla="*/ 0 h 327"/>
                <a:gd name="T22" fmla="*/ 2147483647 w 790"/>
                <a:gd name="T23" fmla="*/ 2147483647 h 327"/>
                <a:gd name="T24" fmla="*/ 2147483647 w 790"/>
                <a:gd name="T25" fmla="*/ 2147483647 h 327"/>
                <a:gd name="T26" fmla="*/ 2147483647 w 790"/>
                <a:gd name="T27" fmla="*/ 2147483647 h 327"/>
                <a:gd name="T28" fmla="*/ 2147483647 w 790"/>
                <a:gd name="T29" fmla="*/ 2147483647 h 327"/>
                <a:gd name="T30" fmla="*/ 2147483647 w 790"/>
                <a:gd name="T31" fmla="*/ 2147483647 h 327"/>
                <a:gd name="T32" fmla="*/ 2147483647 w 790"/>
                <a:gd name="T33" fmla="*/ 2147483647 h 327"/>
                <a:gd name="T34" fmla="*/ 2147483647 w 790"/>
                <a:gd name="T35" fmla="*/ 2147483647 h 327"/>
                <a:gd name="T36" fmla="*/ 2147483647 w 790"/>
                <a:gd name="T37" fmla="*/ 2147483647 h 327"/>
                <a:gd name="T38" fmla="*/ 2147483647 w 790"/>
                <a:gd name="T39" fmla="*/ 2147483647 h 327"/>
                <a:gd name="T40" fmla="*/ 2147483647 w 790"/>
                <a:gd name="T41" fmla="*/ 2147483647 h 327"/>
                <a:gd name="T42" fmla="*/ 2147483647 w 790"/>
                <a:gd name="T43" fmla="*/ 2147483647 h 327"/>
                <a:gd name="T44" fmla="*/ 2147483647 w 790"/>
                <a:gd name="T45" fmla="*/ 2147483647 h 327"/>
                <a:gd name="T46" fmla="*/ 2147483647 w 790"/>
                <a:gd name="T47" fmla="*/ 2147483647 h 327"/>
                <a:gd name="T48" fmla="*/ 2147483647 w 790"/>
                <a:gd name="T49" fmla="*/ 2147483647 h 327"/>
                <a:gd name="T50" fmla="*/ 2147483647 w 790"/>
                <a:gd name="T51" fmla="*/ 2147483647 h 327"/>
                <a:gd name="T52" fmla="*/ 2147483647 w 790"/>
                <a:gd name="T53" fmla="*/ 2147483647 h 327"/>
                <a:gd name="T54" fmla="*/ 2147483647 w 790"/>
                <a:gd name="T55" fmla="*/ 2147483647 h 327"/>
                <a:gd name="T56" fmla="*/ 2147483647 w 790"/>
                <a:gd name="T57" fmla="*/ 2147483647 h 327"/>
                <a:gd name="T58" fmla="*/ 2147483647 w 790"/>
                <a:gd name="T59" fmla="*/ 2147483647 h 327"/>
                <a:gd name="T60" fmla="*/ 2147483647 w 790"/>
                <a:gd name="T61" fmla="*/ 2147483647 h 327"/>
                <a:gd name="T62" fmla="*/ 2147483647 w 790"/>
                <a:gd name="T63" fmla="*/ 2147483647 h 327"/>
                <a:gd name="T64" fmla="*/ 2147483647 w 790"/>
                <a:gd name="T65" fmla="*/ 2147483647 h 327"/>
                <a:gd name="T66" fmla="*/ 2147483647 w 790"/>
                <a:gd name="T67" fmla="*/ 2147483647 h 327"/>
                <a:gd name="T68" fmla="*/ 2147483647 w 790"/>
                <a:gd name="T69" fmla="*/ 2147483647 h 327"/>
                <a:gd name="T70" fmla="*/ 2147483647 w 790"/>
                <a:gd name="T71" fmla="*/ 2147483647 h 327"/>
                <a:gd name="T72" fmla="*/ 2147483647 w 790"/>
                <a:gd name="T73" fmla="*/ 2147483647 h 327"/>
                <a:gd name="T74" fmla="*/ 2147483647 w 790"/>
                <a:gd name="T75" fmla="*/ 2147483647 h 327"/>
                <a:gd name="T76" fmla="*/ 2147483647 w 790"/>
                <a:gd name="T77" fmla="*/ 2147483647 h 327"/>
                <a:gd name="T78" fmla="*/ 2147483647 w 790"/>
                <a:gd name="T79" fmla="*/ 2147483647 h 327"/>
                <a:gd name="T80" fmla="*/ 2147483647 w 790"/>
                <a:gd name="T81" fmla="*/ 2147483647 h 327"/>
                <a:gd name="T82" fmla="*/ 2147483647 w 790"/>
                <a:gd name="T83" fmla="*/ 2147483647 h 327"/>
                <a:gd name="T84" fmla="*/ 2147483647 w 790"/>
                <a:gd name="T85" fmla="*/ 2147483647 h 327"/>
                <a:gd name="T86" fmla="*/ 2147483647 w 790"/>
                <a:gd name="T87" fmla="*/ 2147483647 h 327"/>
                <a:gd name="T88" fmla="*/ 2147483647 w 790"/>
                <a:gd name="T89" fmla="*/ 2147483647 h 327"/>
                <a:gd name="T90" fmla="*/ 2147483647 w 790"/>
                <a:gd name="T91" fmla="*/ 2147483647 h 327"/>
                <a:gd name="T92" fmla="*/ 0 w 790"/>
                <a:gd name="T93" fmla="*/ 2147483647 h 327"/>
                <a:gd name="T94" fmla="*/ 2147483647 w 790"/>
                <a:gd name="T95" fmla="*/ 2147483647 h 327"/>
                <a:gd name="T96" fmla="*/ 2147483647 w 790"/>
                <a:gd name="T97" fmla="*/ 2147483647 h 327"/>
                <a:gd name="T98" fmla="*/ 2147483647 w 790"/>
                <a:gd name="T99" fmla="*/ 2147483647 h 327"/>
                <a:gd name="T100" fmla="*/ 2147483647 w 790"/>
                <a:gd name="T101" fmla="*/ 2147483647 h 3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90"/>
                <a:gd name="T154" fmla="*/ 0 h 327"/>
                <a:gd name="T155" fmla="*/ 790 w 790"/>
                <a:gd name="T156" fmla="*/ 327 h 3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90" h="327">
                  <a:moveTo>
                    <a:pt x="57" y="25"/>
                  </a:moveTo>
                  <a:lnTo>
                    <a:pt x="66" y="29"/>
                  </a:lnTo>
                  <a:lnTo>
                    <a:pt x="78" y="32"/>
                  </a:lnTo>
                  <a:lnTo>
                    <a:pt x="87" y="36"/>
                  </a:lnTo>
                  <a:lnTo>
                    <a:pt x="100" y="40"/>
                  </a:lnTo>
                  <a:lnTo>
                    <a:pt x="112" y="42"/>
                  </a:lnTo>
                  <a:lnTo>
                    <a:pt x="125" y="46"/>
                  </a:lnTo>
                  <a:lnTo>
                    <a:pt x="138" y="48"/>
                  </a:lnTo>
                  <a:lnTo>
                    <a:pt x="152" y="50"/>
                  </a:lnTo>
                  <a:lnTo>
                    <a:pt x="165" y="51"/>
                  </a:lnTo>
                  <a:lnTo>
                    <a:pt x="180" y="51"/>
                  </a:lnTo>
                  <a:lnTo>
                    <a:pt x="194" y="53"/>
                  </a:lnTo>
                  <a:lnTo>
                    <a:pt x="209" y="55"/>
                  </a:lnTo>
                  <a:lnTo>
                    <a:pt x="224" y="55"/>
                  </a:lnTo>
                  <a:lnTo>
                    <a:pt x="239" y="55"/>
                  </a:lnTo>
                  <a:lnTo>
                    <a:pt x="254" y="55"/>
                  </a:lnTo>
                  <a:lnTo>
                    <a:pt x="272" y="57"/>
                  </a:lnTo>
                  <a:lnTo>
                    <a:pt x="285" y="55"/>
                  </a:lnTo>
                  <a:lnTo>
                    <a:pt x="300" y="55"/>
                  </a:lnTo>
                  <a:lnTo>
                    <a:pt x="315" y="55"/>
                  </a:lnTo>
                  <a:lnTo>
                    <a:pt x="332" y="55"/>
                  </a:lnTo>
                  <a:lnTo>
                    <a:pt x="348" y="53"/>
                  </a:lnTo>
                  <a:lnTo>
                    <a:pt x="365" y="53"/>
                  </a:lnTo>
                  <a:lnTo>
                    <a:pt x="380" y="51"/>
                  </a:lnTo>
                  <a:lnTo>
                    <a:pt x="397" y="51"/>
                  </a:lnTo>
                  <a:lnTo>
                    <a:pt x="412" y="48"/>
                  </a:lnTo>
                  <a:lnTo>
                    <a:pt x="427" y="48"/>
                  </a:lnTo>
                  <a:lnTo>
                    <a:pt x="443" y="46"/>
                  </a:lnTo>
                  <a:lnTo>
                    <a:pt x="460" y="44"/>
                  </a:lnTo>
                  <a:lnTo>
                    <a:pt x="475" y="42"/>
                  </a:lnTo>
                  <a:lnTo>
                    <a:pt x="490" y="40"/>
                  </a:lnTo>
                  <a:lnTo>
                    <a:pt x="505" y="38"/>
                  </a:lnTo>
                  <a:lnTo>
                    <a:pt x="522" y="38"/>
                  </a:lnTo>
                  <a:lnTo>
                    <a:pt x="536" y="34"/>
                  </a:lnTo>
                  <a:lnTo>
                    <a:pt x="551" y="32"/>
                  </a:lnTo>
                  <a:lnTo>
                    <a:pt x="564" y="31"/>
                  </a:lnTo>
                  <a:lnTo>
                    <a:pt x="579" y="29"/>
                  </a:lnTo>
                  <a:lnTo>
                    <a:pt x="593" y="25"/>
                  </a:lnTo>
                  <a:lnTo>
                    <a:pt x="606" y="23"/>
                  </a:lnTo>
                  <a:lnTo>
                    <a:pt x="619" y="21"/>
                  </a:lnTo>
                  <a:lnTo>
                    <a:pt x="635" y="19"/>
                  </a:lnTo>
                  <a:lnTo>
                    <a:pt x="646" y="17"/>
                  </a:lnTo>
                  <a:lnTo>
                    <a:pt x="659" y="15"/>
                  </a:lnTo>
                  <a:lnTo>
                    <a:pt x="669" y="13"/>
                  </a:lnTo>
                  <a:lnTo>
                    <a:pt x="682" y="12"/>
                  </a:lnTo>
                  <a:lnTo>
                    <a:pt x="692" y="10"/>
                  </a:lnTo>
                  <a:lnTo>
                    <a:pt x="703" y="10"/>
                  </a:lnTo>
                  <a:lnTo>
                    <a:pt x="713" y="6"/>
                  </a:lnTo>
                  <a:lnTo>
                    <a:pt x="724" y="6"/>
                  </a:lnTo>
                  <a:lnTo>
                    <a:pt x="732" y="4"/>
                  </a:lnTo>
                  <a:lnTo>
                    <a:pt x="739" y="4"/>
                  </a:lnTo>
                  <a:lnTo>
                    <a:pt x="747" y="2"/>
                  </a:lnTo>
                  <a:lnTo>
                    <a:pt x="754" y="2"/>
                  </a:lnTo>
                  <a:lnTo>
                    <a:pt x="762" y="0"/>
                  </a:lnTo>
                  <a:lnTo>
                    <a:pt x="768" y="0"/>
                  </a:lnTo>
                  <a:lnTo>
                    <a:pt x="773" y="0"/>
                  </a:lnTo>
                  <a:lnTo>
                    <a:pt x="777" y="0"/>
                  </a:lnTo>
                  <a:lnTo>
                    <a:pt x="785" y="0"/>
                  </a:lnTo>
                  <a:lnTo>
                    <a:pt x="790" y="0"/>
                  </a:lnTo>
                  <a:lnTo>
                    <a:pt x="790" y="4"/>
                  </a:lnTo>
                  <a:lnTo>
                    <a:pt x="790" y="8"/>
                  </a:lnTo>
                  <a:lnTo>
                    <a:pt x="783" y="12"/>
                  </a:lnTo>
                  <a:lnTo>
                    <a:pt x="777" y="13"/>
                  </a:lnTo>
                  <a:lnTo>
                    <a:pt x="770" y="17"/>
                  </a:lnTo>
                  <a:lnTo>
                    <a:pt x="760" y="21"/>
                  </a:lnTo>
                  <a:lnTo>
                    <a:pt x="754" y="23"/>
                  </a:lnTo>
                  <a:lnTo>
                    <a:pt x="749" y="25"/>
                  </a:lnTo>
                  <a:lnTo>
                    <a:pt x="743" y="27"/>
                  </a:lnTo>
                  <a:lnTo>
                    <a:pt x="737" y="29"/>
                  </a:lnTo>
                  <a:lnTo>
                    <a:pt x="732" y="31"/>
                  </a:lnTo>
                  <a:lnTo>
                    <a:pt x="724" y="32"/>
                  </a:lnTo>
                  <a:lnTo>
                    <a:pt x="718" y="34"/>
                  </a:lnTo>
                  <a:lnTo>
                    <a:pt x="711" y="38"/>
                  </a:lnTo>
                  <a:lnTo>
                    <a:pt x="703" y="38"/>
                  </a:lnTo>
                  <a:lnTo>
                    <a:pt x="695" y="40"/>
                  </a:lnTo>
                  <a:lnTo>
                    <a:pt x="688" y="42"/>
                  </a:lnTo>
                  <a:lnTo>
                    <a:pt x="680" y="46"/>
                  </a:lnTo>
                  <a:lnTo>
                    <a:pt x="671" y="48"/>
                  </a:lnTo>
                  <a:lnTo>
                    <a:pt x="663" y="50"/>
                  </a:lnTo>
                  <a:lnTo>
                    <a:pt x="656" y="51"/>
                  </a:lnTo>
                  <a:lnTo>
                    <a:pt x="648" y="55"/>
                  </a:lnTo>
                  <a:lnTo>
                    <a:pt x="638" y="55"/>
                  </a:lnTo>
                  <a:lnTo>
                    <a:pt x="631" y="59"/>
                  </a:lnTo>
                  <a:lnTo>
                    <a:pt x="621" y="61"/>
                  </a:lnTo>
                  <a:lnTo>
                    <a:pt x="614" y="63"/>
                  </a:lnTo>
                  <a:lnTo>
                    <a:pt x="604" y="67"/>
                  </a:lnTo>
                  <a:lnTo>
                    <a:pt x="597" y="69"/>
                  </a:lnTo>
                  <a:lnTo>
                    <a:pt x="589" y="72"/>
                  </a:lnTo>
                  <a:lnTo>
                    <a:pt x="581" y="76"/>
                  </a:lnTo>
                  <a:lnTo>
                    <a:pt x="570" y="78"/>
                  </a:lnTo>
                  <a:lnTo>
                    <a:pt x="562" y="80"/>
                  </a:lnTo>
                  <a:lnTo>
                    <a:pt x="553" y="82"/>
                  </a:lnTo>
                  <a:lnTo>
                    <a:pt x="545" y="86"/>
                  </a:lnTo>
                  <a:lnTo>
                    <a:pt x="536" y="89"/>
                  </a:lnTo>
                  <a:lnTo>
                    <a:pt x="528" y="91"/>
                  </a:lnTo>
                  <a:lnTo>
                    <a:pt x="521" y="95"/>
                  </a:lnTo>
                  <a:lnTo>
                    <a:pt x="513" y="99"/>
                  </a:lnTo>
                  <a:lnTo>
                    <a:pt x="505" y="103"/>
                  </a:lnTo>
                  <a:lnTo>
                    <a:pt x="498" y="105"/>
                  </a:lnTo>
                  <a:lnTo>
                    <a:pt x="490" y="108"/>
                  </a:lnTo>
                  <a:lnTo>
                    <a:pt x="483" y="112"/>
                  </a:lnTo>
                  <a:lnTo>
                    <a:pt x="475" y="116"/>
                  </a:lnTo>
                  <a:lnTo>
                    <a:pt x="469" y="118"/>
                  </a:lnTo>
                  <a:lnTo>
                    <a:pt x="462" y="124"/>
                  </a:lnTo>
                  <a:lnTo>
                    <a:pt x="456" y="127"/>
                  </a:lnTo>
                  <a:lnTo>
                    <a:pt x="450" y="131"/>
                  </a:lnTo>
                  <a:lnTo>
                    <a:pt x="443" y="133"/>
                  </a:lnTo>
                  <a:lnTo>
                    <a:pt x="437" y="139"/>
                  </a:lnTo>
                  <a:lnTo>
                    <a:pt x="433" y="143"/>
                  </a:lnTo>
                  <a:lnTo>
                    <a:pt x="426" y="150"/>
                  </a:lnTo>
                  <a:lnTo>
                    <a:pt x="418" y="160"/>
                  </a:lnTo>
                  <a:lnTo>
                    <a:pt x="412" y="171"/>
                  </a:lnTo>
                  <a:lnTo>
                    <a:pt x="407" y="181"/>
                  </a:lnTo>
                  <a:lnTo>
                    <a:pt x="405" y="190"/>
                  </a:lnTo>
                  <a:lnTo>
                    <a:pt x="405" y="202"/>
                  </a:lnTo>
                  <a:lnTo>
                    <a:pt x="405" y="209"/>
                  </a:lnTo>
                  <a:lnTo>
                    <a:pt x="408" y="219"/>
                  </a:lnTo>
                  <a:lnTo>
                    <a:pt x="414" y="228"/>
                  </a:lnTo>
                  <a:lnTo>
                    <a:pt x="422" y="236"/>
                  </a:lnTo>
                  <a:lnTo>
                    <a:pt x="429" y="242"/>
                  </a:lnTo>
                  <a:lnTo>
                    <a:pt x="439" y="247"/>
                  </a:lnTo>
                  <a:lnTo>
                    <a:pt x="443" y="251"/>
                  </a:lnTo>
                  <a:lnTo>
                    <a:pt x="448" y="253"/>
                  </a:lnTo>
                  <a:lnTo>
                    <a:pt x="456" y="257"/>
                  </a:lnTo>
                  <a:lnTo>
                    <a:pt x="462" y="259"/>
                  </a:lnTo>
                  <a:lnTo>
                    <a:pt x="467" y="261"/>
                  </a:lnTo>
                  <a:lnTo>
                    <a:pt x="475" y="262"/>
                  </a:lnTo>
                  <a:lnTo>
                    <a:pt x="481" y="264"/>
                  </a:lnTo>
                  <a:lnTo>
                    <a:pt x="488" y="266"/>
                  </a:lnTo>
                  <a:lnTo>
                    <a:pt x="494" y="266"/>
                  </a:lnTo>
                  <a:lnTo>
                    <a:pt x="502" y="270"/>
                  </a:lnTo>
                  <a:lnTo>
                    <a:pt x="509" y="270"/>
                  </a:lnTo>
                  <a:lnTo>
                    <a:pt x="517" y="272"/>
                  </a:lnTo>
                  <a:lnTo>
                    <a:pt x="524" y="272"/>
                  </a:lnTo>
                  <a:lnTo>
                    <a:pt x="532" y="274"/>
                  </a:lnTo>
                  <a:lnTo>
                    <a:pt x="540" y="274"/>
                  </a:lnTo>
                  <a:lnTo>
                    <a:pt x="547" y="278"/>
                  </a:lnTo>
                  <a:lnTo>
                    <a:pt x="555" y="278"/>
                  </a:lnTo>
                  <a:lnTo>
                    <a:pt x="562" y="280"/>
                  </a:lnTo>
                  <a:lnTo>
                    <a:pt x="570" y="280"/>
                  </a:lnTo>
                  <a:lnTo>
                    <a:pt x="579" y="281"/>
                  </a:lnTo>
                  <a:lnTo>
                    <a:pt x="585" y="281"/>
                  </a:lnTo>
                  <a:lnTo>
                    <a:pt x="593" y="281"/>
                  </a:lnTo>
                  <a:lnTo>
                    <a:pt x="600" y="281"/>
                  </a:lnTo>
                  <a:lnTo>
                    <a:pt x="608" y="281"/>
                  </a:lnTo>
                  <a:lnTo>
                    <a:pt x="614" y="281"/>
                  </a:lnTo>
                  <a:lnTo>
                    <a:pt x="621" y="283"/>
                  </a:lnTo>
                  <a:lnTo>
                    <a:pt x="631" y="283"/>
                  </a:lnTo>
                  <a:lnTo>
                    <a:pt x="638" y="285"/>
                  </a:lnTo>
                  <a:lnTo>
                    <a:pt x="642" y="285"/>
                  </a:lnTo>
                  <a:lnTo>
                    <a:pt x="650" y="285"/>
                  </a:lnTo>
                  <a:lnTo>
                    <a:pt x="656" y="285"/>
                  </a:lnTo>
                  <a:lnTo>
                    <a:pt x="663" y="285"/>
                  </a:lnTo>
                  <a:lnTo>
                    <a:pt x="669" y="285"/>
                  </a:lnTo>
                  <a:lnTo>
                    <a:pt x="675" y="287"/>
                  </a:lnTo>
                  <a:lnTo>
                    <a:pt x="680" y="287"/>
                  </a:lnTo>
                  <a:lnTo>
                    <a:pt x="686" y="289"/>
                  </a:lnTo>
                  <a:lnTo>
                    <a:pt x="694" y="289"/>
                  </a:lnTo>
                  <a:lnTo>
                    <a:pt x="701" y="291"/>
                  </a:lnTo>
                  <a:lnTo>
                    <a:pt x="707" y="293"/>
                  </a:lnTo>
                  <a:lnTo>
                    <a:pt x="713" y="295"/>
                  </a:lnTo>
                  <a:lnTo>
                    <a:pt x="716" y="299"/>
                  </a:lnTo>
                  <a:lnTo>
                    <a:pt x="711" y="306"/>
                  </a:lnTo>
                  <a:lnTo>
                    <a:pt x="705" y="308"/>
                  </a:lnTo>
                  <a:lnTo>
                    <a:pt x="695" y="312"/>
                  </a:lnTo>
                  <a:lnTo>
                    <a:pt x="690" y="314"/>
                  </a:lnTo>
                  <a:lnTo>
                    <a:pt x="684" y="314"/>
                  </a:lnTo>
                  <a:lnTo>
                    <a:pt x="676" y="316"/>
                  </a:lnTo>
                  <a:lnTo>
                    <a:pt x="671" y="318"/>
                  </a:lnTo>
                  <a:lnTo>
                    <a:pt x="663" y="318"/>
                  </a:lnTo>
                  <a:lnTo>
                    <a:pt x="656" y="318"/>
                  </a:lnTo>
                  <a:lnTo>
                    <a:pt x="646" y="319"/>
                  </a:lnTo>
                  <a:lnTo>
                    <a:pt x="638" y="321"/>
                  </a:lnTo>
                  <a:lnTo>
                    <a:pt x="629" y="321"/>
                  </a:lnTo>
                  <a:lnTo>
                    <a:pt x="619" y="323"/>
                  </a:lnTo>
                  <a:lnTo>
                    <a:pt x="610" y="323"/>
                  </a:lnTo>
                  <a:lnTo>
                    <a:pt x="598" y="325"/>
                  </a:lnTo>
                  <a:lnTo>
                    <a:pt x="587" y="325"/>
                  </a:lnTo>
                  <a:lnTo>
                    <a:pt x="576" y="325"/>
                  </a:lnTo>
                  <a:lnTo>
                    <a:pt x="564" y="325"/>
                  </a:lnTo>
                  <a:lnTo>
                    <a:pt x="553" y="325"/>
                  </a:lnTo>
                  <a:lnTo>
                    <a:pt x="540" y="325"/>
                  </a:lnTo>
                  <a:lnTo>
                    <a:pt x="528" y="325"/>
                  </a:lnTo>
                  <a:lnTo>
                    <a:pt x="517" y="325"/>
                  </a:lnTo>
                  <a:lnTo>
                    <a:pt x="503" y="327"/>
                  </a:lnTo>
                  <a:lnTo>
                    <a:pt x="490" y="325"/>
                  </a:lnTo>
                  <a:lnTo>
                    <a:pt x="477" y="325"/>
                  </a:lnTo>
                  <a:lnTo>
                    <a:pt x="464" y="325"/>
                  </a:lnTo>
                  <a:lnTo>
                    <a:pt x="450" y="325"/>
                  </a:lnTo>
                  <a:lnTo>
                    <a:pt x="437" y="323"/>
                  </a:lnTo>
                  <a:lnTo>
                    <a:pt x="424" y="323"/>
                  </a:lnTo>
                  <a:lnTo>
                    <a:pt x="410" y="323"/>
                  </a:lnTo>
                  <a:lnTo>
                    <a:pt x="397" y="323"/>
                  </a:lnTo>
                  <a:lnTo>
                    <a:pt x="384" y="321"/>
                  </a:lnTo>
                  <a:lnTo>
                    <a:pt x="368" y="321"/>
                  </a:lnTo>
                  <a:lnTo>
                    <a:pt x="355" y="319"/>
                  </a:lnTo>
                  <a:lnTo>
                    <a:pt x="342" y="319"/>
                  </a:lnTo>
                  <a:lnTo>
                    <a:pt x="327" y="318"/>
                  </a:lnTo>
                  <a:lnTo>
                    <a:pt x="313" y="316"/>
                  </a:lnTo>
                  <a:lnTo>
                    <a:pt x="300" y="316"/>
                  </a:lnTo>
                  <a:lnTo>
                    <a:pt x="287" y="314"/>
                  </a:lnTo>
                  <a:lnTo>
                    <a:pt x="272" y="312"/>
                  </a:lnTo>
                  <a:lnTo>
                    <a:pt x="258" y="310"/>
                  </a:lnTo>
                  <a:lnTo>
                    <a:pt x="247" y="308"/>
                  </a:lnTo>
                  <a:lnTo>
                    <a:pt x="234" y="308"/>
                  </a:lnTo>
                  <a:lnTo>
                    <a:pt x="220" y="306"/>
                  </a:lnTo>
                  <a:lnTo>
                    <a:pt x="207" y="304"/>
                  </a:lnTo>
                  <a:lnTo>
                    <a:pt x="196" y="302"/>
                  </a:lnTo>
                  <a:lnTo>
                    <a:pt x="184" y="300"/>
                  </a:lnTo>
                  <a:lnTo>
                    <a:pt x="171" y="299"/>
                  </a:lnTo>
                  <a:lnTo>
                    <a:pt x="161" y="295"/>
                  </a:lnTo>
                  <a:lnTo>
                    <a:pt x="148" y="293"/>
                  </a:lnTo>
                  <a:lnTo>
                    <a:pt x="138" y="291"/>
                  </a:lnTo>
                  <a:lnTo>
                    <a:pt x="129" y="287"/>
                  </a:lnTo>
                  <a:lnTo>
                    <a:pt x="119" y="285"/>
                  </a:lnTo>
                  <a:lnTo>
                    <a:pt x="108" y="283"/>
                  </a:lnTo>
                  <a:lnTo>
                    <a:pt x="100" y="281"/>
                  </a:lnTo>
                  <a:lnTo>
                    <a:pt x="91" y="278"/>
                  </a:lnTo>
                  <a:lnTo>
                    <a:pt x="83" y="274"/>
                  </a:lnTo>
                  <a:lnTo>
                    <a:pt x="76" y="272"/>
                  </a:lnTo>
                  <a:lnTo>
                    <a:pt x="68" y="270"/>
                  </a:lnTo>
                  <a:lnTo>
                    <a:pt x="61" y="266"/>
                  </a:lnTo>
                  <a:lnTo>
                    <a:pt x="55" y="262"/>
                  </a:lnTo>
                  <a:lnTo>
                    <a:pt x="49" y="259"/>
                  </a:lnTo>
                  <a:lnTo>
                    <a:pt x="45" y="257"/>
                  </a:lnTo>
                  <a:lnTo>
                    <a:pt x="36" y="247"/>
                  </a:lnTo>
                  <a:lnTo>
                    <a:pt x="28" y="242"/>
                  </a:lnTo>
                  <a:lnTo>
                    <a:pt x="21" y="232"/>
                  </a:lnTo>
                  <a:lnTo>
                    <a:pt x="15" y="224"/>
                  </a:lnTo>
                  <a:lnTo>
                    <a:pt x="9" y="215"/>
                  </a:lnTo>
                  <a:lnTo>
                    <a:pt x="7" y="205"/>
                  </a:lnTo>
                  <a:lnTo>
                    <a:pt x="4" y="196"/>
                  </a:lnTo>
                  <a:lnTo>
                    <a:pt x="2" y="188"/>
                  </a:lnTo>
                  <a:lnTo>
                    <a:pt x="0" y="177"/>
                  </a:lnTo>
                  <a:lnTo>
                    <a:pt x="0" y="167"/>
                  </a:lnTo>
                  <a:lnTo>
                    <a:pt x="0" y="158"/>
                  </a:lnTo>
                  <a:lnTo>
                    <a:pt x="2" y="148"/>
                  </a:lnTo>
                  <a:lnTo>
                    <a:pt x="2" y="139"/>
                  </a:lnTo>
                  <a:lnTo>
                    <a:pt x="5" y="129"/>
                  </a:lnTo>
                  <a:lnTo>
                    <a:pt x="7" y="120"/>
                  </a:lnTo>
                  <a:lnTo>
                    <a:pt x="11" y="112"/>
                  </a:lnTo>
                  <a:lnTo>
                    <a:pt x="13" y="103"/>
                  </a:lnTo>
                  <a:lnTo>
                    <a:pt x="17" y="93"/>
                  </a:lnTo>
                  <a:lnTo>
                    <a:pt x="21" y="84"/>
                  </a:lnTo>
                  <a:lnTo>
                    <a:pt x="24" y="78"/>
                  </a:lnTo>
                  <a:lnTo>
                    <a:pt x="28" y="69"/>
                  </a:lnTo>
                  <a:lnTo>
                    <a:pt x="30" y="63"/>
                  </a:lnTo>
                  <a:lnTo>
                    <a:pt x="36" y="55"/>
                  </a:lnTo>
                  <a:lnTo>
                    <a:pt x="40" y="51"/>
                  </a:lnTo>
                  <a:lnTo>
                    <a:pt x="42" y="44"/>
                  </a:lnTo>
                  <a:lnTo>
                    <a:pt x="45" y="38"/>
                  </a:lnTo>
                  <a:lnTo>
                    <a:pt x="47" y="34"/>
                  </a:lnTo>
                  <a:lnTo>
                    <a:pt x="51" y="31"/>
                  </a:lnTo>
                  <a:lnTo>
                    <a:pt x="55" y="27"/>
                  </a:lnTo>
                  <a:lnTo>
                    <a:pt x="57" y="25"/>
                  </a:lnTo>
                  <a:close/>
                </a:path>
              </a:pathLst>
            </a:custGeom>
            <a:solidFill>
              <a:srgbClr val="EDEB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21" name="Freeform 18"/>
            <p:cNvSpPr>
              <a:spLocks/>
            </p:cNvSpPr>
            <p:nvPr/>
          </p:nvSpPr>
          <p:spPr bwMode="auto">
            <a:xfrm>
              <a:off x="3125788" y="2747963"/>
              <a:ext cx="98425" cy="73025"/>
            </a:xfrm>
            <a:custGeom>
              <a:avLst/>
              <a:gdLst>
                <a:gd name="T0" fmla="*/ 2147483647 w 124"/>
                <a:gd name="T1" fmla="*/ 2147483647 h 93"/>
                <a:gd name="T2" fmla="*/ 2147483647 w 124"/>
                <a:gd name="T3" fmla="*/ 0 h 93"/>
                <a:gd name="T4" fmla="*/ 2147483647 w 124"/>
                <a:gd name="T5" fmla="*/ 0 h 93"/>
                <a:gd name="T6" fmla="*/ 2147483647 w 124"/>
                <a:gd name="T7" fmla="*/ 0 h 93"/>
                <a:gd name="T8" fmla="*/ 2147483647 w 124"/>
                <a:gd name="T9" fmla="*/ 0 h 93"/>
                <a:gd name="T10" fmla="*/ 2147483647 w 124"/>
                <a:gd name="T11" fmla="*/ 2147483647 h 93"/>
                <a:gd name="T12" fmla="*/ 2147483647 w 124"/>
                <a:gd name="T13" fmla="*/ 2147483647 h 93"/>
                <a:gd name="T14" fmla="*/ 2147483647 w 124"/>
                <a:gd name="T15" fmla="*/ 2147483647 h 93"/>
                <a:gd name="T16" fmla="*/ 2147483647 w 124"/>
                <a:gd name="T17" fmla="*/ 2147483647 h 93"/>
                <a:gd name="T18" fmla="*/ 2147483647 w 124"/>
                <a:gd name="T19" fmla="*/ 2147483647 h 93"/>
                <a:gd name="T20" fmla="*/ 2147483647 w 124"/>
                <a:gd name="T21" fmla="*/ 2147483647 h 93"/>
                <a:gd name="T22" fmla="*/ 2147483647 w 124"/>
                <a:gd name="T23" fmla="*/ 2147483647 h 93"/>
                <a:gd name="T24" fmla="*/ 2147483647 w 124"/>
                <a:gd name="T25" fmla="*/ 2147483647 h 93"/>
                <a:gd name="T26" fmla="*/ 2147483647 w 124"/>
                <a:gd name="T27" fmla="*/ 2147483647 h 93"/>
                <a:gd name="T28" fmla="*/ 2147483647 w 124"/>
                <a:gd name="T29" fmla="*/ 2147483647 h 93"/>
                <a:gd name="T30" fmla="*/ 0 w 124"/>
                <a:gd name="T31" fmla="*/ 2147483647 h 93"/>
                <a:gd name="T32" fmla="*/ 0 w 124"/>
                <a:gd name="T33" fmla="*/ 2147483647 h 93"/>
                <a:gd name="T34" fmla="*/ 2147483647 w 124"/>
                <a:gd name="T35" fmla="*/ 2147483647 h 93"/>
                <a:gd name="T36" fmla="*/ 2147483647 w 124"/>
                <a:gd name="T37" fmla="*/ 2147483647 h 93"/>
                <a:gd name="T38" fmla="*/ 2147483647 w 124"/>
                <a:gd name="T39" fmla="*/ 2147483647 h 93"/>
                <a:gd name="T40" fmla="*/ 2147483647 w 124"/>
                <a:gd name="T41" fmla="*/ 2147483647 h 93"/>
                <a:gd name="T42" fmla="*/ 2147483647 w 124"/>
                <a:gd name="T43" fmla="*/ 2147483647 h 93"/>
                <a:gd name="T44" fmla="*/ 2147483647 w 124"/>
                <a:gd name="T45" fmla="*/ 2147483647 h 93"/>
                <a:gd name="T46" fmla="*/ 2147483647 w 124"/>
                <a:gd name="T47" fmla="*/ 2147483647 h 93"/>
                <a:gd name="T48" fmla="*/ 2147483647 w 124"/>
                <a:gd name="T49" fmla="*/ 2147483647 h 93"/>
                <a:gd name="T50" fmla="*/ 2147483647 w 124"/>
                <a:gd name="T51" fmla="*/ 2147483647 h 93"/>
                <a:gd name="T52" fmla="*/ 2147483647 w 124"/>
                <a:gd name="T53" fmla="*/ 2147483647 h 93"/>
                <a:gd name="T54" fmla="*/ 2147483647 w 124"/>
                <a:gd name="T55" fmla="*/ 2147483647 h 93"/>
                <a:gd name="T56" fmla="*/ 2147483647 w 124"/>
                <a:gd name="T57" fmla="*/ 2147483647 h 93"/>
                <a:gd name="T58" fmla="*/ 2147483647 w 124"/>
                <a:gd name="T59" fmla="*/ 2147483647 h 93"/>
                <a:gd name="T60" fmla="*/ 2147483647 w 124"/>
                <a:gd name="T61" fmla="*/ 2147483647 h 93"/>
                <a:gd name="T62" fmla="*/ 2147483647 w 124"/>
                <a:gd name="T63" fmla="*/ 2147483647 h 93"/>
                <a:gd name="T64" fmla="*/ 2147483647 w 124"/>
                <a:gd name="T65" fmla="*/ 2147483647 h 93"/>
                <a:gd name="T66" fmla="*/ 2147483647 w 124"/>
                <a:gd name="T67" fmla="*/ 2147483647 h 93"/>
                <a:gd name="T68" fmla="*/ 2147483647 w 124"/>
                <a:gd name="T69" fmla="*/ 2147483647 h 93"/>
                <a:gd name="T70" fmla="*/ 2147483647 w 124"/>
                <a:gd name="T71" fmla="*/ 2147483647 h 93"/>
                <a:gd name="T72" fmla="*/ 2147483647 w 124"/>
                <a:gd name="T73" fmla="*/ 2147483647 h 93"/>
                <a:gd name="T74" fmla="*/ 2147483647 w 124"/>
                <a:gd name="T75" fmla="*/ 2147483647 h 93"/>
                <a:gd name="T76" fmla="*/ 2147483647 w 124"/>
                <a:gd name="T77" fmla="*/ 2147483647 h 93"/>
                <a:gd name="T78" fmla="*/ 2147483647 w 124"/>
                <a:gd name="T79" fmla="*/ 2147483647 h 93"/>
                <a:gd name="T80" fmla="*/ 2147483647 w 124"/>
                <a:gd name="T81" fmla="*/ 2147483647 h 93"/>
                <a:gd name="T82" fmla="*/ 2147483647 w 124"/>
                <a:gd name="T83" fmla="*/ 2147483647 h 93"/>
                <a:gd name="T84" fmla="*/ 2147483647 w 124"/>
                <a:gd name="T85" fmla="*/ 2147483647 h 93"/>
                <a:gd name="T86" fmla="*/ 2147483647 w 124"/>
                <a:gd name="T87" fmla="*/ 2147483647 h 93"/>
                <a:gd name="T88" fmla="*/ 2147483647 w 124"/>
                <a:gd name="T89" fmla="*/ 2147483647 h 93"/>
                <a:gd name="T90" fmla="*/ 2147483647 w 124"/>
                <a:gd name="T91" fmla="*/ 2147483647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4"/>
                <a:gd name="T139" fmla="*/ 0 h 93"/>
                <a:gd name="T140" fmla="*/ 124 w 124"/>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4" h="93">
                  <a:moveTo>
                    <a:pt x="93" y="2"/>
                  </a:moveTo>
                  <a:lnTo>
                    <a:pt x="88" y="0"/>
                  </a:lnTo>
                  <a:lnTo>
                    <a:pt x="80" y="0"/>
                  </a:lnTo>
                  <a:lnTo>
                    <a:pt x="74" y="0"/>
                  </a:lnTo>
                  <a:lnTo>
                    <a:pt x="71" y="0"/>
                  </a:lnTo>
                  <a:lnTo>
                    <a:pt x="61" y="2"/>
                  </a:lnTo>
                  <a:lnTo>
                    <a:pt x="53" y="3"/>
                  </a:lnTo>
                  <a:lnTo>
                    <a:pt x="44" y="3"/>
                  </a:lnTo>
                  <a:lnTo>
                    <a:pt x="36" y="5"/>
                  </a:lnTo>
                  <a:lnTo>
                    <a:pt x="31" y="9"/>
                  </a:lnTo>
                  <a:lnTo>
                    <a:pt x="25" y="13"/>
                  </a:lnTo>
                  <a:lnTo>
                    <a:pt x="15" y="17"/>
                  </a:lnTo>
                  <a:lnTo>
                    <a:pt x="8" y="24"/>
                  </a:lnTo>
                  <a:lnTo>
                    <a:pt x="4" y="34"/>
                  </a:lnTo>
                  <a:lnTo>
                    <a:pt x="2" y="41"/>
                  </a:lnTo>
                  <a:lnTo>
                    <a:pt x="0" y="49"/>
                  </a:lnTo>
                  <a:lnTo>
                    <a:pt x="0" y="59"/>
                  </a:lnTo>
                  <a:lnTo>
                    <a:pt x="2" y="66"/>
                  </a:lnTo>
                  <a:lnTo>
                    <a:pt x="6" y="74"/>
                  </a:lnTo>
                  <a:lnTo>
                    <a:pt x="10" y="80"/>
                  </a:lnTo>
                  <a:lnTo>
                    <a:pt x="15" y="85"/>
                  </a:lnTo>
                  <a:lnTo>
                    <a:pt x="21" y="87"/>
                  </a:lnTo>
                  <a:lnTo>
                    <a:pt x="29" y="91"/>
                  </a:lnTo>
                  <a:lnTo>
                    <a:pt x="33" y="91"/>
                  </a:lnTo>
                  <a:lnTo>
                    <a:pt x="40" y="93"/>
                  </a:lnTo>
                  <a:lnTo>
                    <a:pt x="46" y="91"/>
                  </a:lnTo>
                  <a:lnTo>
                    <a:pt x="55" y="91"/>
                  </a:lnTo>
                  <a:lnTo>
                    <a:pt x="61" y="89"/>
                  </a:lnTo>
                  <a:lnTo>
                    <a:pt x="71" y="87"/>
                  </a:lnTo>
                  <a:lnTo>
                    <a:pt x="76" y="85"/>
                  </a:lnTo>
                  <a:lnTo>
                    <a:pt x="86" y="83"/>
                  </a:lnTo>
                  <a:lnTo>
                    <a:pt x="93" y="78"/>
                  </a:lnTo>
                  <a:lnTo>
                    <a:pt x="99" y="76"/>
                  </a:lnTo>
                  <a:lnTo>
                    <a:pt x="105" y="72"/>
                  </a:lnTo>
                  <a:lnTo>
                    <a:pt x="111" y="68"/>
                  </a:lnTo>
                  <a:lnTo>
                    <a:pt x="118" y="61"/>
                  </a:lnTo>
                  <a:lnTo>
                    <a:pt x="124" y="53"/>
                  </a:lnTo>
                  <a:lnTo>
                    <a:pt x="122" y="47"/>
                  </a:lnTo>
                  <a:lnTo>
                    <a:pt x="118" y="38"/>
                  </a:lnTo>
                  <a:lnTo>
                    <a:pt x="114" y="28"/>
                  </a:lnTo>
                  <a:lnTo>
                    <a:pt x="109" y="21"/>
                  </a:lnTo>
                  <a:lnTo>
                    <a:pt x="103" y="13"/>
                  </a:lnTo>
                  <a:lnTo>
                    <a:pt x="97" y="7"/>
                  </a:lnTo>
                  <a:lnTo>
                    <a:pt x="93" y="2"/>
                  </a:lnTo>
                  <a:close/>
                </a:path>
              </a:pathLst>
            </a:custGeom>
            <a:solidFill>
              <a:srgbClr val="FFB8B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22" name="Freeform 19"/>
            <p:cNvSpPr>
              <a:spLocks/>
            </p:cNvSpPr>
            <p:nvPr/>
          </p:nvSpPr>
          <p:spPr bwMode="auto">
            <a:xfrm>
              <a:off x="3194050" y="2786063"/>
              <a:ext cx="104775" cy="79375"/>
            </a:xfrm>
            <a:custGeom>
              <a:avLst/>
              <a:gdLst>
                <a:gd name="T0" fmla="*/ 2147483647 w 133"/>
                <a:gd name="T1" fmla="*/ 0 h 101"/>
                <a:gd name="T2" fmla="*/ 2147483647 w 133"/>
                <a:gd name="T3" fmla="*/ 0 h 101"/>
                <a:gd name="T4" fmla="*/ 2147483647 w 133"/>
                <a:gd name="T5" fmla="*/ 0 h 101"/>
                <a:gd name="T6" fmla="*/ 2147483647 w 133"/>
                <a:gd name="T7" fmla="*/ 2147483647 h 101"/>
                <a:gd name="T8" fmla="*/ 2147483647 w 133"/>
                <a:gd name="T9" fmla="*/ 2147483647 h 101"/>
                <a:gd name="T10" fmla="*/ 2147483647 w 133"/>
                <a:gd name="T11" fmla="*/ 2147483647 h 101"/>
                <a:gd name="T12" fmla="*/ 2147483647 w 133"/>
                <a:gd name="T13" fmla="*/ 2147483647 h 101"/>
                <a:gd name="T14" fmla="*/ 2147483647 w 133"/>
                <a:gd name="T15" fmla="*/ 2147483647 h 101"/>
                <a:gd name="T16" fmla="*/ 2147483647 w 133"/>
                <a:gd name="T17" fmla="*/ 2147483647 h 101"/>
                <a:gd name="T18" fmla="*/ 2147483647 w 133"/>
                <a:gd name="T19" fmla="*/ 2147483647 h 101"/>
                <a:gd name="T20" fmla="*/ 2147483647 w 133"/>
                <a:gd name="T21" fmla="*/ 2147483647 h 101"/>
                <a:gd name="T22" fmla="*/ 0 w 133"/>
                <a:gd name="T23" fmla="*/ 2147483647 h 101"/>
                <a:gd name="T24" fmla="*/ 0 w 133"/>
                <a:gd name="T25" fmla="*/ 2147483647 h 101"/>
                <a:gd name="T26" fmla="*/ 0 w 133"/>
                <a:gd name="T27" fmla="*/ 2147483647 h 101"/>
                <a:gd name="T28" fmla="*/ 2147483647 w 133"/>
                <a:gd name="T29" fmla="*/ 2147483647 h 101"/>
                <a:gd name="T30" fmla="*/ 2147483647 w 133"/>
                <a:gd name="T31" fmla="*/ 2147483647 h 101"/>
                <a:gd name="T32" fmla="*/ 2147483647 w 133"/>
                <a:gd name="T33" fmla="*/ 2147483647 h 101"/>
                <a:gd name="T34" fmla="*/ 2147483647 w 133"/>
                <a:gd name="T35" fmla="*/ 2147483647 h 101"/>
                <a:gd name="T36" fmla="*/ 2147483647 w 133"/>
                <a:gd name="T37" fmla="*/ 2147483647 h 101"/>
                <a:gd name="T38" fmla="*/ 2147483647 w 133"/>
                <a:gd name="T39" fmla="*/ 2147483647 h 101"/>
                <a:gd name="T40" fmla="*/ 2147483647 w 133"/>
                <a:gd name="T41" fmla="*/ 2147483647 h 101"/>
                <a:gd name="T42" fmla="*/ 2147483647 w 133"/>
                <a:gd name="T43" fmla="*/ 2147483647 h 101"/>
                <a:gd name="T44" fmla="*/ 2147483647 w 133"/>
                <a:gd name="T45" fmla="*/ 2147483647 h 101"/>
                <a:gd name="T46" fmla="*/ 2147483647 w 133"/>
                <a:gd name="T47" fmla="*/ 2147483647 h 101"/>
                <a:gd name="T48" fmla="*/ 2147483647 w 133"/>
                <a:gd name="T49" fmla="*/ 2147483647 h 101"/>
                <a:gd name="T50" fmla="*/ 2147483647 w 133"/>
                <a:gd name="T51" fmla="*/ 2147483647 h 101"/>
                <a:gd name="T52" fmla="*/ 2147483647 w 133"/>
                <a:gd name="T53" fmla="*/ 2147483647 h 101"/>
                <a:gd name="T54" fmla="*/ 2147483647 w 133"/>
                <a:gd name="T55" fmla="*/ 2147483647 h 101"/>
                <a:gd name="T56" fmla="*/ 2147483647 w 133"/>
                <a:gd name="T57" fmla="*/ 2147483647 h 101"/>
                <a:gd name="T58" fmla="*/ 2147483647 w 133"/>
                <a:gd name="T59" fmla="*/ 2147483647 h 101"/>
                <a:gd name="T60" fmla="*/ 2147483647 w 133"/>
                <a:gd name="T61" fmla="*/ 2147483647 h 101"/>
                <a:gd name="T62" fmla="*/ 2147483647 w 133"/>
                <a:gd name="T63" fmla="*/ 2147483647 h 101"/>
                <a:gd name="T64" fmla="*/ 2147483647 w 133"/>
                <a:gd name="T65" fmla="*/ 2147483647 h 101"/>
                <a:gd name="T66" fmla="*/ 2147483647 w 133"/>
                <a:gd name="T67" fmla="*/ 2147483647 h 101"/>
                <a:gd name="T68" fmla="*/ 2147483647 w 133"/>
                <a:gd name="T69" fmla="*/ 2147483647 h 101"/>
                <a:gd name="T70" fmla="*/ 2147483647 w 133"/>
                <a:gd name="T71" fmla="*/ 2147483647 h 101"/>
                <a:gd name="T72" fmla="*/ 2147483647 w 133"/>
                <a:gd name="T73" fmla="*/ 2147483647 h 101"/>
                <a:gd name="T74" fmla="*/ 2147483647 w 133"/>
                <a:gd name="T75" fmla="*/ 2147483647 h 101"/>
                <a:gd name="T76" fmla="*/ 2147483647 w 133"/>
                <a:gd name="T77" fmla="*/ 2147483647 h 101"/>
                <a:gd name="T78" fmla="*/ 2147483647 w 133"/>
                <a:gd name="T79" fmla="*/ 2147483647 h 101"/>
                <a:gd name="T80" fmla="*/ 2147483647 w 133"/>
                <a:gd name="T81" fmla="*/ 2147483647 h 101"/>
                <a:gd name="T82" fmla="*/ 2147483647 w 133"/>
                <a:gd name="T83" fmla="*/ 2147483647 h 101"/>
                <a:gd name="T84" fmla="*/ 2147483647 w 133"/>
                <a:gd name="T85" fmla="*/ 2147483647 h 101"/>
                <a:gd name="T86" fmla="*/ 2147483647 w 133"/>
                <a:gd name="T87" fmla="*/ 0 h 101"/>
                <a:gd name="T88" fmla="*/ 2147483647 w 133"/>
                <a:gd name="T89" fmla="*/ 0 h 101"/>
                <a:gd name="T90" fmla="*/ 2147483647 w 133"/>
                <a:gd name="T91" fmla="*/ 0 h 1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3"/>
                <a:gd name="T139" fmla="*/ 0 h 101"/>
                <a:gd name="T140" fmla="*/ 133 w 133"/>
                <a:gd name="T141" fmla="*/ 101 h 10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3" h="101">
                  <a:moveTo>
                    <a:pt x="83" y="0"/>
                  </a:moveTo>
                  <a:lnTo>
                    <a:pt x="72" y="0"/>
                  </a:lnTo>
                  <a:lnTo>
                    <a:pt x="63" y="0"/>
                  </a:lnTo>
                  <a:lnTo>
                    <a:pt x="53" y="2"/>
                  </a:lnTo>
                  <a:lnTo>
                    <a:pt x="45" y="4"/>
                  </a:lnTo>
                  <a:lnTo>
                    <a:pt x="36" y="6"/>
                  </a:lnTo>
                  <a:lnTo>
                    <a:pt x="30" y="10"/>
                  </a:lnTo>
                  <a:lnTo>
                    <a:pt x="23" y="14"/>
                  </a:lnTo>
                  <a:lnTo>
                    <a:pt x="19" y="17"/>
                  </a:lnTo>
                  <a:lnTo>
                    <a:pt x="9" y="25"/>
                  </a:lnTo>
                  <a:lnTo>
                    <a:pt x="4" y="34"/>
                  </a:lnTo>
                  <a:lnTo>
                    <a:pt x="0" y="44"/>
                  </a:lnTo>
                  <a:lnTo>
                    <a:pt x="0" y="55"/>
                  </a:lnTo>
                  <a:lnTo>
                    <a:pt x="0" y="65"/>
                  </a:lnTo>
                  <a:lnTo>
                    <a:pt x="2" y="74"/>
                  </a:lnTo>
                  <a:lnTo>
                    <a:pt x="7" y="82"/>
                  </a:lnTo>
                  <a:lnTo>
                    <a:pt x="15" y="90"/>
                  </a:lnTo>
                  <a:lnTo>
                    <a:pt x="23" y="95"/>
                  </a:lnTo>
                  <a:lnTo>
                    <a:pt x="32" y="101"/>
                  </a:lnTo>
                  <a:lnTo>
                    <a:pt x="38" y="101"/>
                  </a:lnTo>
                  <a:lnTo>
                    <a:pt x="44" y="101"/>
                  </a:lnTo>
                  <a:lnTo>
                    <a:pt x="51" y="101"/>
                  </a:lnTo>
                  <a:lnTo>
                    <a:pt x="59" y="101"/>
                  </a:lnTo>
                  <a:lnTo>
                    <a:pt x="64" y="99"/>
                  </a:lnTo>
                  <a:lnTo>
                    <a:pt x="70" y="97"/>
                  </a:lnTo>
                  <a:lnTo>
                    <a:pt x="76" y="95"/>
                  </a:lnTo>
                  <a:lnTo>
                    <a:pt x="82" y="93"/>
                  </a:lnTo>
                  <a:lnTo>
                    <a:pt x="89" y="90"/>
                  </a:lnTo>
                  <a:lnTo>
                    <a:pt x="101" y="86"/>
                  </a:lnTo>
                  <a:lnTo>
                    <a:pt x="106" y="80"/>
                  </a:lnTo>
                  <a:lnTo>
                    <a:pt x="114" y="74"/>
                  </a:lnTo>
                  <a:lnTo>
                    <a:pt x="118" y="71"/>
                  </a:lnTo>
                  <a:lnTo>
                    <a:pt x="123" y="65"/>
                  </a:lnTo>
                  <a:lnTo>
                    <a:pt x="129" y="53"/>
                  </a:lnTo>
                  <a:lnTo>
                    <a:pt x="133" y="46"/>
                  </a:lnTo>
                  <a:lnTo>
                    <a:pt x="131" y="38"/>
                  </a:lnTo>
                  <a:lnTo>
                    <a:pt x="129" y="33"/>
                  </a:lnTo>
                  <a:lnTo>
                    <a:pt x="123" y="29"/>
                  </a:lnTo>
                  <a:lnTo>
                    <a:pt x="118" y="25"/>
                  </a:lnTo>
                  <a:lnTo>
                    <a:pt x="108" y="19"/>
                  </a:lnTo>
                  <a:lnTo>
                    <a:pt x="102" y="14"/>
                  </a:lnTo>
                  <a:lnTo>
                    <a:pt x="95" y="6"/>
                  </a:lnTo>
                  <a:lnTo>
                    <a:pt x="89" y="4"/>
                  </a:lnTo>
                  <a:lnTo>
                    <a:pt x="85" y="0"/>
                  </a:lnTo>
                  <a:lnTo>
                    <a:pt x="83" y="0"/>
                  </a:lnTo>
                  <a:close/>
                </a:path>
              </a:pathLst>
            </a:custGeom>
            <a:solidFill>
              <a:srgbClr val="FFCC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23" name="Freeform 20"/>
            <p:cNvSpPr>
              <a:spLocks/>
            </p:cNvSpPr>
            <p:nvPr/>
          </p:nvSpPr>
          <p:spPr bwMode="auto">
            <a:xfrm>
              <a:off x="2987675" y="2311400"/>
              <a:ext cx="188912" cy="76200"/>
            </a:xfrm>
            <a:custGeom>
              <a:avLst/>
              <a:gdLst>
                <a:gd name="T0" fmla="*/ 2147483647 w 240"/>
                <a:gd name="T1" fmla="*/ 2147483647 h 95"/>
                <a:gd name="T2" fmla="*/ 2147483647 w 240"/>
                <a:gd name="T3" fmla="*/ 2147483647 h 95"/>
                <a:gd name="T4" fmla="*/ 2147483647 w 240"/>
                <a:gd name="T5" fmla="*/ 2147483647 h 95"/>
                <a:gd name="T6" fmla="*/ 0 w 240"/>
                <a:gd name="T7" fmla="*/ 2147483647 h 95"/>
                <a:gd name="T8" fmla="*/ 0 w 240"/>
                <a:gd name="T9" fmla="*/ 2147483647 h 95"/>
                <a:gd name="T10" fmla="*/ 2147483647 w 240"/>
                <a:gd name="T11" fmla="*/ 2147483647 h 95"/>
                <a:gd name="T12" fmla="*/ 2147483647 w 240"/>
                <a:gd name="T13" fmla="*/ 2147483647 h 95"/>
                <a:gd name="T14" fmla="*/ 2147483647 w 240"/>
                <a:gd name="T15" fmla="*/ 2147483647 h 95"/>
                <a:gd name="T16" fmla="*/ 2147483647 w 240"/>
                <a:gd name="T17" fmla="*/ 2147483647 h 95"/>
                <a:gd name="T18" fmla="*/ 2147483647 w 240"/>
                <a:gd name="T19" fmla="*/ 2147483647 h 95"/>
                <a:gd name="T20" fmla="*/ 2147483647 w 240"/>
                <a:gd name="T21" fmla="*/ 2147483647 h 95"/>
                <a:gd name="T22" fmla="*/ 2147483647 w 240"/>
                <a:gd name="T23" fmla="*/ 2147483647 h 95"/>
                <a:gd name="T24" fmla="*/ 2147483647 w 240"/>
                <a:gd name="T25" fmla="*/ 2147483647 h 95"/>
                <a:gd name="T26" fmla="*/ 2147483647 w 240"/>
                <a:gd name="T27" fmla="*/ 2147483647 h 95"/>
                <a:gd name="T28" fmla="*/ 2147483647 w 240"/>
                <a:gd name="T29" fmla="*/ 2147483647 h 95"/>
                <a:gd name="T30" fmla="*/ 2147483647 w 240"/>
                <a:gd name="T31" fmla="*/ 2147483647 h 95"/>
                <a:gd name="T32" fmla="*/ 2147483647 w 240"/>
                <a:gd name="T33" fmla="*/ 2147483647 h 95"/>
                <a:gd name="T34" fmla="*/ 2147483647 w 240"/>
                <a:gd name="T35" fmla="*/ 2147483647 h 95"/>
                <a:gd name="T36" fmla="*/ 2147483647 w 240"/>
                <a:gd name="T37" fmla="*/ 2147483647 h 95"/>
                <a:gd name="T38" fmla="*/ 2147483647 w 240"/>
                <a:gd name="T39" fmla="*/ 2147483647 h 95"/>
                <a:gd name="T40" fmla="*/ 2147483647 w 240"/>
                <a:gd name="T41" fmla="*/ 2147483647 h 95"/>
                <a:gd name="T42" fmla="*/ 2147483647 w 240"/>
                <a:gd name="T43" fmla="*/ 2147483647 h 95"/>
                <a:gd name="T44" fmla="*/ 2147483647 w 240"/>
                <a:gd name="T45" fmla="*/ 2147483647 h 95"/>
                <a:gd name="T46" fmla="*/ 2147483647 w 240"/>
                <a:gd name="T47" fmla="*/ 2147483647 h 95"/>
                <a:gd name="T48" fmla="*/ 2147483647 w 240"/>
                <a:gd name="T49" fmla="*/ 2147483647 h 95"/>
                <a:gd name="T50" fmla="*/ 2147483647 w 240"/>
                <a:gd name="T51" fmla="*/ 2147483647 h 95"/>
                <a:gd name="T52" fmla="*/ 2147483647 w 240"/>
                <a:gd name="T53" fmla="*/ 2147483647 h 95"/>
                <a:gd name="T54" fmla="*/ 2147483647 w 240"/>
                <a:gd name="T55" fmla="*/ 2147483647 h 95"/>
                <a:gd name="T56" fmla="*/ 2147483647 w 240"/>
                <a:gd name="T57" fmla="*/ 2147483647 h 95"/>
                <a:gd name="T58" fmla="*/ 2147483647 w 240"/>
                <a:gd name="T59" fmla="*/ 2147483647 h 95"/>
                <a:gd name="T60" fmla="*/ 2147483647 w 240"/>
                <a:gd name="T61" fmla="*/ 2147483647 h 95"/>
                <a:gd name="T62" fmla="*/ 2147483647 w 240"/>
                <a:gd name="T63" fmla="*/ 2147483647 h 95"/>
                <a:gd name="T64" fmla="*/ 2147483647 w 240"/>
                <a:gd name="T65" fmla="*/ 2147483647 h 95"/>
                <a:gd name="T66" fmla="*/ 2147483647 w 240"/>
                <a:gd name="T67" fmla="*/ 2147483647 h 95"/>
                <a:gd name="T68" fmla="*/ 2147483647 w 240"/>
                <a:gd name="T69" fmla="*/ 2147483647 h 95"/>
                <a:gd name="T70" fmla="*/ 2147483647 w 240"/>
                <a:gd name="T71" fmla="*/ 2147483647 h 95"/>
                <a:gd name="T72" fmla="*/ 2147483647 w 240"/>
                <a:gd name="T73" fmla="*/ 2147483647 h 95"/>
                <a:gd name="T74" fmla="*/ 2147483647 w 240"/>
                <a:gd name="T75" fmla="*/ 0 h 95"/>
                <a:gd name="T76" fmla="*/ 2147483647 w 240"/>
                <a:gd name="T77" fmla="*/ 0 h 95"/>
                <a:gd name="T78" fmla="*/ 2147483647 w 240"/>
                <a:gd name="T79" fmla="*/ 2147483647 h 95"/>
                <a:gd name="T80" fmla="*/ 2147483647 w 240"/>
                <a:gd name="T81" fmla="*/ 2147483647 h 95"/>
                <a:gd name="T82" fmla="*/ 2147483647 w 240"/>
                <a:gd name="T83" fmla="*/ 2147483647 h 95"/>
                <a:gd name="T84" fmla="*/ 2147483647 w 240"/>
                <a:gd name="T85" fmla="*/ 2147483647 h 95"/>
                <a:gd name="T86" fmla="*/ 2147483647 w 240"/>
                <a:gd name="T87" fmla="*/ 2147483647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0"/>
                <a:gd name="T133" fmla="*/ 0 h 95"/>
                <a:gd name="T134" fmla="*/ 240 w 240"/>
                <a:gd name="T135" fmla="*/ 95 h 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0" h="95">
                  <a:moveTo>
                    <a:pt x="46" y="12"/>
                  </a:moveTo>
                  <a:lnTo>
                    <a:pt x="37" y="12"/>
                  </a:lnTo>
                  <a:lnTo>
                    <a:pt x="31" y="12"/>
                  </a:lnTo>
                  <a:lnTo>
                    <a:pt x="23" y="14"/>
                  </a:lnTo>
                  <a:lnTo>
                    <a:pt x="19" y="16"/>
                  </a:lnTo>
                  <a:lnTo>
                    <a:pt x="10" y="19"/>
                  </a:lnTo>
                  <a:lnTo>
                    <a:pt x="4" y="25"/>
                  </a:lnTo>
                  <a:lnTo>
                    <a:pt x="0" y="31"/>
                  </a:lnTo>
                  <a:lnTo>
                    <a:pt x="0" y="38"/>
                  </a:lnTo>
                  <a:lnTo>
                    <a:pt x="0" y="46"/>
                  </a:lnTo>
                  <a:lnTo>
                    <a:pt x="4" y="54"/>
                  </a:lnTo>
                  <a:lnTo>
                    <a:pt x="8" y="59"/>
                  </a:lnTo>
                  <a:lnTo>
                    <a:pt x="16" y="69"/>
                  </a:lnTo>
                  <a:lnTo>
                    <a:pt x="21" y="74"/>
                  </a:lnTo>
                  <a:lnTo>
                    <a:pt x="33" y="82"/>
                  </a:lnTo>
                  <a:lnTo>
                    <a:pt x="40" y="86"/>
                  </a:lnTo>
                  <a:lnTo>
                    <a:pt x="50" y="90"/>
                  </a:lnTo>
                  <a:lnTo>
                    <a:pt x="61" y="93"/>
                  </a:lnTo>
                  <a:lnTo>
                    <a:pt x="73" y="95"/>
                  </a:lnTo>
                  <a:lnTo>
                    <a:pt x="78" y="93"/>
                  </a:lnTo>
                  <a:lnTo>
                    <a:pt x="84" y="93"/>
                  </a:lnTo>
                  <a:lnTo>
                    <a:pt x="92" y="93"/>
                  </a:lnTo>
                  <a:lnTo>
                    <a:pt x="97" y="93"/>
                  </a:lnTo>
                  <a:lnTo>
                    <a:pt x="105" y="92"/>
                  </a:lnTo>
                  <a:lnTo>
                    <a:pt x="113" y="92"/>
                  </a:lnTo>
                  <a:lnTo>
                    <a:pt x="120" y="90"/>
                  </a:lnTo>
                  <a:lnTo>
                    <a:pt x="128" y="90"/>
                  </a:lnTo>
                  <a:lnTo>
                    <a:pt x="135" y="86"/>
                  </a:lnTo>
                  <a:lnTo>
                    <a:pt x="143" y="84"/>
                  </a:lnTo>
                  <a:lnTo>
                    <a:pt x="151" y="82"/>
                  </a:lnTo>
                  <a:lnTo>
                    <a:pt x="160" y="80"/>
                  </a:lnTo>
                  <a:lnTo>
                    <a:pt x="168" y="78"/>
                  </a:lnTo>
                  <a:lnTo>
                    <a:pt x="175" y="76"/>
                  </a:lnTo>
                  <a:lnTo>
                    <a:pt x="183" y="73"/>
                  </a:lnTo>
                  <a:lnTo>
                    <a:pt x="192" y="71"/>
                  </a:lnTo>
                  <a:lnTo>
                    <a:pt x="198" y="69"/>
                  </a:lnTo>
                  <a:lnTo>
                    <a:pt x="204" y="65"/>
                  </a:lnTo>
                  <a:lnTo>
                    <a:pt x="211" y="61"/>
                  </a:lnTo>
                  <a:lnTo>
                    <a:pt x="217" y="59"/>
                  </a:lnTo>
                  <a:lnTo>
                    <a:pt x="227" y="54"/>
                  </a:lnTo>
                  <a:lnTo>
                    <a:pt x="234" y="48"/>
                  </a:lnTo>
                  <a:lnTo>
                    <a:pt x="238" y="42"/>
                  </a:lnTo>
                  <a:lnTo>
                    <a:pt x="240" y="38"/>
                  </a:lnTo>
                  <a:lnTo>
                    <a:pt x="236" y="35"/>
                  </a:lnTo>
                  <a:lnTo>
                    <a:pt x="232" y="31"/>
                  </a:lnTo>
                  <a:lnTo>
                    <a:pt x="221" y="27"/>
                  </a:lnTo>
                  <a:lnTo>
                    <a:pt x="213" y="27"/>
                  </a:lnTo>
                  <a:lnTo>
                    <a:pt x="206" y="27"/>
                  </a:lnTo>
                  <a:lnTo>
                    <a:pt x="200" y="29"/>
                  </a:lnTo>
                  <a:lnTo>
                    <a:pt x="192" y="31"/>
                  </a:lnTo>
                  <a:lnTo>
                    <a:pt x="187" y="35"/>
                  </a:lnTo>
                  <a:lnTo>
                    <a:pt x="181" y="38"/>
                  </a:lnTo>
                  <a:lnTo>
                    <a:pt x="175" y="42"/>
                  </a:lnTo>
                  <a:lnTo>
                    <a:pt x="170" y="46"/>
                  </a:lnTo>
                  <a:lnTo>
                    <a:pt x="164" y="50"/>
                  </a:lnTo>
                  <a:lnTo>
                    <a:pt x="156" y="54"/>
                  </a:lnTo>
                  <a:lnTo>
                    <a:pt x="151" y="55"/>
                  </a:lnTo>
                  <a:lnTo>
                    <a:pt x="143" y="57"/>
                  </a:lnTo>
                  <a:lnTo>
                    <a:pt x="135" y="57"/>
                  </a:lnTo>
                  <a:lnTo>
                    <a:pt x="128" y="57"/>
                  </a:lnTo>
                  <a:lnTo>
                    <a:pt x="120" y="55"/>
                  </a:lnTo>
                  <a:lnTo>
                    <a:pt x="111" y="52"/>
                  </a:lnTo>
                  <a:lnTo>
                    <a:pt x="105" y="48"/>
                  </a:lnTo>
                  <a:lnTo>
                    <a:pt x="101" y="46"/>
                  </a:lnTo>
                  <a:lnTo>
                    <a:pt x="101" y="44"/>
                  </a:lnTo>
                  <a:lnTo>
                    <a:pt x="105" y="42"/>
                  </a:lnTo>
                  <a:lnTo>
                    <a:pt x="114" y="40"/>
                  </a:lnTo>
                  <a:lnTo>
                    <a:pt x="122" y="35"/>
                  </a:lnTo>
                  <a:lnTo>
                    <a:pt x="133" y="31"/>
                  </a:lnTo>
                  <a:lnTo>
                    <a:pt x="141" y="25"/>
                  </a:lnTo>
                  <a:lnTo>
                    <a:pt x="147" y="17"/>
                  </a:lnTo>
                  <a:lnTo>
                    <a:pt x="143" y="12"/>
                  </a:lnTo>
                  <a:lnTo>
                    <a:pt x="141" y="8"/>
                  </a:lnTo>
                  <a:lnTo>
                    <a:pt x="135" y="4"/>
                  </a:lnTo>
                  <a:lnTo>
                    <a:pt x="130" y="2"/>
                  </a:lnTo>
                  <a:lnTo>
                    <a:pt x="122" y="0"/>
                  </a:lnTo>
                  <a:lnTo>
                    <a:pt x="113" y="0"/>
                  </a:lnTo>
                  <a:lnTo>
                    <a:pt x="105" y="0"/>
                  </a:lnTo>
                  <a:lnTo>
                    <a:pt x="95" y="2"/>
                  </a:lnTo>
                  <a:lnTo>
                    <a:pt x="86" y="2"/>
                  </a:lnTo>
                  <a:lnTo>
                    <a:pt x="76" y="4"/>
                  </a:lnTo>
                  <a:lnTo>
                    <a:pt x="67" y="4"/>
                  </a:lnTo>
                  <a:lnTo>
                    <a:pt x="61" y="6"/>
                  </a:lnTo>
                  <a:lnTo>
                    <a:pt x="54" y="8"/>
                  </a:lnTo>
                  <a:lnTo>
                    <a:pt x="50" y="8"/>
                  </a:lnTo>
                  <a:lnTo>
                    <a:pt x="46" y="10"/>
                  </a:lnTo>
                  <a:lnTo>
                    <a:pt x="46" y="12"/>
                  </a:lnTo>
                  <a:close/>
                </a:path>
              </a:pathLst>
            </a:custGeom>
            <a:solidFill>
              <a:srgbClr val="FFB8B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24" name="Freeform 21"/>
            <p:cNvSpPr>
              <a:spLocks/>
            </p:cNvSpPr>
            <p:nvPr/>
          </p:nvSpPr>
          <p:spPr bwMode="auto">
            <a:xfrm>
              <a:off x="2884488" y="2409825"/>
              <a:ext cx="330200" cy="131763"/>
            </a:xfrm>
            <a:custGeom>
              <a:avLst/>
              <a:gdLst>
                <a:gd name="T0" fmla="*/ 2147483647 w 416"/>
                <a:gd name="T1" fmla="*/ 2147483647 h 165"/>
                <a:gd name="T2" fmla="*/ 2147483647 w 416"/>
                <a:gd name="T3" fmla="*/ 2147483647 h 165"/>
                <a:gd name="T4" fmla="*/ 2147483647 w 416"/>
                <a:gd name="T5" fmla="*/ 2147483647 h 165"/>
                <a:gd name="T6" fmla="*/ 2147483647 w 416"/>
                <a:gd name="T7" fmla="*/ 2147483647 h 165"/>
                <a:gd name="T8" fmla="*/ 2147483647 w 416"/>
                <a:gd name="T9" fmla="*/ 2147483647 h 165"/>
                <a:gd name="T10" fmla="*/ 2147483647 w 416"/>
                <a:gd name="T11" fmla="*/ 2147483647 h 165"/>
                <a:gd name="T12" fmla="*/ 2147483647 w 416"/>
                <a:gd name="T13" fmla="*/ 2147483647 h 165"/>
                <a:gd name="T14" fmla="*/ 2147483647 w 416"/>
                <a:gd name="T15" fmla="*/ 2147483647 h 165"/>
                <a:gd name="T16" fmla="*/ 2147483647 w 416"/>
                <a:gd name="T17" fmla="*/ 2147483647 h 165"/>
                <a:gd name="T18" fmla="*/ 2147483647 w 416"/>
                <a:gd name="T19" fmla="*/ 2147483647 h 165"/>
                <a:gd name="T20" fmla="*/ 2147483647 w 416"/>
                <a:gd name="T21" fmla="*/ 2147483647 h 165"/>
                <a:gd name="T22" fmla="*/ 2147483647 w 416"/>
                <a:gd name="T23" fmla="*/ 2147483647 h 165"/>
                <a:gd name="T24" fmla="*/ 2147483647 w 416"/>
                <a:gd name="T25" fmla="*/ 2147483647 h 165"/>
                <a:gd name="T26" fmla="*/ 2147483647 w 416"/>
                <a:gd name="T27" fmla="*/ 2147483647 h 165"/>
                <a:gd name="T28" fmla="*/ 2147483647 w 416"/>
                <a:gd name="T29" fmla="*/ 2147483647 h 165"/>
                <a:gd name="T30" fmla="*/ 2147483647 w 416"/>
                <a:gd name="T31" fmla="*/ 2147483647 h 165"/>
                <a:gd name="T32" fmla="*/ 2147483647 w 416"/>
                <a:gd name="T33" fmla="*/ 2147483647 h 165"/>
                <a:gd name="T34" fmla="*/ 2147483647 w 416"/>
                <a:gd name="T35" fmla="*/ 2147483647 h 165"/>
                <a:gd name="T36" fmla="*/ 2147483647 w 416"/>
                <a:gd name="T37" fmla="*/ 2147483647 h 165"/>
                <a:gd name="T38" fmla="*/ 2147483647 w 416"/>
                <a:gd name="T39" fmla="*/ 2147483647 h 165"/>
                <a:gd name="T40" fmla="*/ 2147483647 w 416"/>
                <a:gd name="T41" fmla="*/ 2147483647 h 165"/>
                <a:gd name="T42" fmla="*/ 2147483647 w 416"/>
                <a:gd name="T43" fmla="*/ 2147483647 h 165"/>
                <a:gd name="T44" fmla="*/ 2147483647 w 416"/>
                <a:gd name="T45" fmla="*/ 2147483647 h 165"/>
                <a:gd name="T46" fmla="*/ 2147483647 w 416"/>
                <a:gd name="T47" fmla="*/ 2147483647 h 165"/>
                <a:gd name="T48" fmla="*/ 2147483647 w 416"/>
                <a:gd name="T49" fmla="*/ 2147483647 h 165"/>
                <a:gd name="T50" fmla="*/ 2147483647 w 416"/>
                <a:gd name="T51" fmla="*/ 2147483647 h 165"/>
                <a:gd name="T52" fmla="*/ 2147483647 w 416"/>
                <a:gd name="T53" fmla="*/ 2147483647 h 165"/>
                <a:gd name="T54" fmla="*/ 2147483647 w 416"/>
                <a:gd name="T55" fmla="*/ 2147483647 h 165"/>
                <a:gd name="T56" fmla="*/ 2147483647 w 416"/>
                <a:gd name="T57" fmla="*/ 2147483647 h 165"/>
                <a:gd name="T58" fmla="*/ 2147483647 w 416"/>
                <a:gd name="T59" fmla="*/ 2147483647 h 165"/>
                <a:gd name="T60" fmla="*/ 2147483647 w 416"/>
                <a:gd name="T61" fmla="*/ 2147483647 h 165"/>
                <a:gd name="T62" fmla="*/ 2147483647 w 416"/>
                <a:gd name="T63" fmla="*/ 2147483647 h 165"/>
                <a:gd name="T64" fmla="*/ 2147483647 w 416"/>
                <a:gd name="T65" fmla="*/ 2147483647 h 165"/>
                <a:gd name="T66" fmla="*/ 2147483647 w 416"/>
                <a:gd name="T67" fmla="*/ 2147483647 h 165"/>
                <a:gd name="T68" fmla="*/ 2147483647 w 416"/>
                <a:gd name="T69" fmla="*/ 2147483647 h 165"/>
                <a:gd name="T70" fmla="*/ 2147483647 w 416"/>
                <a:gd name="T71" fmla="*/ 2147483647 h 165"/>
                <a:gd name="T72" fmla="*/ 2147483647 w 416"/>
                <a:gd name="T73" fmla="*/ 2147483647 h 165"/>
                <a:gd name="T74" fmla="*/ 2147483647 w 416"/>
                <a:gd name="T75" fmla="*/ 2147483647 h 165"/>
                <a:gd name="T76" fmla="*/ 2147483647 w 416"/>
                <a:gd name="T77" fmla="*/ 2147483647 h 165"/>
                <a:gd name="T78" fmla="*/ 2147483647 w 416"/>
                <a:gd name="T79" fmla="*/ 2147483647 h 165"/>
                <a:gd name="T80" fmla="*/ 2147483647 w 416"/>
                <a:gd name="T81" fmla="*/ 2147483647 h 165"/>
                <a:gd name="T82" fmla="*/ 2147483647 w 416"/>
                <a:gd name="T83" fmla="*/ 2147483647 h 165"/>
                <a:gd name="T84" fmla="*/ 2147483647 w 416"/>
                <a:gd name="T85" fmla="*/ 2147483647 h 165"/>
                <a:gd name="T86" fmla="*/ 2147483647 w 416"/>
                <a:gd name="T87" fmla="*/ 2147483647 h 165"/>
                <a:gd name="T88" fmla="*/ 2147483647 w 416"/>
                <a:gd name="T89" fmla="*/ 2147483647 h 165"/>
                <a:gd name="T90" fmla="*/ 2147483647 w 416"/>
                <a:gd name="T91" fmla="*/ 2147483647 h 165"/>
                <a:gd name="T92" fmla="*/ 2147483647 w 416"/>
                <a:gd name="T93" fmla="*/ 2147483647 h 165"/>
                <a:gd name="T94" fmla="*/ 2147483647 w 416"/>
                <a:gd name="T95" fmla="*/ 2147483647 h 165"/>
                <a:gd name="T96" fmla="*/ 2147483647 w 416"/>
                <a:gd name="T97" fmla="*/ 2147483647 h 165"/>
                <a:gd name="T98" fmla="*/ 2147483647 w 416"/>
                <a:gd name="T99" fmla="*/ 2147483647 h 165"/>
                <a:gd name="T100" fmla="*/ 2147483647 w 416"/>
                <a:gd name="T101" fmla="*/ 2147483647 h 165"/>
                <a:gd name="T102" fmla="*/ 2147483647 w 416"/>
                <a:gd name="T103" fmla="*/ 2147483647 h 165"/>
                <a:gd name="T104" fmla="*/ 2147483647 w 416"/>
                <a:gd name="T105" fmla="*/ 2147483647 h 165"/>
                <a:gd name="T106" fmla="*/ 2147483647 w 416"/>
                <a:gd name="T107" fmla="*/ 0 h 1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165"/>
                <a:gd name="T164" fmla="*/ 416 w 416"/>
                <a:gd name="T165" fmla="*/ 165 h 1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165">
                  <a:moveTo>
                    <a:pt x="72" y="0"/>
                  </a:moveTo>
                  <a:lnTo>
                    <a:pt x="67" y="8"/>
                  </a:lnTo>
                  <a:lnTo>
                    <a:pt x="63" y="17"/>
                  </a:lnTo>
                  <a:lnTo>
                    <a:pt x="59" y="25"/>
                  </a:lnTo>
                  <a:lnTo>
                    <a:pt x="55" y="32"/>
                  </a:lnTo>
                  <a:lnTo>
                    <a:pt x="51" y="40"/>
                  </a:lnTo>
                  <a:lnTo>
                    <a:pt x="50" y="46"/>
                  </a:lnTo>
                  <a:lnTo>
                    <a:pt x="46" y="51"/>
                  </a:lnTo>
                  <a:lnTo>
                    <a:pt x="42" y="59"/>
                  </a:lnTo>
                  <a:lnTo>
                    <a:pt x="36" y="66"/>
                  </a:lnTo>
                  <a:lnTo>
                    <a:pt x="29" y="76"/>
                  </a:lnTo>
                  <a:lnTo>
                    <a:pt x="23" y="82"/>
                  </a:lnTo>
                  <a:lnTo>
                    <a:pt x="19" y="89"/>
                  </a:lnTo>
                  <a:lnTo>
                    <a:pt x="10" y="97"/>
                  </a:lnTo>
                  <a:lnTo>
                    <a:pt x="6" y="101"/>
                  </a:lnTo>
                  <a:lnTo>
                    <a:pt x="0" y="103"/>
                  </a:lnTo>
                  <a:lnTo>
                    <a:pt x="2" y="103"/>
                  </a:lnTo>
                  <a:lnTo>
                    <a:pt x="10" y="108"/>
                  </a:lnTo>
                  <a:lnTo>
                    <a:pt x="15" y="110"/>
                  </a:lnTo>
                  <a:lnTo>
                    <a:pt x="23" y="114"/>
                  </a:lnTo>
                  <a:lnTo>
                    <a:pt x="31" y="116"/>
                  </a:lnTo>
                  <a:lnTo>
                    <a:pt x="42" y="122"/>
                  </a:lnTo>
                  <a:lnTo>
                    <a:pt x="50" y="123"/>
                  </a:lnTo>
                  <a:lnTo>
                    <a:pt x="61" y="129"/>
                  </a:lnTo>
                  <a:lnTo>
                    <a:pt x="67" y="129"/>
                  </a:lnTo>
                  <a:lnTo>
                    <a:pt x="72" y="133"/>
                  </a:lnTo>
                  <a:lnTo>
                    <a:pt x="80" y="135"/>
                  </a:lnTo>
                  <a:lnTo>
                    <a:pt x="86" y="137"/>
                  </a:lnTo>
                  <a:lnTo>
                    <a:pt x="93" y="139"/>
                  </a:lnTo>
                  <a:lnTo>
                    <a:pt x="99" y="141"/>
                  </a:lnTo>
                  <a:lnTo>
                    <a:pt x="107" y="142"/>
                  </a:lnTo>
                  <a:lnTo>
                    <a:pt x="114" y="144"/>
                  </a:lnTo>
                  <a:lnTo>
                    <a:pt x="120" y="146"/>
                  </a:lnTo>
                  <a:lnTo>
                    <a:pt x="127" y="150"/>
                  </a:lnTo>
                  <a:lnTo>
                    <a:pt x="135" y="150"/>
                  </a:lnTo>
                  <a:lnTo>
                    <a:pt x="145" y="154"/>
                  </a:lnTo>
                  <a:lnTo>
                    <a:pt x="150" y="154"/>
                  </a:lnTo>
                  <a:lnTo>
                    <a:pt x="158" y="156"/>
                  </a:lnTo>
                  <a:lnTo>
                    <a:pt x="166" y="158"/>
                  </a:lnTo>
                  <a:lnTo>
                    <a:pt x="175" y="160"/>
                  </a:lnTo>
                  <a:lnTo>
                    <a:pt x="183" y="160"/>
                  </a:lnTo>
                  <a:lnTo>
                    <a:pt x="192" y="161"/>
                  </a:lnTo>
                  <a:lnTo>
                    <a:pt x="200" y="161"/>
                  </a:lnTo>
                  <a:lnTo>
                    <a:pt x="209" y="163"/>
                  </a:lnTo>
                  <a:lnTo>
                    <a:pt x="217" y="163"/>
                  </a:lnTo>
                  <a:lnTo>
                    <a:pt x="226" y="163"/>
                  </a:lnTo>
                  <a:lnTo>
                    <a:pt x="234" y="163"/>
                  </a:lnTo>
                  <a:lnTo>
                    <a:pt x="243" y="165"/>
                  </a:lnTo>
                  <a:lnTo>
                    <a:pt x="251" y="163"/>
                  </a:lnTo>
                  <a:lnTo>
                    <a:pt x="259" y="163"/>
                  </a:lnTo>
                  <a:lnTo>
                    <a:pt x="268" y="163"/>
                  </a:lnTo>
                  <a:lnTo>
                    <a:pt x="278" y="163"/>
                  </a:lnTo>
                  <a:lnTo>
                    <a:pt x="285" y="161"/>
                  </a:lnTo>
                  <a:lnTo>
                    <a:pt x="295" y="160"/>
                  </a:lnTo>
                  <a:lnTo>
                    <a:pt x="304" y="160"/>
                  </a:lnTo>
                  <a:lnTo>
                    <a:pt x="314" y="158"/>
                  </a:lnTo>
                  <a:lnTo>
                    <a:pt x="321" y="156"/>
                  </a:lnTo>
                  <a:lnTo>
                    <a:pt x="329" y="154"/>
                  </a:lnTo>
                  <a:lnTo>
                    <a:pt x="338" y="152"/>
                  </a:lnTo>
                  <a:lnTo>
                    <a:pt x="348" y="150"/>
                  </a:lnTo>
                  <a:lnTo>
                    <a:pt x="356" y="144"/>
                  </a:lnTo>
                  <a:lnTo>
                    <a:pt x="365" y="142"/>
                  </a:lnTo>
                  <a:lnTo>
                    <a:pt x="373" y="139"/>
                  </a:lnTo>
                  <a:lnTo>
                    <a:pt x="382" y="135"/>
                  </a:lnTo>
                  <a:lnTo>
                    <a:pt x="390" y="131"/>
                  </a:lnTo>
                  <a:lnTo>
                    <a:pt x="399" y="125"/>
                  </a:lnTo>
                  <a:lnTo>
                    <a:pt x="407" y="122"/>
                  </a:lnTo>
                  <a:lnTo>
                    <a:pt x="416" y="118"/>
                  </a:lnTo>
                  <a:lnTo>
                    <a:pt x="413" y="116"/>
                  </a:lnTo>
                  <a:lnTo>
                    <a:pt x="405" y="116"/>
                  </a:lnTo>
                  <a:lnTo>
                    <a:pt x="397" y="116"/>
                  </a:lnTo>
                  <a:lnTo>
                    <a:pt x="392" y="116"/>
                  </a:lnTo>
                  <a:lnTo>
                    <a:pt x="384" y="116"/>
                  </a:lnTo>
                  <a:lnTo>
                    <a:pt x="376" y="116"/>
                  </a:lnTo>
                  <a:lnTo>
                    <a:pt x="367" y="116"/>
                  </a:lnTo>
                  <a:lnTo>
                    <a:pt x="357" y="116"/>
                  </a:lnTo>
                  <a:lnTo>
                    <a:pt x="348" y="114"/>
                  </a:lnTo>
                  <a:lnTo>
                    <a:pt x="337" y="114"/>
                  </a:lnTo>
                  <a:lnTo>
                    <a:pt x="327" y="114"/>
                  </a:lnTo>
                  <a:lnTo>
                    <a:pt x="316" y="114"/>
                  </a:lnTo>
                  <a:lnTo>
                    <a:pt x="304" y="114"/>
                  </a:lnTo>
                  <a:lnTo>
                    <a:pt x="295" y="114"/>
                  </a:lnTo>
                  <a:lnTo>
                    <a:pt x="283" y="112"/>
                  </a:lnTo>
                  <a:lnTo>
                    <a:pt x="272" y="110"/>
                  </a:lnTo>
                  <a:lnTo>
                    <a:pt x="262" y="110"/>
                  </a:lnTo>
                  <a:lnTo>
                    <a:pt x="253" y="108"/>
                  </a:lnTo>
                  <a:lnTo>
                    <a:pt x="243" y="108"/>
                  </a:lnTo>
                  <a:lnTo>
                    <a:pt x="236" y="106"/>
                  </a:lnTo>
                  <a:lnTo>
                    <a:pt x="228" y="106"/>
                  </a:lnTo>
                  <a:lnTo>
                    <a:pt x="223" y="106"/>
                  </a:lnTo>
                  <a:lnTo>
                    <a:pt x="215" y="103"/>
                  </a:lnTo>
                  <a:lnTo>
                    <a:pt x="211" y="103"/>
                  </a:lnTo>
                  <a:lnTo>
                    <a:pt x="207" y="101"/>
                  </a:lnTo>
                  <a:lnTo>
                    <a:pt x="207" y="97"/>
                  </a:lnTo>
                  <a:lnTo>
                    <a:pt x="215" y="95"/>
                  </a:lnTo>
                  <a:lnTo>
                    <a:pt x="219" y="93"/>
                  </a:lnTo>
                  <a:lnTo>
                    <a:pt x="226" y="89"/>
                  </a:lnTo>
                  <a:lnTo>
                    <a:pt x="232" y="87"/>
                  </a:lnTo>
                  <a:lnTo>
                    <a:pt x="240" y="85"/>
                  </a:lnTo>
                  <a:lnTo>
                    <a:pt x="247" y="82"/>
                  </a:lnTo>
                  <a:lnTo>
                    <a:pt x="255" y="80"/>
                  </a:lnTo>
                  <a:lnTo>
                    <a:pt x="262" y="76"/>
                  </a:lnTo>
                  <a:lnTo>
                    <a:pt x="272" y="74"/>
                  </a:lnTo>
                  <a:lnTo>
                    <a:pt x="280" y="70"/>
                  </a:lnTo>
                  <a:lnTo>
                    <a:pt x="287" y="66"/>
                  </a:lnTo>
                  <a:lnTo>
                    <a:pt x="295" y="65"/>
                  </a:lnTo>
                  <a:lnTo>
                    <a:pt x="304" y="61"/>
                  </a:lnTo>
                  <a:lnTo>
                    <a:pt x="312" y="57"/>
                  </a:lnTo>
                  <a:lnTo>
                    <a:pt x="319" y="53"/>
                  </a:lnTo>
                  <a:lnTo>
                    <a:pt x="327" y="51"/>
                  </a:lnTo>
                  <a:lnTo>
                    <a:pt x="337" y="47"/>
                  </a:lnTo>
                  <a:lnTo>
                    <a:pt x="342" y="46"/>
                  </a:lnTo>
                  <a:lnTo>
                    <a:pt x="348" y="42"/>
                  </a:lnTo>
                  <a:lnTo>
                    <a:pt x="354" y="38"/>
                  </a:lnTo>
                  <a:lnTo>
                    <a:pt x="361" y="36"/>
                  </a:lnTo>
                  <a:lnTo>
                    <a:pt x="369" y="32"/>
                  </a:lnTo>
                  <a:lnTo>
                    <a:pt x="376" y="28"/>
                  </a:lnTo>
                  <a:lnTo>
                    <a:pt x="376" y="25"/>
                  </a:lnTo>
                  <a:lnTo>
                    <a:pt x="375" y="23"/>
                  </a:lnTo>
                  <a:lnTo>
                    <a:pt x="371" y="23"/>
                  </a:lnTo>
                  <a:lnTo>
                    <a:pt x="367" y="23"/>
                  </a:lnTo>
                  <a:lnTo>
                    <a:pt x="361" y="23"/>
                  </a:lnTo>
                  <a:lnTo>
                    <a:pt x="356" y="25"/>
                  </a:lnTo>
                  <a:lnTo>
                    <a:pt x="348" y="25"/>
                  </a:lnTo>
                  <a:lnTo>
                    <a:pt x="340" y="27"/>
                  </a:lnTo>
                  <a:lnTo>
                    <a:pt x="331" y="27"/>
                  </a:lnTo>
                  <a:lnTo>
                    <a:pt x="323" y="27"/>
                  </a:lnTo>
                  <a:lnTo>
                    <a:pt x="314" y="27"/>
                  </a:lnTo>
                  <a:lnTo>
                    <a:pt x="306" y="28"/>
                  </a:lnTo>
                  <a:lnTo>
                    <a:pt x="299" y="30"/>
                  </a:lnTo>
                  <a:lnTo>
                    <a:pt x="291" y="30"/>
                  </a:lnTo>
                  <a:lnTo>
                    <a:pt x="280" y="30"/>
                  </a:lnTo>
                  <a:lnTo>
                    <a:pt x="272" y="30"/>
                  </a:lnTo>
                  <a:lnTo>
                    <a:pt x="262" y="30"/>
                  </a:lnTo>
                  <a:lnTo>
                    <a:pt x="255" y="32"/>
                  </a:lnTo>
                  <a:lnTo>
                    <a:pt x="247" y="32"/>
                  </a:lnTo>
                  <a:lnTo>
                    <a:pt x="238" y="32"/>
                  </a:lnTo>
                  <a:lnTo>
                    <a:pt x="230" y="32"/>
                  </a:lnTo>
                  <a:lnTo>
                    <a:pt x="223" y="32"/>
                  </a:lnTo>
                  <a:lnTo>
                    <a:pt x="215" y="32"/>
                  </a:lnTo>
                  <a:lnTo>
                    <a:pt x="207" y="32"/>
                  </a:lnTo>
                  <a:lnTo>
                    <a:pt x="198" y="32"/>
                  </a:lnTo>
                  <a:lnTo>
                    <a:pt x="192" y="32"/>
                  </a:lnTo>
                  <a:lnTo>
                    <a:pt x="185" y="30"/>
                  </a:lnTo>
                  <a:lnTo>
                    <a:pt x="177" y="30"/>
                  </a:lnTo>
                  <a:lnTo>
                    <a:pt x="171" y="30"/>
                  </a:lnTo>
                  <a:lnTo>
                    <a:pt x="166" y="30"/>
                  </a:lnTo>
                  <a:lnTo>
                    <a:pt x="158" y="30"/>
                  </a:lnTo>
                  <a:lnTo>
                    <a:pt x="152" y="28"/>
                  </a:lnTo>
                  <a:lnTo>
                    <a:pt x="146" y="27"/>
                  </a:lnTo>
                  <a:lnTo>
                    <a:pt x="143" y="27"/>
                  </a:lnTo>
                  <a:lnTo>
                    <a:pt x="133" y="27"/>
                  </a:lnTo>
                  <a:lnTo>
                    <a:pt x="127" y="25"/>
                  </a:lnTo>
                  <a:lnTo>
                    <a:pt x="116" y="21"/>
                  </a:lnTo>
                  <a:lnTo>
                    <a:pt x="107" y="17"/>
                  </a:lnTo>
                  <a:lnTo>
                    <a:pt x="95" y="11"/>
                  </a:lnTo>
                  <a:lnTo>
                    <a:pt x="88" y="9"/>
                  </a:lnTo>
                  <a:lnTo>
                    <a:pt x="80" y="4"/>
                  </a:lnTo>
                  <a:lnTo>
                    <a:pt x="74" y="2"/>
                  </a:lnTo>
                  <a:lnTo>
                    <a:pt x="72" y="0"/>
                  </a:lnTo>
                  <a:close/>
                </a:path>
              </a:pathLst>
            </a:custGeom>
            <a:solidFill>
              <a:srgbClr val="8AA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25" name="Freeform 22"/>
            <p:cNvSpPr>
              <a:spLocks/>
            </p:cNvSpPr>
            <p:nvPr/>
          </p:nvSpPr>
          <p:spPr bwMode="auto">
            <a:xfrm>
              <a:off x="2998788" y="2019300"/>
              <a:ext cx="146050" cy="265113"/>
            </a:xfrm>
            <a:custGeom>
              <a:avLst/>
              <a:gdLst>
                <a:gd name="T0" fmla="*/ 2147483647 w 184"/>
                <a:gd name="T1" fmla="*/ 2147483647 h 334"/>
                <a:gd name="T2" fmla="*/ 2147483647 w 184"/>
                <a:gd name="T3" fmla="*/ 2147483647 h 334"/>
                <a:gd name="T4" fmla="*/ 2147483647 w 184"/>
                <a:gd name="T5" fmla="*/ 2147483647 h 334"/>
                <a:gd name="T6" fmla="*/ 2147483647 w 184"/>
                <a:gd name="T7" fmla="*/ 2147483647 h 334"/>
                <a:gd name="T8" fmla="*/ 2147483647 w 184"/>
                <a:gd name="T9" fmla="*/ 2147483647 h 334"/>
                <a:gd name="T10" fmla="*/ 2147483647 w 184"/>
                <a:gd name="T11" fmla="*/ 2147483647 h 334"/>
                <a:gd name="T12" fmla="*/ 2147483647 w 184"/>
                <a:gd name="T13" fmla="*/ 2147483647 h 334"/>
                <a:gd name="T14" fmla="*/ 2147483647 w 184"/>
                <a:gd name="T15" fmla="*/ 2147483647 h 334"/>
                <a:gd name="T16" fmla="*/ 2147483647 w 184"/>
                <a:gd name="T17" fmla="*/ 2147483647 h 334"/>
                <a:gd name="T18" fmla="*/ 2147483647 w 184"/>
                <a:gd name="T19" fmla="*/ 2147483647 h 334"/>
                <a:gd name="T20" fmla="*/ 2147483647 w 184"/>
                <a:gd name="T21" fmla="*/ 2147483647 h 334"/>
                <a:gd name="T22" fmla="*/ 2147483647 w 184"/>
                <a:gd name="T23" fmla="*/ 2147483647 h 334"/>
                <a:gd name="T24" fmla="*/ 0 w 184"/>
                <a:gd name="T25" fmla="*/ 2147483647 h 334"/>
                <a:gd name="T26" fmla="*/ 0 w 184"/>
                <a:gd name="T27" fmla="*/ 2147483647 h 334"/>
                <a:gd name="T28" fmla="*/ 0 w 184"/>
                <a:gd name="T29" fmla="*/ 2147483647 h 334"/>
                <a:gd name="T30" fmla="*/ 2147483647 w 184"/>
                <a:gd name="T31" fmla="*/ 2147483647 h 334"/>
                <a:gd name="T32" fmla="*/ 2147483647 w 184"/>
                <a:gd name="T33" fmla="*/ 2147483647 h 334"/>
                <a:gd name="T34" fmla="*/ 2147483647 w 184"/>
                <a:gd name="T35" fmla="*/ 2147483647 h 334"/>
                <a:gd name="T36" fmla="*/ 2147483647 w 184"/>
                <a:gd name="T37" fmla="*/ 2147483647 h 334"/>
                <a:gd name="T38" fmla="*/ 2147483647 w 184"/>
                <a:gd name="T39" fmla="*/ 2147483647 h 334"/>
                <a:gd name="T40" fmla="*/ 2147483647 w 184"/>
                <a:gd name="T41" fmla="*/ 2147483647 h 334"/>
                <a:gd name="T42" fmla="*/ 2147483647 w 184"/>
                <a:gd name="T43" fmla="*/ 2147483647 h 334"/>
                <a:gd name="T44" fmla="*/ 2147483647 w 184"/>
                <a:gd name="T45" fmla="*/ 2147483647 h 334"/>
                <a:gd name="T46" fmla="*/ 2147483647 w 184"/>
                <a:gd name="T47" fmla="*/ 2147483647 h 334"/>
                <a:gd name="T48" fmla="*/ 2147483647 w 184"/>
                <a:gd name="T49" fmla="*/ 2147483647 h 334"/>
                <a:gd name="T50" fmla="*/ 2147483647 w 184"/>
                <a:gd name="T51" fmla="*/ 2147483647 h 334"/>
                <a:gd name="T52" fmla="*/ 2147483647 w 184"/>
                <a:gd name="T53" fmla="*/ 2147483647 h 334"/>
                <a:gd name="T54" fmla="*/ 2147483647 w 184"/>
                <a:gd name="T55" fmla="*/ 2147483647 h 334"/>
                <a:gd name="T56" fmla="*/ 2147483647 w 184"/>
                <a:gd name="T57" fmla="*/ 2147483647 h 334"/>
                <a:gd name="T58" fmla="*/ 2147483647 w 184"/>
                <a:gd name="T59" fmla="*/ 2147483647 h 334"/>
                <a:gd name="T60" fmla="*/ 2147483647 w 184"/>
                <a:gd name="T61" fmla="*/ 2147483647 h 334"/>
                <a:gd name="T62" fmla="*/ 2147483647 w 184"/>
                <a:gd name="T63" fmla="*/ 2147483647 h 334"/>
                <a:gd name="T64" fmla="*/ 2147483647 w 184"/>
                <a:gd name="T65" fmla="*/ 2147483647 h 334"/>
                <a:gd name="T66" fmla="*/ 2147483647 w 184"/>
                <a:gd name="T67" fmla="*/ 2147483647 h 334"/>
                <a:gd name="T68" fmla="*/ 2147483647 w 184"/>
                <a:gd name="T69" fmla="*/ 2147483647 h 334"/>
                <a:gd name="T70" fmla="*/ 2147483647 w 184"/>
                <a:gd name="T71" fmla="*/ 2147483647 h 334"/>
                <a:gd name="T72" fmla="*/ 2147483647 w 184"/>
                <a:gd name="T73" fmla="*/ 2147483647 h 334"/>
                <a:gd name="T74" fmla="*/ 2147483647 w 184"/>
                <a:gd name="T75" fmla="*/ 2147483647 h 334"/>
                <a:gd name="T76" fmla="*/ 2147483647 w 184"/>
                <a:gd name="T77" fmla="*/ 2147483647 h 334"/>
                <a:gd name="T78" fmla="*/ 2147483647 w 184"/>
                <a:gd name="T79" fmla="*/ 2147483647 h 334"/>
                <a:gd name="T80" fmla="*/ 2147483647 w 184"/>
                <a:gd name="T81" fmla="*/ 2147483647 h 334"/>
                <a:gd name="T82" fmla="*/ 2147483647 w 184"/>
                <a:gd name="T83" fmla="*/ 2147483647 h 334"/>
                <a:gd name="T84" fmla="*/ 2147483647 w 184"/>
                <a:gd name="T85" fmla="*/ 2147483647 h 334"/>
                <a:gd name="T86" fmla="*/ 2147483647 w 184"/>
                <a:gd name="T87" fmla="*/ 2147483647 h 334"/>
                <a:gd name="T88" fmla="*/ 2147483647 w 184"/>
                <a:gd name="T89" fmla="*/ 2147483647 h 334"/>
                <a:gd name="T90" fmla="*/ 2147483647 w 184"/>
                <a:gd name="T91" fmla="*/ 2147483647 h 334"/>
                <a:gd name="T92" fmla="*/ 2147483647 w 184"/>
                <a:gd name="T93" fmla="*/ 2147483647 h 334"/>
                <a:gd name="T94" fmla="*/ 2147483647 w 184"/>
                <a:gd name="T95" fmla="*/ 0 h 334"/>
                <a:gd name="T96" fmla="*/ 2147483647 w 184"/>
                <a:gd name="T97" fmla="*/ 0 h 3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4"/>
                <a:gd name="T148" fmla="*/ 0 h 334"/>
                <a:gd name="T149" fmla="*/ 184 w 184"/>
                <a:gd name="T150" fmla="*/ 334 h 3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4" h="334">
                  <a:moveTo>
                    <a:pt x="97" y="0"/>
                  </a:moveTo>
                  <a:lnTo>
                    <a:pt x="93" y="7"/>
                  </a:lnTo>
                  <a:lnTo>
                    <a:pt x="93" y="15"/>
                  </a:lnTo>
                  <a:lnTo>
                    <a:pt x="91" y="21"/>
                  </a:lnTo>
                  <a:lnTo>
                    <a:pt x="91" y="28"/>
                  </a:lnTo>
                  <a:lnTo>
                    <a:pt x="89" y="36"/>
                  </a:lnTo>
                  <a:lnTo>
                    <a:pt x="87" y="41"/>
                  </a:lnTo>
                  <a:lnTo>
                    <a:pt x="85" y="49"/>
                  </a:lnTo>
                  <a:lnTo>
                    <a:pt x="85" y="55"/>
                  </a:lnTo>
                  <a:lnTo>
                    <a:pt x="81" y="66"/>
                  </a:lnTo>
                  <a:lnTo>
                    <a:pt x="76" y="78"/>
                  </a:lnTo>
                  <a:lnTo>
                    <a:pt x="72" y="87"/>
                  </a:lnTo>
                  <a:lnTo>
                    <a:pt x="68" y="98"/>
                  </a:lnTo>
                  <a:lnTo>
                    <a:pt x="62" y="106"/>
                  </a:lnTo>
                  <a:lnTo>
                    <a:pt x="59" y="114"/>
                  </a:lnTo>
                  <a:lnTo>
                    <a:pt x="53" y="121"/>
                  </a:lnTo>
                  <a:lnTo>
                    <a:pt x="49" y="131"/>
                  </a:lnTo>
                  <a:lnTo>
                    <a:pt x="45" y="136"/>
                  </a:lnTo>
                  <a:lnTo>
                    <a:pt x="40" y="144"/>
                  </a:lnTo>
                  <a:lnTo>
                    <a:pt x="34" y="150"/>
                  </a:lnTo>
                  <a:lnTo>
                    <a:pt x="32" y="157"/>
                  </a:lnTo>
                  <a:lnTo>
                    <a:pt x="21" y="169"/>
                  </a:lnTo>
                  <a:lnTo>
                    <a:pt x="13" y="178"/>
                  </a:lnTo>
                  <a:lnTo>
                    <a:pt x="7" y="190"/>
                  </a:lnTo>
                  <a:lnTo>
                    <a:pt x="3" y="203"/>
                  </a:lnTo>
                  <a:lnTo>
                    <a:pt x="0" y="207"/>
                  </a:lnTo>
                  <a:lnTo>
                    <a:pt x="0" y="212"/>
                  </a:lnTo>
                  <a:lnTo>
                    <a:pt x="0" y="220"/>
                  </a:lnTo>
                  <a:lnTo>
                    <a:pt x="0" y="228"/>
                  </a:lnTo>
                  <a:lnTo>
                    <a:pt x="0" y="233"/>
                  </a:lnTo>
                  <a:lnTo>
                    <a:pt x="3" y="243"/>
                  </a:lnTo>
                  <a:lnTo>
                    <a:pt x="5" y="251"/>
                  </a:lnTo>
                  <a:lnTo>
                    <a:pt x="11" y="260"/>
                  </a:lnTo>
                  <a:lnTo>
                    <a:pt x="13" y="268"/>
                  </a:lnTo>
                  <a:lnTo>
                    <a:pt x="19" y="275"/>
                  </a:lnTo>
                  <a:lnTo>
                    <a:pt x="22" y="283"/>
                  </a:lnTo>
                  <a:lnTo>
                    <a:pt x="30" y="290"/>
                  </a:lnTo>
                  <a:lnTo>
                    <a:pt x="36" y="296"/>
                  </a:lnTo>
                  <a:lnTo>
                    <a:pt x="45" y="304"/>
                  </a:lnTo>
                  <a:lnTo>
                    <a:pt x="51" y="309"/>
                  </a:lnTo>
                  <a:lnTo>
                    <a:pt x="60" y="313"/>
                  </a:lnTo>
                  <a:lnTo>
                    <a:pt x="68" y="317"/>
                  </a:lnTo>
                  <a:lnTo>
                    <a:pt x="78" y="321"/>
                  </a:lnTo>
                  <a:lnTo>
                    <a:pt x="85" y="325"/>
                  </a:lnTo>
                  <a:lnTo>
                    <a:pt x="95" y="327"/>
                  </a:lnTo>
                  <a:lnTo>
                    <a:pt x="102" y="328"/>
                  </a:lnTo>
                  <a:lnTo>
                    <a:pt x="112" y="330"/>
                  </a:lnTo>
                  <a:lnTo>
                    <a:pt x="119" y="332"/>
                  </a:lnTo>
                  <a:lnTo>
                    <a:pt x="129" y="334"/>
                  </a:lnTo>
                  <a:lnTo>
                    <a:pt x="135" y="332"/>
                  </a:lnTo>
                  <a:lnTo>
                    <a:pt x="142" y="332"/>
                  </a:lnTo>
                  <a:lnTo>
                    <a:pt x="150" y="330"/>
                  </a:lnTo>
                  <a:lnTo>
                    <a:pt x="157" y="330"/>
                  </a:lnTo>
                  <a:lnTo>
                    <a:pt x="169" y="325"/>
                  </a:lnTo>
                  <a:lnTo>
                    <a:pt x="176" y="317"/>
                  </a:lnTo>
                  <a:lnTo>
                    <a:pt x="182" y="308"/>
                  </a:lnTo>
                  <a:lnTo>
                    <a:pt x="184" y="296"/>
                  </a:lnTo>
                  <a:lnTo>
                    <a:pt x="182" y="289"/>
                  </a:lnTo>
                  <a:lnTo>
                    <a:pt x="178" y="283"/>
                  </a:lnTo>
                  <a:lnTo>
                    <a:pt x="176" y="275"/>
                  </a:lnTo>
                  <a:lnTo>
                    <a:pt x="173" y="268"/>
                  </a:lnTo>
                  <a:lnTo>
                    <a:pt x="167" y="256"/>
                  </a:lnTo>
                  <a:lnTo>
                    <a:pt x="161" y="249"/>
                  </a:lnTo>
                  <a:lnTo>
                    <a:pt x="155" y="241"/>
                  </a:lnTo>
                  <a:lnTo>
                    <a:pt x="152" y="233"/>
                  </a:lnTo>
                  <a:lnTo>
                    <a:pt x="146" y="224"/>
                  </a:lnTo>
                  <a:lnTo>
                    <a:pt x="142" y="216"/>
                  </a:lnTo>
                  <a:lnTo>
                    <a:pt x="138" y="207"/>
                  </a:lnTo>
                  <a:lnTo>
                    <a:pt x="135" y="201"/>
                  </a:lnTo>
                  <a:lnTo>
                    <a:pt x="131" y="193"/>
                  </a:lnTo>
                  <a:lnTo>
                    <a:pt x="127" y="186"/>
                  </a:lnTo>
                  <a:lnTo>
                    <a:pt x="123" y="178"/>
                  </a:lnTo>
                  <a:lnTo>
                    <a:pt x="121" y="171"/>
                  </a:lnTo>
                  <a:lnTo>
                    <a:pt x="117" y="163"/>
                  </a:lnTo>
                  <a:lnTo>
                    <a:pt x="114" y="157"/>
                  </a:lnTo>
                  <a:lnTo>
                    <a:pt x="112" y="150"/>
                  </a:lnTo>
                  <a:lnTo>
                    <a:pt x="112" y="144"/>
                  </a:lnTo>
                  <a:lnTo>
                    <a:pt x="108" y="136"/>
                  </a:lnTo>
                  <a:lnTo>
                    <a:pt x="106" y="131"/>
                  </a:lnTo>
                  <a:lnTo>
                    <a:pt x="104" y="125"/>
                  </a:lnTo>
                  <a:lnTo>
                    <a:pt x="104" y="117"/>
                  </a:lnTo>
                  <a:lnTo>
                    <a:pt x="102" y="106"/>
                  </a:lnTo>
                  <a:lnTo>
                    <a:pt x="104" y="95"/>
                  </a:lnTo>
                  <a:lnTo>
                    <a:pt x="104" y="83"/>
                  </a:lnTo>
                  <a:lnTo>
                    <a:pt x="106" y="72"/>
                  </a:lnTo>
                  <a:lnTo>
                    <a:pt x="110" y="62"/>
                  </a:lnTo>
                  <a:lnTo>
                    <a:pt x="116" y="53"/>
                  </a:lnTo>
                  <a:lnTo>
                    <a:pt x="119" y="41"/>
                  </a:lnTo>
                  <a:lnTo>
                    <a:pt x="121" y="34"/>
                  </a:lnTo>
                  <a:lnTo>
                    <a:pt x="121" y="26"/>
                  </a:lnTo>
                  <a:lnTo>
                    <a:pt x="123" y="21"/>
                  </a:lnTo>
                  <a:lnTo>
                    <a:pt x="121" y="11"/>
                  </a:lnTo>
                  <a:lnTo>
                    <a:pt x="116" y="5"/>
                  </a:lnTo>
                  <a:lnTo>
                    <a:pt x="110" y="2"/>
                  </a:lnTo>
                  <a:lnTo>
                    <a:pt x="102" y="0"/>
                  </a:lnTo>
                  <a:lnTo>
                    <a:pt x="97" y="0"/>
                  </a:lnTo>
                  <a:close/>
                </a:path>
              </a:pathLst>
            </a:custGeom>
            <a:solidFill>
              <a:srgbClr val="FFE06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26" name="Freeform 84"/>
            <p:cNvSpPr>
              <a:spLocks/>
            </p:cNvSpPr>
            <p:nvPr/>
          </p:nvSpPr>
          <p:spPr bwMode="auto">
            <a:xfrm>
              <a:off x="2970213" y="1981200"/>
              <a:ext cx="100012" cy="309563"/>
            </a:xfrm>
            <a:custGeom>
              <a:avLst/>
              <a:gdLst>
                <a:gd name="T0" fmla="*/ 2147483647 w 126"/>
                <a:gd name="T1" fmla="*/ 2147483647 h 390"/>
                <a:gd name="T2" fmla="*/ 2147483647 w 126"/>
                <a:gd name="T3" fmla="*/ 2147483647 h 390"/>
                <a:gd name="T4" fmla="*/ 2147483647 w 126"/>
                <a:gd name="T5" fmla="*/ 2147483647 h 390"/>
                <a:gd name="T6" fmla="*/ 2147483647 w 126"/>
                <a:gd name="T7" fmla="*/ 2147483647 h 390"/>
                <a:gd name="T8" fmla="*/ 2147483647 w 126"/>
                <a:gd name="T9" fmla="*/ 2147483647 h 390"/>
                <a:gd name="T10" fmla="*/ 2147483647 w 126"/>
                <a:gd name="T11" fmla="*/ 2147483647 h 390"/>
                <a:gd name="T12" fmla="*/ 2147483647 w 126"/>
                <a:gd name="T13" fmla="*/ 2147483647 h 390"/>
                <a:gd name="T14" fmla="*/ 2147483647 w 126"/>
                <a:gd name="T15" fmla="*/ 2147483647 h 390"/>
                <a:gd name="T16" fmla="*/ 2147483647 w 126"/>
                <a:gd name="T17" fmla="*/ 2147483647 h 390"/>
                <a:gd name="T18" fmla="*/ 2147483647 w 126"/>
                <a:gd name="T19" fmla="*/ 2147483647 h 390"/>
                <a:gd name="T20" fmla="*/ 2147483647 w 126"/>
                <a:gd name="T21" fmla="*/ 2147483647 h 390"/>
                <a:gd name="T22" fmla="*/ 2147483647 w 126"/>
                <a:gd name="T23" fmla="*/ 2147483647 h 390"/>
                <a:gd name="T24" fmla="*/ 2147483647 w 126"/>
                <a:gd name="T25" fmla="*/ 2147483647 h 390"/>
                <a:gd name="T26" fmla="*/ 2147483647 w 126"/>
                <a:gd name="T27" fmla="*/ 2147483647 h 390"/>
                <a:gd name="T28" fmla="*/ 2147483647 w 126"/>
                <a:gd name="T29" fmla="*/ 2147483647 h 390"/>
                <a:gd name="T30" fmla="*/ 2147483647 w 126"/>
                <a:gd name="T31" fmla="*/ 2147483647 h 390"/>
                <a:gd name="T32" fmla="*/ 2147483647 w 126"/>
                <a:gd name="T33" fmla="*/ 2147483647 h 390"/>
                <a:gd name="T34" fmla="*/ 0 w 126"/>
                <a:gd name="T35" fmla="*/ 2147483647 h 390"/>
                <a:gd name="T36" fmla="*/ 0 w 126"/>
                <a:gd name="T37" fmla="*/ 2147483647 h 390"/>
                <a:gd name="T38" fmla="*/ 2147483647 w 126"/>
                <a:gd name="T39" fmla="*/ 2147483647 h 390"/>
                <a:gd name="T40" fmla="*/ 2147483647 w 126"/>
                <a:gd name="T41" fmla="*/ 2147483647 h 390"/>
                <a:gd name="T42" fmla="*/ 2147483647 w 126"/>
                <a:gd name="T43" fmla="*/ 2147483647 h 390"/>
                <a:gd name="T44" fmla="*/ 2147483647 w 126"/>
                <a:gd name="T45" fmla="*/ 2147483647 h 390"/>
                <a:gd name="T46" fmla="*/ 2147483647 w 126"/>
                <a:gd name="T47" fmla="*/ 2147483647 h 390"/>
                <a:gd name="T48" fmla="*/ 2147483647 w 126"/>
                <a:gd name="T49" fmla="*/ 2147483647 h 390"/>
                <a:gd name="T50" fmla="*/ 2147483647 w 126"/>
                <a:gd name="T51" fmla="*/ 2147483647 h 390"/>
                <a:gd name="T52" fmla="*/ 2147483647 w 126"/>
                <a:gd name="T53" fmla="*/ 2147483647 h 390"/>
                <a:gd name="T54" fmla="*/ 2147483647 w 126"/>
                <a:gd name="T55" fmla="*/ 2147483647 h 390"/>
                <a:gd name="T56" fmla="*/ 2147483647 w 126"/>
                <a:gd name="T57" fmla="*/ 2147483647 h 390"/>
                <a:gd name="T58" fmla="*/ 2147483647 w 126"/>
                <a:gd name="T59" fmla="*/ 2147483647 h 390"/>
                <a:gd name="T60" fmla="*/ 2147483647 w 126"/>
                <a:gd name="T61" fmla="*/ 2147483647 h 390"/>
                <a:gd name="T62" fmla="*/ 2147483647 w 126"/>
                <a:gd name="T63" fmla="*/ 2147483647 h 390"/>
                <a:gd name="T64" fmla="*/ 2147483647 w 126"/>
                <a:gd name="T65" fmla="*/ 2147483647 h 390"/>
                <a:gd name="T66" fmla="*/ 2147483647 w 126"/>
                <a:gd name="T67" fmla="*/ 2147483647 h 390"/>
                <a:gd name="T68" fmla="*/ 2147483647 w 126"/>
                <a:gd name="T69" fmla="*/ 2147483647 h 390"/>
                <a:gd name="T70" fmla="*/ 2147483647 w 126"/>
                <a:gd name="T71" fmla="*/ 2147483647 h 390"/>
                <a:gd name="T72" fmla="*/ 2147483647 w 126"/>
                <a:gd name="T73" fmla="*/ 2147483647 h 390"/>
                <a:gd name="T74" fmla="*/ 2147483647 w 126"/>
                <a:gd name="T75" fmla="*/ 2147483647 h 390"/>
                <a:gd name="T76" fmla="*/ 2147483647 w 126"/>
                <a:gd name="T77" fmla="*/ 2147483647 h 390"/>
                <a:gd name="T78" fmla="*/ 2147483647 w 126"/>
                <a:gd name="T79" fmla="*/ 2147483647 h 390"/>
                <a:gd name="T80" fmla="*/ 2147483647 w 126"/>
                <a:gd name="T81" fmla="*/ 2147483647 h 390"/>
                <a:gd name="T82" fmla="*/ 2147483647 w 126"/>
                <a:gd name="T83" fmla="*/ 2147483647 h 390"/>
                <a:gd name="T84" fmla="*/ 2147483647 w 126"/>
                <a:gd name="T85" fmla="*/ 2147483647 h 390"/>
                <a:gd name="T86" fmla="*/ 2147483647 w 126"/>
                <a:gd name="T87" fmla="*/ 2147483647 h 390"/>
                <a:gd name="T88" fmla="*/ 2147483647 w 126"/>
                <a:gd name="T89" fmla="*/ 2147483647 h 390"/>
                <a:gd name="T90" fmla="*/ 2147483647 w 126"/>
                <a:gd name="T91" fmla="*/ 2147483647 h 390"/>
                <a:gd name="T92" fmla="*/ 2147483647 w 126"/>
                <a:gd name="T93" fmla="*/ 2147483647 h 390"/>
                <a:gd name="T94" fmla="*/ 2147483647 w 126"/>
                <a:gd name="T95" fmla="*/ 2147483647 h 390"/>
                <a:gd name="T96" fmla="*/ 2147483647 w 126"/>
                <a:gd name="T97" fmla="*/ 2147483647 h 390"/>
                <a:gd name="T98" fmla="*/ 2147483647 w 126"/>
                <a:gd name="T99" fmla="*/ 2147483647 h 390"/>
                <a:gd name="T100" fmla="*/ 2147483647 w 126"/>
                <a:gd name="T101" fmla="*/ 2147483647 h 390"/>
                <a:gd name="T102" fmla="*/ 2147483647 w 126"/>
                <a:gd name="T103" fmla="*/ 2147483647 h 390"/>
                <a:gd name="T104" fmla="*/ 2147483647 w 126"/>
                <a:gd name="T105" fmla="*/ 2147483647 h 390"/>
                <a:gd name="T106" fmla="*/ 2147483647 w 126"/>
                <a:gd name="T107" fmla="*/ 2147483647 h 390"/>
                <a:gd name="T108" fmla="*/ 2147483647 w 126"/>
                <a:gd name="T109" fmla="*/ 2147483647 h 390"/>
                <a:gd name="T110" fmla="*/ 2147483647 w 126"/>
                <a:gd name="T111" fmla="*/ 2147483647 h 390"/>
                <a:gd name="T112" fmla="*/ 2147483647 w 126"/>
                <a:gd name="T113" fmla="*/ 2147483647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390"/>
                <a:gd name="T173" fmla="*/ 126 w 126"/>
                <a:gd name="T174" fmla="*/ 390 h 3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390">
                  <a:moveTo>
                    <a:pt x="99" y="48"/>
                  </a:moveTo>
                  <a:lnTo>
                    <a:pt x="97" y="59"/>
                  </a:lnTo>
                  <a:lnTo>
                    <a:pt x="96" y="70"/>
                  </a:lnTo>
                  <a:lnTo>
                    <a:pt x="94" y="76"/>
                  </a:lnTo>
                  <a:lnTo>
                    <a:pt x="94" y="84"/>
                  </a:lnTo>
                  <a:lnTo>
                    <a:pt x="92" y="89"/>
                  </a:lnTo>
                  <a:lnTo>
                    <a:pt x="92" y="95"/>
                  </a:lnTo>
                  <a:lnTo>
                    <a:pt x="88" y="105"/>
                  </a:lnTo>
                  <a:lnTo>
                    <a:pt x="86" y="116"/>
                  </a:lnTo>
                  <a:lnTo>
                    <a:pt x="84" y="126"/>
                  </a:lnTo>
                  <a:lnTo>
                    <a:pt x="82" y="137"/>
                  </a:lnTo>
                  <a:lnTo>
                    <a:pt x="77" y="146"/>
                  </a:lnTo>
                  <a:lnTo>
                    <a:pt x="73" y="154"/>
                  </a:lnTo>
                  <a:lnTo>
                    <a:pt x="69" y="164"/>
                  </a:lnTo>
                  <a:lnTo>
                    <a:pt x="65" y="173"/>
                  </a:lnTo>
                  <a:lnTo>
                    <a:pt x="61" y="181"/>
                  </a:lnTo>
                  <a:lnTo>
                    <a:pt x="58" y="190"/>
                  </a:lnTo>
                  <a:lnTo>
                    <a:pt x="54" y="198"/>
                  </a:lnTo>
                  <a:lnTo>
                    <a:pt x="50" y="205"/>
                  </a:lnTo>
                  <a:lnTo>
                    <a:pt x="46" y="213"/>
                  </a:lnTo>
                  <a:lnTo>
                    <a:pt x="42" y="221"/>
                  </a:lnTo>
                  <a:lnTo>
                    <a:pt x="37" y="228"/>
                  </a:lnTo>
                  <a:lnTo>
                    <a:pt x="35" y="236"/>
                  </a:lnTo>
                  <a:lnTo>
                    <a:pt x="29" y="241"/>
                  </a:lnTo>
                  <a:lnTo>
                    <a:pt x="27" y="251"/>
                  </a:lnTo>
                  <a:lnTo>
                    <a:pt x="23" y="257"/>
                  </a:lnTo>
                  <a:lnTo>
                    <a:pt x="19" y="264"/>
                  </a:lnTo>
                  <a:lnTo>
                    <a:pt x="16" y="270"/>
                  </a:lnTo>
                  <a:lnTo>
                    <a:pt x="14" y="278"/>
                  </a:lnTo>
                  <a:lnTo>
                    <a:pt x="10" y="283"/>
                  </a:lnTo>
                  <a:lnTo>
                    <a:pt x="8" y="291"/>
                  </a:lnTo>
                  <a:lnTo>
                    <a:pt x="6" y="297"/>
                  </a:lnTo>
                  <a:lnTo>
                    <a:pt x="4" y="304"/>
                  </a:lnTo>
                  <a:lnTo>
                    <a:pt x="2" y="312"/>
                  </a:lnTo>
                  <a:lnTo>
                    <a:pt x="2" y="319"/>
                  </a:lnTo>
                  <a:lnTo>
                    <a:pt x="0" y="325"/>
                  </a:lnTo>
                  <a:lnTo>
                    <a:pt x="0" y="331"/>
                  </a:lnTo>
                  <a:lnTo>
                    <a:pt x="0" y="337"/>
                  </a:lnTo>
                  <a:lnTo>
                    <a:pt x="2" y="342"/>
                  </a:lnTo>
                  <a:lnTo>
                    <a:pt x="8" y="352"/>
                  </a:lnTo>
                  <a:lnTo>
                    <a:pt x="16" y="359"/>
                  </a:lnTo>
                  <a:lnTo>
                    <a:pt x="25" y="367"/>
                  </a:lnTo>
                  <a:lnTo>
                    <a:pt x="37" y="373"/>
                  </a:lnTo>
                  <a:lnTo>
                    <a:pt x="42" y="375"/>
                  </a:lnTo>
                  <a:lnTo>
                    <a:pt x="48" y="378"/>
                  </a:lnTo>
                  <a:lnTo>
                    <a:pt x="54" y="380"/>
                  </a:lnTo>
                  <a:lnTo>
                    <a:pt x="59" y="382"/>
                  </a:lnTo>
                  <a:lnTo>
                    <a:pt x="71" y="384"/>
                  </a:lnTo>
                  <a:lnTo>
                    <a:pt x="84" y="386"/>
                  </a:lnTo>
                  <a:lnTo>
                    <a:pt x="94" y="388"/>
                  </a:lnTo>
                  <a:lnTo>
                    <a:pt x="105" y="390"/>
                  </a:lnTo>
                  <a:lnTo>
                    <a:pt x="113" y="390"/>
                  </a:lnTo>
                  <a:lnTo>
                    <a:pt x="120" y="390"/>
                  </a:lnTo>
                  <a:lnTo>
                    <a:pt x="124" y="390"/>
                  </a:lnTo>
                  <a:lnTo>
                    <a:pt x="126" y="390"/>
                  </a:lnTo>
                  <a:lnTo>
                    <a:pt x="124" y="390"/>
                  </a:lnTo>
                  <a:lnTo>
                    <a:pt x="122" y="390"/>
                  </a:lnTo>
                  <a:lnTo>
                    <a:pt x="118" y="388"/>
                  </a:lnTo>
                  <a:lnTo>
                    <a:pt x="113" y="386"/>
                  </a:lnTo>
                  <a:lnTo>
                    <a:pt x="105" y="384"/>
                  </a:lnTo>
                  <a:lnTo>
                    <a:pt x="97" y="382"/>
                  </a:lnTo>
                  <a:lnTo>
                    <a:pt x="90" y="378"/>
                  </a:lnTo>
                  <a:lnTo>
                    <a:pt x="82" y="376"/>
                  </a:lnTo>
                  <a:lnTo>
                    <a:pt x="73" y="371"/>
                  </a:lnTo>
                  <a:lnTo>
                    <a:pt x="65" y="367"/>
                  </a:lnTo>
                  <a:lnTo>
                    <a:pt x="56" y="359"/>
                  </a:lnTo>
                  <a:lnTo>
                    <a:pt x="50" y="354"/>
                  </a:lnTo>
                  <a:lnTo>
                    <a:pt x="42" y="346"/>
                  </a:lnTo>
                  <a:lnTo>
                    <a:pt x="37" y="338"/>
                  </a:lnTo>
                  <a:lnTo>
                    <a:pt x="33" y="329"/>
                  </a:lnTo>
                  <a:lnTo>
                    <a:pt x="31" y="319"/>
                  </a:lnTo>
                  <a:lnTo>
                    <a:pt x="29" y="308"/>
                  </a:lnTo>
                  <a:lnTo>
                    <a:pt x="29" y="297"/>
                  </a:lnTo>
                  <a:lnTo>
                    <a:pt x="31" y="283"/>
                  </a:lnTo>
                  <a:lnTo>
                    <a:pt x="35" y="274"/>
                  </a:lnTo>
                  <a:lnTo>
                    <a:pt x="37" y="266"/>
                  </a:lnTo>
                  <a:lnTo>
                    <a:pt x="38" y="260"/>
                  </a:lnTo>
                  <a:lnTo>
                    <a:pt x="42" y="255"/>
                  </a:lnTo>
                  <a:lnTo>
                    <a:pt x="44" y="249"/>
                  </a:lnTo>
                  <a:lnTo>
                    <a:pt x="52" y="238"/>
                  </a:lnTo>
                  <a:lnTo>
                    <a:pt x="59" y="226"/>
                  </a:lnTo>
                  <a:lnTo>
                    <a:pt x="63" y="219"/>
                  </a:lnTo>
                  <a:lnTo>
                    <a:pt x="65" y="213"/>
                  </a:lnTo>
                  <a:lnTo>
                    <a:pt x="71" y="205"/>
                  </a:lnTo>
                  <a:lnTo>
                    <a:pt x="75" y="202"/>
                  </a:lnTo>
                  <a:lnTo>
                    <a:pt x="78" y="194"/>
                  </a:lnTo>
                  <a:lnTo>
                    <a:pt x="82" y="188"/>
                  </a:lnTo>
                  <a:lnTo>
                    <a:pt x="86" y="181"/>
                  </a:lnTo>
                  <a:lnTo>
                    <a:pt x="90" y="175"/>
                  </a:lnTo>
                  <a:lnTo>
                    <a:pt x="94" y="169"/>
                  </a:lnTo>
                  <a:lnTo>
                    <a:pt x="97" y="162"/>
                  </a:lnTo>
                  <a:lnTo>
                    <a:pt x="99" y="156"/>
                  </a:lnTo>
                  <a:lnTo>
                    <a:pt x="103" y="150"/>
                  </a:lnTo>
                  <a:lnTo>
                    <a:pt x="105" y="143"/>
                  </a:lnTo>
                  <a:lnTo>
                    <a:pt x="109" y="139"/>
                  </a:lnTo>
                  <a:lnTo>
                    <a:pt x="113" y="131"/>
                  </a:lnTo>
                  <a:lnTo>
                    <a:pt x="115" y="126"/>
                  </a:lnTo>
                  <a:lnTo>
                    <a:pt x="116" y="120"/>
                  </a:lnTo>
                  <a:lnTo>
                    <a:pt x="118" y="112"/>
                  </a:lnTo>
                  <a:lnTo>
                    <a:pt x="118" y="107"/>
                  </a:lnTo>
                  <a:lnTo>
                    <a:pt x="120" y="99"/>
                  </a:lnTo>
                  <a:lnTo>
                    <a:pt x="120" y="88"/>
                  </a:lnTo>
                  <a:lnTo>
                    <a:pt x="120" y="78"/>
                  </a:lnTo>
                  <a:lnTo>
                    <a:pt x="118" y="65"/>
                  </a:lnTo>
                  <a:lnTo>
                    <a:pt x="118" y="55"/>
                  </a:lnTo>
                  <a:lnTo>
                    <a:pt x="115" y="46"/>
                  </a:lnTo>
                  <a:lnTo>
                    <a:pt x="113" y="38"/>
                  </a:lnTo>
                  <a:lnTo>
                    <a:pt x="109" y="29"/>
                  </a:lnTo>
                  <a:lnTo>
                    <a:pt x="105" y="21"/>
                  </a:lnTo>
                  <a:lnTo>
                    <a:pt x="101" y="15"/>
                  </a:lnTo>
                  <a:lnTo>
                    <a:pt x="99" y="11"/>
                  </a:lnTo>
                  <a:lnTo>
                    <a:pt x="96" y="2"/>
                  </a:lnTo>
                  <a:lnTo>
                    <a:pt x="94" y="0"/>
                  </a:lnTo>
                  <a:lnTo>
                    <a:pt x="99"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27" name="Freeform 85"/>
            <p:cNvSpPr>
              <a:spLocks/>
            </p:cNvSpPr>
            <p:nvPr/>
          </p:nvSpPr>
          <p:spPr bwMode="auto">
            <a:xfrm>
              <a:off x="3086100" y="2036763"/>
              <a:ext cx="88900" cy="239713"/>
            </a:xfrm>
            <a:custGeom>
              <a:avLst/>
              <a:gdLst>
                <a:gd name="T0" fmla="*/ 2147483647 w 110"/>
                <a:gd name="T1" fmla="*/ 2147483647 h 303"/>
                <a:gd name="T2" fmla="*/ 2147483647 w 110"/>
                <a:gd name="T3" fmla="*/ 2147483647 h 303"/>
                <a:gd name="T4" fmla="*/ 2147483647 w 110"/>
                <a:gd name="T5" fmla="*/ 2147483647 h 303"/>
                <a:gd name="T6" fmla="*/ 2147483647 w 110"/>
                <a:gd name="T7" fmla="*/ 2147483647 h 303"/>
                <a:gd name="T8" fmla="*/ 2147483647 w 110"/>
                <a:gd name="T9" fmla="*/ 2147483647 h 303"/>
                <a:gd name="T10" fmla="*/ 2147483647 w 110"/>
                <a:gd name="T11" fmla="*/ 2147483647 h 303"/>
                <a:gd name="T12" fmla="*/ 2147483647 w 110"/>
                <a:gd name="T13" fmla="*/ 2147483647 h 303"/>
                <a:gd name="T14" fmla="*/ 2147483647 w 110"/>
                <a:gd name="T15" fmla="*/ 2147483647 h 303"/>
                <a:gd name="T16" fmla="*/ 2147483647 w 110"/>
                <a:gd name="T17" fmla="*/ 2147483647 h 303"/>
                <a:gd name="T18" fmla="*/ 2147483647 w 110"/>
                <a:gd name="T19" fmla="*/ 2147483647 h 303"/>
                <a:gd name="T20" fmla="*/ 2147483647 w 110"/>
                <a:gd name="T21" fmla="*/ 2147483647 h 303"/>
                <a:gd name="T22" fmla="*/ 2147483647 w 110"/>
                <a:gd name="T23" fmla="*/ 2147483647 h 303"/>
                <a:gd name="T24" fmla="*/ 2147483647 w 110"/>
                <a:gd name="T25" fmla="*/ 2147483647 h 303"/>
                <a:gd name="T26" fmla="*/ 2147483647 w 110"/>
                <a:gd name="T27" fmla="*/ 2147483647 h 303"/>
                <a:gd name="T28" fmla="*/ 2147483647 w 110"/>
                <a:gd name="T29" fmla="*/ 2147483647 h 303"/>
                <a:gd name="T30" fmla="*/ 2147483647 w 110"/>
                <a:gd name="T31" fmla="*/ 2147483647 h 303"/>
                <a:gd name="T32" fmla="*/ 2147483647 w 110"/>
                <a:gd name="T33" fmla="*/ 2147483647 h 303"/>
                <a:gd name="T34" fmla="*/ 2147483647 w 110"/>
                <a:gd name="T35" fmla="*/ 2147483647 h 303"/>
                <a:gd name="T36" fmla="*/ 2147483647 w 110"/>
                <a:gd name="T37" fmla="*/ 2147483647 h 303"/>
                <a:gd name="T38" fmla="*/ 2147483647 w 110"/>
                <a:gd name="T39" fmla="*/ 2147483647 h 303"/>
                <a:gd name="T40" fmla="*/ 2147483647 w 110"/>
                <a:gd name="T41" fmla="*/ 2147483647 h 303"/>
                <a:gd name="T42" fmla="*/ 2147483647 w 110"/>
                <a:gd name="T43" fmla="*/ 2147483647 h 303"/>
                <a:gd name="T44" fmla="*/ 2147483647 w 110"/>
                <a:gd name="T45" fmla="*/ 2147483647 h 303"/>
                <a:gd name="T46" fmla="*/ 2147483647 w 110"/>
                <a:gd name="T47" fmla="*/ 2147483647 h 303"/>
                <a:gd name="T48" fmla="*/ 2147483647 w 110"/>
                <a:gd name="T49" fmla="*/ 2147483647 h 303"/>
                <a:gd name="T50" fmla="*/ 2147483647 w 110"/>
                <a:gd name="T51" fmla="*/ 2147483647 h 303"/>
                <a:gd name="T52" fmla="*/ 2147483647 w 110"/>
                <a:gd name="T53" fmla="*/ 2147483647 h 303"/>
                <a:gd name="T54" fmla="*/ 2147483647 w 110"/>
                <a:gd name="T55" fmla="*/ 2147483647 h 303"/>
                <a:gd name="T56" fmla="*/ 2147483647 w 110"/>
                <a:gd name="T57" fmla="*/ 2147483647 h 303"/>
                <a:gd name="T58" fmla="*/ 2147483647 w 110"/>
                <a:gd name="T59" fmla="*/ 2147483647 h 303"/>
                <a:gd name="T60" fmla="*/ 2147483647 w 110"/>
                <a:gd name="T61" fmla="*/ 2147483647 h 303"/>
                <a:gd name="T62" fmla="*/ 2147483647 w 110"/>
                <a:gd name="T63" fmla="*/ 2147483647 h 303"/>
                <a:gd name="T64" fmla="*/ 2147483647 w 110"/>
                <a:gd name="T65" fmla="*/ 2147483647 h 303"/>
                <a:gd name="T66" fmla="*/ 2147483647 w 110"/>
                <a:gd name="T67" fmla="*/ 2147483647 h 303"/>
                <a:gd name="T68" fmla="*/ 2147483647 w 110"/>
                <a:gd name="T69" fmla="*/ 2147483647 h 303"/>
                <a:gd name="T70" fmla="*/ 2147483647 w 110"/>
                <a:gd name="T71" fmla="*/ 2147483647 h 303"/>
                <a:gd name="T72" fmla="*/ 2147483647 w 110"/>
                <a:gd name="T73" fmla="*/ 2147483647 h 303"/>
                <a:gd name="T74" fmla="*/ 2147483647 w 110"/>
                <a:gd name="T75" fmla="*/ 2147483647 h 303"/>
                <a:gd name="T76" fmla="*/ 2147483647 w 110"/>
                <a:gd name="T77" fmla="*/ 2147483647 h 303"/>
                <a:gd name="T78" fmla="*/ 2147483647 w 110"/>
                <a:gd name="T79" fmla="*/ 2147483647 h 303"/>
                <a:gd name="T80" fmla="*/ 2147483647 w 110"/>
                <a:gd name="T81" fmla="*/ 2147483647 h 303"/>
                <a:gd name="T82" fmla="*/ 0 w 110"/>
                <a:gd name="T83" fmla="*/ 2147483647 h 303"/>
                <a:gd name="T84" fmla="*/ 2147483647 w 110"/>
                <a:gd name="T85" fmla="*/ 2147483647 h 3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303"/>
                <a:gd name="T131" fmla="*/ 110 w 110"/>
                <a:gd name="T132" fmla="*/ 303 h 3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303">
                  <a:moveTo>
                    <a:pt x="7" y="299"/>
                  </a:moveTo>
                  <a:lnTo>
                    <a:pt x="17" y="291"/>
                  </a:lnTo>
                  <a:lnTo>
                    <a:pt x="28" y="286"/>
                  </a:lnTo>
                  <a:lnTo>
                    <a:pt x="38" y="280"/>
                  </a:lnTo>
                  <a:lnTo>
                    <a:pt x="47" y="274"/>
                  </a:lnTo>
                  <a:lnTo>
                    <a:pt x="55" y="267"/>
                  </a:lnTo>
                  <a:lnTo>
                    <a:pt x="63" y="261"/>
                  </a:lnTo>
                  <a:lnTo>
                    <a:pt x="68" y="255"/>
                  </a:lnTo>
                  <a:lnTo>
                    <a:pt x="74" y="249"/>
                  </a:lnTo>
                  <a:lnTo>
                    <a:pt x="78" y="242"/>
                  </a:lnTo>
                  <a:lnTo>
                    <a:pt x="82" y="234"/>
                  </a:lnTo>
                  <a:lnTo>
                    <a:pt x="82" y="229"/>
                  </a:lnTo>
                  <a:lnTo>
                    <a:pt x="83" y="221"/>
                  </a:lnTo>
                  <a:lnTo>
                    <a:pt x="82" y="213"/>
                  </a:lnTo>
                  <a:lnTo>
                    <a:pt x="80" y="206"/>
                  </a:lnTo>
                  <a:lnTo>
                    <a:pt x="74" y="196"/>
                  </a:lnTo>
                  <a:lnTo>
                    <a:pt x="68" y="189"/>
                  </a:lnTo>
                  <a:lnTo>
                    <a:pt x="61" y="179"/>
                  </a:lnTo>
                  <a:lnTo>
                    <a:pt x="53" y="170"/>
                  </a:lnTo>
                  <a:lnTo>
                    <a:pt x="47" y="160"/>
                  </a:lnTo>
                  <a:lnTo>
                    <a:pt x="42" y="151"/>
                  </a:lnTo>
                  <a:lnTo>
                    <a:pt x="36" y="141"/>
                  </a:lnTo>
                  <a:lnTo>
                    <a:pt x="30" y="132"/>
                  </a:lnTo>
                  <a:lnTo>
                    <a:pt x="25" y="120"/>
                  </a:lnTo>
                  <a:lnTo>
                    <a:pt x="21" y="113"/>
                  </a:lnTo>
                  <a:lnTo>
                    <a:pt x="17" y="103"/>
                  </a:lnTo>
                  <a:lnTo>
                    <a:pt x="13" y="92"/>
                  </a:lnTo>
                  <a:lnTo>
                    <a:pt x="9" y="84"/>
                  </a:lnTo>
                  <a:lnTo>
                    <a:pt x="7" y="76"/>
                  </a:lnTo>
                  <a:lnTo>
                    <a:pt x="6" y="69"/>
                  </a:lnTo>
                  <a:lnTo>
                    <a:pt x="4" y="61"/>
                  </a:lnTo>
                  <a:lnTo>
                    <a:pt x="4" y="54"/>
                  </a:lnTo>
                  <a:lnTo>
                    <a:pt x="6" y="48"/>
                  </a:lnTo>
                  <a:lnTo>
                    <a:pt x="6" y="42"/>
                  </a:lnTo>
                  <a:lnTo>
                    <a:pt x="7" y="35"/>
                  </a:lnTo>
                  <a:lnTo>
                    <a:pt x="7" y="29"/>
                  </a:lnTo>
                  <a:lnTo>
                    <a:pt x="9" y="25"/>
                  </a:lnTo>
                  <a:lnTo>
                    <a:pt x="13" y="16"/>
                  </a:lnTo>
                  <a:lnTo>
                    <a:pt x="19" y="10"/>
                  </a:lnTo>
                  <a:lnTo>
                    <a:pt x="26" y="2"/>
                  </a:lnTo>
                  <a:lnTo>
                    <a:pt x="30" y="0"/>
                  </a:lnTo>
                  <a:lnTo>
                    <a:pt x="30" y="2"/>
                  </a:lnTo>
                  <a:lnTo>
                    <a:pt x="30" y="8"/>
                  </a:lnTo>
                  <a:lnTo>
                    <a:pt x="30" y="16"/>
                  </a:lnTo>
                  <a:lnTo>
                    <a:pt x="30" y="21"/>
                  </a:lnTo>
                  <a:lnTo>
                    <a:pt x="30" y="33"/>
                  </a:lnTo>
                  <a:lnTo>
                    <a:pt x="32" y="42"/>
                  </a:lnTo>
                  <a:lnTo>
                    <a:pt x="34" y="54"/>
                  </a:lnTo>
                  <a:lnTo>
                    <a:pt x="36" y="63"/>
                  </a:lnTo>
                  <a:lnTo>
                    <a:pt x="38" y="76"/>
                  </a:lnTo>
                  <a:lnTo>
                    <a:pt x="38" y="80"/>
                  </a:lnTo>
                  <a:lnTo>
                    <a:pt x="40" y="88"/>
                  </a:lnTo>
                  <a:lnTo>
                    <a:pt x="40" y="94"/>
                  </a:lnTo>
                  <a:lnTo>
                    <a:pt x="44" y="99"/>
                  </a:lnTo>
                  <a:lnTo>
                    <a:pt x="45" y="111"/>
                  </a:lnTo>
                  <a:lnTo>
                    <a:pt x="51" y="122"/>
                  </a:lnTo>
                  <a:lnTo>
                    <a:pt x="57" y="133"/>
                  </a:lnTo>
                  <a:lnTo>
                    <a:pt x="63" y="143"/>
                  </a:lnTo>
                  <a:lnTo>
                    <a:pt x="66" y="151"/>
                  </a:lnTo>
                  <a:lnTo>
                    <a:pt x="72" y="160"/>
                  </a:lnTo>
                  <a:lnTo>
                    <a:pt x="78" y="166"/>
                  </a:lnTo>
                  <a:lnTo>
                    <a:pt x="83" y="171"/>
                  </a:lnTo>
                  <a:lnTo>
                    <a:pt x="87" y="177"/>
                  </a:lnTo>
                  <a:lnTo>
                    <a:pt x="93" y="185"/>
                  </a:lnTo>
                  <a:lnTo>
                    <a:pt x="97" y="190"/>
                  </a:lnTo>
                  <a:lnTo>
                    <a:pt x="101" y="196"/>
                  </a:lnTo>
                  <a:lnTo>
                    <a:pt x="106" y="204"/>
                  </a:lnTo>
                  <a:lnTo>
                    <a:pt x="110" y="213"/>
                  </a:lnTo>
                  <a:lnTo>
                    <a:pt x="110" y="223"/>
                  </a:lnTo>
                  <a:lnTo>
                    <a:pt x="110" y="234"/>
                  </a:lnTo>
                  <a:lnTo>
                    <a:pt x="106" y="238"/>
                  </a:lnTo>
                  <a:lnTo>
                    <a:pt x="101" y="246"/>
                  </a:lnTo>
                  <a:lnTo>
                    <a:pt x="93" y="251"/>
                  </a:lnTo>
                  <a:lnTo>
                    <a:pt x="85" y="259"/>
                  </a:lnTo>
                  <a:lnTo>
                    <a:pt x="74" y="265"/>
                  </a:lnTo>
                  <a:lnTo>
                    <a:pt x="63" y="270"/>
                  </a:lnTo>
                  <a:lnTo>
                    <a:pt x="51" y="278"/>
                  </a:lnTo>
                  <a:lnTo>
                    <a:pt x="40" y="284"/>
                  </a:lnTo>
                  <a:lnTo>
                    <a:pt x="28" y="289"/>
                  </a:lnTo>
                  <a:lnTo>
                    <a:pt x="21" y="295"/>
                  </a:lnTo>
                  <a:lnTo>
                    <a:pt x="11" y="297"/>
                  </a:lnTo>
                  <a:lnTo>
                    <a:pt x="6" y="301"/>
                  </a:lnTo>
                  <a:lnTo>
                    <a:pt x="0" y="301"/>
                  </a:lnTo>
                  <a:lnTo>
                    <a:pt x="0" y="303"/>
                  </a:lnTo>
                  <a:lnTo>
                    <a:pt x="2" y="301"/>
                  </a:lnTo>
                  <a:lnTo>
                    <a:pt x="7" y="29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28" name="Freeform 86"/>
            <p:cNvSpPr>
              <a:spLocks/>
            </p:cNvSpPr>
            <p:nvPr/>
          </p:nvSpPr>
          <p:spPr bwMode="auto">
            <a:xfrm>
              <a:off x="3063875" y="2249488"/>
              <a:ext cx="20637" cy="120650"/>
            </a:xfrm>
            <a:custGeom>
              <a:avLst/>
              <a:gdLst>
                <a:gd name="T0" fmla="*/ 0 w 25"/>
                <a:gd name="T1" fmla="*/ 2147483647 h 152"/>
                <a:gd name="T2" fmla="*/ 0 w 25"/>
                <a:gd name="T3" fmla="*/ 2147483647 h 152"/>
                <a:gd name="T4" fmla="*/ 0 w 25"/>
                <a:gd name="T5" fmla="*/ 2147483647 h 152"/>
                <a:gd name="T6" fmla="*/ 0 w 25"/>
                <a:gd name="T7" fmla="*/ 2147483647 h 152"/>
                <a:gd name="T8" fmla="*/ 0 w 25"/>
                <a:gd name="T9" fmla="*/ 2147483647 h 152"/>
                <a:gd name="T10" fmla="*/ 0 w 25"/>
                <a:gd name="T11" fmla="*/ 2147483647 h 152"/>
                <a:gd name="T12" fmla="*/ 2147483647 w 25"/>
                <a:gd name="T13" fmla="*/ 2147483647 h 152"/>
                <a:gd name="T14" fmla="*/ 2147483647 w 25"/>
                <a:gd name="T15" fmla="*/ 2147483647 h 152"/>
                <a:gd name="T16" fmla="*/ 2147483647 w 25"/>
                <a:gd name="T17" fmla="*/ 2147483647 h 152"/>
                <a:gd name="T18" fmla="*/ 2147483647 w 25"/>
                <a:gd name="T19" fmla="*/ 2147483647 h 152"/>
                <a:gd name="T20" fmla="*/ 2147483647 w 25"/>
                <a:gd name="T21" fmla="*/ 2147483647 h 152"/>
                <a:gd name="T22" fmla="*/ 2147483647 w 25"/>
                <a:gd name="T23" fmla="*/ 2147483647 h 152"/>
                <a:gd name="T24" fmla="*/ 2147483647 w 25"/>
                <a:gd name="T25" fmla="*/ 2147483647 h 152"/>
                <a:gd name="T26" fmla="*/ 2147483647 w 25"/>
                <a:gd name="T27" fmla="*/ 2147483647 h 152"/>
                <a:gd name="T28" fmla="*/ 2147483647 w 25"/>
                <a:gd name="T29" fmla="*/ 2147483647 h 152"/>
                <a:gd name="T30" fmla="*/ 2147483647 w 25"/>
                <a:gd name="T31" fmla="*/ 2147483647 h 152"/>
                <a:gd name="T32" fmla="*/ 2147483647 w 25"/>
                <a:gd name="T33" fmla="*/ 2147483647 h 152"/>
                <a:gd name="T34" fmla="*/ 2147483647 w 25"/>
                <a:gd name="T35" fmla="*/ 2147483647 h 152"/>
                <a:gd name="T36" fmla="*/ 2147483647 w 25"/>
                <a:gd name="T37" fmla="*/ 2147483647 h 152"/>
                <a:gd name="T38" fmla="*/ 2147483647 w 25"/>
                <a:gd name="T39" fmla="*/ 2147483647 h 152"/>
                <a:gd name="T40" fmla="*/ 2147483647 w 25"/>
                <a:gd name="T41" fmla="*/ 2147483647 h 152"/>
                <a:gd name="T42" fmla="*/ 2147483647 w 25"/>
                <a:gd name="T43" fmla="*/ 2147483647 h 152"/>
                <a:gd name="T44" fmla="*/ 2147483647 w 25"/>
                <a:gd name="T45" fmla="*/ 2147483647 h 152"/>
                <a:gd name="T46" fmla="*/ 2147483647 w 25"/>
                <a:gd name="T47" fmla="*/ 2147483647 h 152"/>
                <a:gd name="T48" fmla="*/ 2147483647 w 25"/>
                <a:gd name="T49" fmla="*/ 2147483647 h 152"/>
                <a:gd name="T50" fmla="*/ 2147483647 w 25"/>
                <a:gd name="T51" fmla="*/ 2147483647 h 152"/>
                <a:gd name="T52" fmla="*/ 2147483647 w 25"/>
                <a:gd name="T53" fmla="*/ 2147483647 h 152"/>
                <a:gd name="T54" fmla="*/ 2147483647 w 25"/>
                <a:gd name="T55" fmla="*/ 2147483647 h 152"/>
                <a:gd name="T56" fmla="*/ 2147483647 w 25"/>
                <a:gd name="T57" fmla="*/ 2147483647 h 152"/>
                <a:gd name="T58" fmla="*/ 2147483647 w 25"/>
                <a:gd name="T59" fmla="*/ 2147483647 h 152"/>
                <a:gd name="T60" fmla="*/ 2147483647 w 25"/>
                <a:gd name="T61" fmla="*/ 2147483647 h 152"/>
                <a:gd name="T62" fmla="*/ 2147483647 w 25"/>
                <a:gd name="T63" fmla="*/ 2147483647 h 152"/>
                <a:gd name="T64" fmla="*/ 2147483647 w 25"/>
                <a:gd name="T65" fmla="*/ 2147483647 h 152"/>
                <a:gd name="T66" fmla="*/ 2147483647 w 25"/>
                <a:gd name="T67" fmla="*/ 2147483647 h 152"/>
                <a:gd name="T68" fmla="*/ 2147483647 w 25"/>
                <a:gd name="T69" fmla="*/ 2147483647 h 152"/>
                <a:gd name="T70" fmla="*/ 2147483647 w 25"/>
                <a:gd name="T71" fmla="*/ 2147483647 h 152"/>
                <a:gd name="T72" fmla="*/ 2147483647 w 25"/>
                <a:gd name="T73" fmla="*/ 0 h 152"/>
                <a:gd name="T74" fmla="*/ 0 w 25"/>
                <a:gd name="T75" fmla="*/ 2147483647 h 152"/>
                <a:gd name="T76" fmla="*/ 0 w 25"/>
                <a:gd name="T77" fmla="*/ 2147483647 h 1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152"/>
                <a:gd name="T119" fmla="*/ 25 w 25"/>
                <a:gd name="T120" fmla="*/ 152 h 1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152">
                  <a:moveTo>
                    <a:pt x="0" y="23"/>
                  </a:moveTo>
                  <a:lnTo>
                    <a:pt x="0" y="35"/>
                  </a:lnTo>
                  <a:lnTo>
                    <a:pt x="0" y="46"/>
                  </a:lnTo>
                  <a:lnTo>
                    <a:pt x="0" y="52"/>
                  </a:lnTo>
                  <a:lnTo>
                    <a:pt x="0" y="59"/>
                  </a:lnTo>
                  <a:lnTo>
                    <a:pt x="0" y="65"/>
                  </a:lnTo>
                  <a:lnTo>
                    <a:pt x="2" y="73"/>
                  </a:lnTo>
                  <a:lnTo>
                    <a:pt x="2" y="78"/>
                  </a:lnTo>
                  <a:lnTo>
                    <a:pt x="2" y="84"/>
                  </a:lnTo>
                  <a:lnTo>
                    <a:pt x="2" y="92"/>
                  </a:lnTo>
                  <a:lnTo>
                    <a:pt x="2" y="97"/>
                  </a:lnTo>
                  <a:lnTo>
                    <a:pt x="2" y="103"/>
                  </a:lnTo>
                  <a:lnTo>
                    <a:pt x="2" y="109"/>
                  </a:lnTo>
                  <a:lnTo>
                    <a:pt x="2" y="114"/>
                  </a:lnTo>
                  <a:lnTo>
                    <a:pt x="2" y="122"/>
                  </a:lnTo>
                  <a:lnTo>
                    <a:pt x="2" y="132"/>
                  </a:lnTo>
                  <a:lnTo>
                    <a:pt x="2" y="139"/>
                  </a:lnTo>
                  <a:lnTo>
                    <a:pt x="4" y="147"/>
                  </a:lnTo>
                  <a:lnTo>
                    <a:pt x="4" y="151"/>
                  </a:lnTo>
                  <a:lnTo>
                    <a:pt x="4" y="152"/>
                  </a:lnTo>
                  <a:lnTo>
                    <a:pt x="8" y="152"/>
                  </a:lnTo>
                  <a:lnTo>
                    <a:pt x="8" y="149"/>
                  </a:lnTo>
                  <a:lnTo>
                    <a:pt x="12" y="141"/>
                  </a:lnTo>
                  <a:lnTo>
                    <a:pt x="12" y="132"/>
                  </a:lnTo>
                  <a:lnTo>
                    <a:pt x="16" y="120"/>
                  </a:lnTo>
                  <a:lnTo>
                    <a:pt x="16" y="109"/>
                  </a:lnTo>
                  <a:lnTo>
                    <a:pt x="17" y="97"/>
                  </a:lnTo>
                  <a:lnTo>
                    <a:pt x="17" y="86"/>
                  </a:lnTo>
                  <a:lnTo>
                    <a:pt x="21" y="75"/>
                  </a:lnTo>
                  <a:lnTo>
                    <a:pt x="21" y="63"/>
                  </a:lnTo>
                  <a:lnTo>
                    <a:pt x="23" y="52"/>
                  </a:lnTo>
                  <a:lnTo>
                    <a:pt x="23" y="40"/>
                  </a:lnTo>
                  <a:lnTo>
                    <a:pt x="23" y="31"/>
                  </a:lnTo>
                  <a:lnTo>
                    <a:pt x="23" y="21"/>
                  </a:lnTo>
                  <a:lnTo>
                    <a:pt x="25" y="16"/>
                  </a:lnTo>
                  <a:lnTo>
                    <a:pt x="25" y="8"/>
                  </a:lnTo>
                  <a:lnTo>
                    <a:pt x="25" y="0"/>
                  </a:lnTo>
                  <a:lnTo>
                    <a:pt x="0" y="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29" name="Freeform 87"/>
            <p:cNvSpPr>
              <a:spLocks/>
            </p:cNvSpPr>
            <p:nvPr/>
          </p:nvSpPr>
          <p:spPr bwMode="auto">
            <a:xfrm>
              <a:off x="3041650" y="2162175"/>
              <a:ext cx="58737" cy="85725"/>
            </a:xfrm>
            <a:custGeom>
              <a:avLst/>
              <a:gdLst>
                <a:gd name="T0" fmla="*/ 2147483647 w 74"/>
                <a:gd name="T1" fmla="*/ 2147483647 h 109"/>
                <a:gd name="T2" fmla="*/ 2147483647 w 74"/>
                <a:gd name="T3" fmla="*/ 2147483647 h 109"/>
                <a:gd name="T4" fmla="*/ 2147483647 w 74"/>
                <a:gd name="T5" fmla="*/ 2147483647 h 109"/>
                <a:gd name="T6" fmla="*/ 2147483647 w 74"/>
                <a:gd name="T7" fmla="*/ 2147483647 h 109"/>
                <a:gd name="T8" fmla="*/ 2147483647 w 74"/>
                <a:gd name="T9" fmla="*/ 2147483647 h 109"/>
                <a:gd name="T10" fmla="*/ 2147483647 w 74"/>
                <a:gd name="T11" fmla="*/ 2147483647 h 109"/>
                <a:gd name="T12" fmla="*/ 2147483647 w 74"/>
                <a:gd name="T13" fmla="*/ 2147483647 h 109"/>
                <a:gd name="T14" fmla="*/ 2147483647 w 74"/>
                <a:gd name="T15" fmla="*/ 2147483647 h 109"/>
                <a:gd name="T16" fmla="*/ 2147483647 w 74"/>
                <a:gd name="T17" fmla="*/ 2147483647 h 109"/>
                <a:gd name="T18" fmla="*/ 0 w 74"/>
                <a:gd name="T19" fmla="*/ 2147483647 h 109"/>
                <a:gd name="T20" fmla="*/ 2147483647 w 74"/>
                <a:gd name="T21" fmla="*/ 2147483647 h 109"/>
                <a:gd name="T22" fmla="*/ 2147483647 w 74"/>
                <a:gd name="T23" fmla="*/ 2147483647 h 109"/>
                <a:gd name="T24" fmla="*/ 2147483647 w 74"/>
                <a:gd name="T25" fmla="*/ 2147483647 h 109"/>
                <a:gd name="T26" fmla="*/ 2147483647 w 74"/>
                <a:gd name="T27" fmla="*/ 2147483647 h 109"/>
                <a:gd name="T28" fmla="*/ 2147483647 w 74"/>
                <a:gd name="T29" fmla="*/ 2147483647 h 109"/>
                <a:gd name="T30" fmla="*/ 2147483647 w 74"/>
                <a:gd name="T31" fmla="*/ 2147483647 h 109"/>
                <a:gd name="T32" fmla="*/ 2147483647 w 74"/>
                <a:gd name="T33" fmla="*/ 2147483647 h 109"/>
                <a:gd name="T34" fmla="*/ 2147483647 w 74"/>
                <a:gd name="T35" fmla="*/ 2147483647 h 109"/>
                <a:gd name="T36" fmla="*/ 2147483647 w 74"/>
                <a:gd name="T37" fmla="*/ 2147483647 h 109"/>
                <a:gd name="T38" fmla="*/ 2147483647 w 74"/>
                <a:gd name="T39" fmla="*/ 2147483647 h 109"/>
                <a:gd name="T40" fmla="*/ 2147483647 w 74"/>
                <a:gd name="T41" fmla="*/ 2147483647 h 109"/>
                <a:gd name="T42" fmla="*/ 2147483647 w 74"/>
                <a:gd name="T43" fmla="*/ 2147483647 h 109"/>
                <a:gd name="T44" fmla="*/ 2147483647 w 74"/>
                <a:gd name="T45" fmla="*/ 2147483647 h 109"/>
                <a:gd name="T46" fmla="*/ 2147483647 w 74"/>
                <a:gd name="T47" fmla="*/ 2147483647 h 109"/>
                <a:gd name="T48" fmla="*/ 2147483647 w 74"/>
                <a:gd name="T49" fmla="*/ 2147483647 h 109"/>
                <a:gd name="T50" fmla="*/ 2147483647 w 74"/>
                <a:gd name="T51" fmla="*/ 2147483647 h 109"/>
                <a:gd name="T52" fmla="*/ 2147483647 w 74"/>
                <a:gd name="T53" fmla="*/ 2147483647 h 109"/>
                <a:gd name="T54" fmla="*/ 2147483647 w 74"/>
                <a:gd name="T55" fmla="*/ 2147483647 h 109"/>
                <a:gd name="T56" fmla="*/ 2147483647 w 74"/>
                <a:gd name="T57" fmla="*/ 2147483647 h 109"/>
                <a:gd name="T58" fmla="*/ 2147483647 w 74"/>
                <a:gd name="T59" fmla="*/ 2147483647 h 109"/>
                <a:gd name="T60" fmla="*/ 2147483647 w 74"/>
                <a:gd name="T61" fmla="*/ 2147483647 h 109"/>
                <a:gd name="T62" fmla="*/ 2147483647 w 74"/>
                <a:gd name="T63" fmla="*/ 2147483647 h 109"/>
                <a:gd name="T64" fmla="*/ 2147483647 w 74"/>
                <a:gd name="T65" fmla="*/ 2147483647 h 109"/>
                <a:gd name="T66" fmla="*/ 2147483647 w 74"/>
                <a:gd name="T67" fmla="*/ 2147483647 h 109"/>
                <a:gd name="T68" fmla="*/ 2147483647 w 74"/>
                <a:gd name="T69" fmla="*/ 2147483647 h 109"/>
                <a:gd name="T70" fmla="*/ 2147483647 w 74"/>
                <a:gd name="T71" fmla="*/ 0 h 109"/>
                <a:gd name="T72" fmla="*/ 2147483647 w 74"/>
                <a:gd name="T73" fmla="*/ 2147483647 h 109"/>
                <a:gd name="T74" fmla="*/ 2147483647 w 74"/>
                <a:gd name="T75" fmla="*/ 2147483647 h 109"/>
                <a:gd name="T76" fmla="*/ 2147483647 w 74"/>
                <a:gd name="T77" fmla="*/ 2147483647 h 109"/>
                <a:gd name="T78" fmla="*/ 2147483647 w 74"/>
                <a:gd name="T79" fmla="*/ 2147483647 h 109"/>
                <a:gd name="T80" fmla="*/ 2147483647 w 74"/>
                <a:gd name="T81" fmla="*/ 2147483647 h 109"/>
                <a:gd name="T82" fmla="*/ 2147483647 w 74"/>
                <a:gd name="T83" fmla="*/ 2147483647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
                <a:gd name="T127" fmla="*/ 0 h 109"/>
                <a:gd name="T128" fmla="*/ 74 w 7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 h="109">
                  <a:moveTo>
                    <a:pt x="40" y="12"/>
                  </a:moveTo>
                  <a:lnTo>
                    <a:pt x="32" y="13"/>
                  </a:lnTo>
                  <a:lnTo>
                    <a:pt x="26" y="15"/>
                  </a:lnTo>
                  <a:lnTo>
                    <a:pt x="21" y="17"/>
                  </a:lnTo>
                  <a:lnTo>
                    <a:pt x="17" y="21"/>
                  </a:lnTo>
                  <a:lnTo>
                    <a:pt x="11" y="27"/>
                  </a:lnTo>
                  <a:lnTo>
                    <a:pt x="7" y="34"/>
                  </a:lnTo>
                  <a:lnTo>
                    <a:pt x="2" y="42"/>
                  </a:lnTo>
                  <a:lnTo>
                    <a:pt x="2" y="51"/>
                  </a:lnTo>
                  <a:lnTo>
                    <a:pt x="0" y="59"/>
                  </a:lnTo>
                  <a:lnTo>
                    <a:pt x="2" y="69"/>
                  </a:lnTo>
                  <a:lnTo>
                    <a:pt x="2" y="76"/>
                  </a:lnTo>
                  <a:lnTo>
                    <a:pt x="6" y="84"/>
                  </a:lnTo>
                  <a:lnTo>
                    <a:pt x="9" y="90"/>
                  </a:lnTo>
                  <a:lnTo>
                    <a:pt x="13" y="97"/>
                  </a:lnTo>
                  <a:lnTo>
                    <a:pt x="21" y="105"/>
                  </a:lnTo>
                  <a:lnTo>
                    <a:pt x="28" y="109"/>
                  </a:lnTo>
                  <a:lnTo>
                    <a:pt x="34" y="107"/>
                  </a:lnTo>
                  <a:lnTo>
                    <a:pt x="42" y="103"/>
                  </a:lnTo>
                  <a:lnTo>
                    <a:pt x="49" y="99"/>
                  </a:lnTo>
                  <a:lnTo>
                    <a:pt x="55" y="95"/>
                  </a:lnTo>
                  <a:lnTo>
                    <a:pt x="59" y="90"/>
                  </a:lnTo>
                  <a:lnTo>
                    <a:pt x="64" y="84"/>
                  </a:lnTo>
                  <a:lnTo>
                    <a:pt x="64" y="78"/>
                  </a:lnTo>
                  <a:lnTo>
                    <a:pt x="63" y="72"/>
                  </a:lnTo>
                  <a:lnTo>
                    <a:pt x="59" y="65"/>
                  </a:lnTo>
                  <a:lnTo>
                    <a:pt x="59" y="55"/>
                  </a:lnTo>
                  <a:lnTo>
                    <a:pt x="59" y="46"/>
                  </a:lnTo>
                  <a:lnTo>
                    <a:pt x="63" y="36"/>
                  </a:lnTo>
                  <a:lnTo>
                    <a:pt x="66" y="25"/>
                  </a:lnTo>
                  <a:lnTo>
                    <a:pt x="68" y="17"/>
                  </a:lnTo>
                  <a:lnTo>
                    <a:pt x="72" y="12"/>
                  </a:lnTo>
                  <a:lnTo>
                    <a:pt x="74" y="12"/>
                  </a:lnTo>
                  <a:lnTo>
                    <a:pt x="74" y="4"/>
                  </a:lnTo>
                  <a:lnTo>
                    <a:pt x="72" y="2"/>
                  </a:lnTo>
                  <a:lnTo>
                    <a:pt x="64" y="0"/>
                  </a:lnTo>
                  <a:lnTo>
                    <a:pt x="59" y="4"/>
                  </a:lnTo>
                  <a:lnTo>
                    <a:pt x="51" y="6"/>
                  </a:lnTo>
                  <a:lnTo>
                    <a:pt x="45" y="10"/>
                  </a:lnTo>
                  <a:lnTo>
                    <a:pt x="40" y="10"/>
                  </a:lnTo>
                  <a:lnTo>
                    <a:pt x="40" y="12"/>
                  </a:lnTo>
                  <a:close/>
                </a:path>
              </a:pathLst>
            </a:custGeom>
            <a:solidFill>
              <a:srgbClr val="FFB3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30" name="Freeform 88"/>
            <p:cNvSpPr>
              <a:spLocks/>
            </p:cNvSpPr>
            <p:nvPr/>
          </p:nvSpPr>
          <p:spPr bwMode="auto">
            <a:xfrm>
              <a:off x="2933700" y="2308225"/>
              <a:ext cx="261937" cy="107950"/>
            </a:xfrm>
            <a:custGeom>
              <a:avLst/>
              <a:gdLst>
                <a:gd name="T0" fmla="*/ 2147483647 w 329"/>
                <a:gd name="T1" fmla="*/ 2147483647 h 135"/>
                <a:gd name="T2" fmla="*/ 2147483647 w 329"/>
                <a:gd name="T3" fmla="*/ 2147483647 h 135"/>
                <a:gd name="T4" fmla="*/ 2147483647 w 329"/>
                <a:gd name="T5" fmla="*/ 2147483647 h 135"/>
                <a:gd name="T6" fmla="*/ 2147483647 w 329"/>
                <a:gd name="T7" fmla="*/ 2147483647 h 135"/>
                <a:gd name="T8" fmla="*/ 2147483647 w 329"/>
                <a:gd name="T9" fmla="*/ 2147483647 h 135"/>
                <a:gd name="T10" fmla="*/ 2147483647 w 329"/>
                <a:gd name="T11" fmla="*/ 2147483647 h 135"/>
                <a:gd name="T12" fmla="*/ 2147483647 w 329"/>
                <a:gd name="T13" fmla="*/ 2147483647 h 135"/>
                <a:gd name="T14" fmla="*/ 2147483647 w 329"/>
                <a:gd name="T15" fmla="*/ 2147483647 h 135"/>
                <a:gd name="T16" fmla="*/ 2147483647 w 329"/>
                <a:gd name="T17" fmla="*/ 2147483647 h 135"/>
                <a:gd name="T18" fmla="*/ 2147483647 w 329"/>
                <a:gd name="T19" fmla="*/ 2147483647 h 135"/>
                <a:gd name="T20" fmla="*/ 2147483647 w 329"/>
                <a:gd name="T21" fmla="*/ 2147483647 h 135"/>
                <a:gd name="T22" fmla="*/ 2147483647 w 329"/>
                <a:gd name="T23" fmla="*/ 2147483647 h 135"/>
                <a:gd name="T24" fmla="*/ 2147483647 w 329"/>
                <a:gd name="T25" fmla="*/ 2147483647 h 135"/>
                <a:gd name="T26" fmla="*/ 2147483647 w 329"/>
                <a:gd name="T27" fmla="*/ 2147483647 h 135"/>
                <a:gd name="T28" fmla="*/ 2147483647 w 329"/>
                <a:gd name="T29" fmla="*/ 2147483647 h 135"/>
                <a:gd name="T30" fmla="*/ 2147483647 w 329"/>
                <a:gd name="T31" fmla="*/ 2147483647 h 135"/>
                <a:gd name="T32" fmla="*/ 2147483647 w 329"/>
                <a:gd name="T33" fmla="*/ 2147483647 h 135"/>
                <a:gd name="T34" fmla="*/ 2147483647 w 329"/>
                <a:gd name="T35" fmla="*/ 2147483647 h 135"/>
                <a:gd name="T36" fmla="*/ 2147483647 w 329"/>
                <a:gd name="T37" fmla="*/ 2147483647 h 135"/>
                <a:gd name="T38" fmla="*/ 2147483647 w 329"/>
                <a:gd name="T39" fmla="*/ 2147483647 h 135"/>
                <a:gd name="T40" fmla="*/ 2147483647 w 329"/>
                <a:gd name="T41" fmla="*/ 2147483647 h 135"/>
                <a:gd name="T42" fmla="*/ 2147483647 w 329"/>
                <a:gd name="T43" fmla="*/ 2147483647 h 135"/>
                <a:gd name="T44" fmla="*/ 2147483647 w 329"/>
                <a:gd name="T45" fmla="*/ 2147483647 h 135"/>
                <a:gd name="T46" fmla="*/ 2147483647 w 329"/>
                <a:gd name="T47" fmla="*/ 2147483647 h 135"/>
                <a:gd name="T48" fmla="*/ 2147483647 w 329"/>
                <a:gd name="T49" fmla="*/ 2147483647 h 135"/>
                <a:gd name="T50" fmla="*/ 2147483647 w 329"/>
                <a:gd name="T51" fmla="*/ 2147483647 h 135"/>
                <a:gd name="T52" fmla="*/ 2147483647 w 329"/>
                <a:gd name="T53" fmla="*/ 2147483647 h 135"/>
                <a:gd name="T54" fmla="*/ 2147483647 w 329"/>
                <a:gd name="T55" fmla="*/ 2147483647 h 135"/>
                <a:gd name="T56" fmla="*/ 2147483647 w 329"/>
                <a:gd name="T57" fmla="*/ 0 h 135"/>
                <a:gd name="T58" fmla="*/ 2147483647 w 329"/>
                <a:gd name="T59" fmla="*/ 0 h 135"/>
                <a:gd name="T60" fmla="*/ 2147483647 w 329"/>
                <a:gd name="T61" fmla="*/ 0 h 135"/>
                <a:gd name="T62" fmla="*/ 2147483647 w 329"/>
                <a:gd name="T63" fmla="*/ 2147483647 h 135"/>
                <a:gd name="T64" fmla="*/ 2147483647 w 329"/>
                <a:gd name="T65" fmla="*/ 2147483647 h 135"/>
                <a:gd name="T66" fmla="*/ 2147483647 w 329"/>
                <a:gd name="T67" fmla="*/ 2147483647 h 135"/>
                <a:gd name="T68" fmla="*/ 2147483647 w 329"/>
                <a:gd name="T69" fmla="*/ 2147483647 h 135"/>
                <a:gd name="T70" fmla="*/ 2147483647 w 329"/>
                <a:gd name="T71" fmla="*/ 2147483647 h 135"/>
                <a:gd name="T72" fmla="*/ 2147483647 w 329"/>
                <a:gd name="T73" fmla="*/ 2147483647 h 135"/>
                <a:gd name="T74" fmla="*/ 2147483647 w 329"/>
                <a:gd name="T75" fmla="*/ 2147483647 h 135"/>
                <a:gd name="T76" fmla="*/ 2147483647 w 329"/>
                <a:gd name="T77" fmla="*/ 2147483647 h 135"/>
                <a:gd name="T78" fmla="*/ 2147483647 w 329"/>
                <a:gd name="T79" fmla="*/ 2147483647 h 135"/>
                <a:gd name="T80" fmla="*/ 2147483647 w 329"/>
                <a:gd name="T81" fmla="*/ 2147483647 h 135"/>
                <a:gd name="T82" fmla="*/ 2147483647 w 329"/>
                <a:gd name="T83" fmla="*/ 2147483647 h 135"/>
                <a:gd name="T84" fmla="*/ 2147483647 w 329"/>
                <a:gd name="T85" fmla="*/ 2147483647 h 135"/>
                <a:gd name="T86" fmla="*/ 2147483647 w 329"/>
                <a:gd name="T87" fmla="*/ 2147483647 h 135"/>
                <a:gd name="T88" fmla="*/ 2147483647 w 329"/>
                <a:gd name="T89" fmla="*/ 2147483647 h 135"/>
                <a:gd name="T90" fmla="*/ 2147483647 w 329"/>
                <a:gd name="T91" fmla="*/ 2147483647 h 135"/>
                <a:gd name="T92" fmla="*/ 2147483647 w 329"/>
                <a:gd name="T93" fmla="*/ 2147483647 h 135"/>
                <a:gd name="T94" fmla="*/ 2147483647 w 329"/>
                <a:gd name="T95" fmla="*/ 2147483647 h 135"/>
                <a:gd name="T96" fmla="*/ 2147483647 w 329"/>
                <a:gd name="T97" fmla="*/ 2147483647 h 135"/>
                <a:gd name="T98" fmla="*/ 2147483647 w 329"/>
                <a:gd name="T99" fmla="*/ 2147483647 h 135"/>
                <a:gd name="T100" fmla="*/ 2147483647 w 329"/>
                <a:gd name="T101" fmla="*/ 2147483647 h 135"/>
                <a:gd name="T102" fmla="*/ 2147483647 w 329"/>
                <a:gd name="T103" fmla="*/ 2147483647 h 135"/>
                <a:gd name="T104" fmla="*/ 2147483647 w 329"/>
                <a:gd name="T105" fmla="*/ 2147483647 h 135"/>
                <a:gd name="T106" fmla="*/ 2147483647 w 329"/>
                <a:gd name="T107" fmla="*/ 2147483647 h 135"/>
                <a:gd name="T108" fmla="*/ 2147483647 w 329"/>
                <a:gd name="T109" fmla="*/ 2147483647 h 135"/>
                <a:gd name="T110" fmla="*/ 2147483647 w 329"/>
                <a:gd name="T111" fmla="*/ 2147483647 h 135"/>
                <a:gd name="T112" fmla="*/ 2147483647 w 329"/>
                <a:gd name="T113" fmla="*/ 2147483647 h 135"/>
                <a:gd name="T114" fmla="*/ 2147483647 w 329"/>
                <a:gd name="T115" fmla="*/ 2147483647 h 135"/>
                <a:gd name="T116" fmla="*/ 2147483647 w 329"/>
                <a:gd name="T117" fmla="*/ 2147483647 h 135"/>
                <a:gd name="T118" fmla="*/ 0 w 329"/>
                <a:gd name="T119" fmla="*/ 2147483647 h 1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9"/>
                <a:gd name="T181" fmla="*/ 0 h 135"/>
                <a:gd name="T182" fmla="*/ 329 w 329"/>
                <a:gd name="T183" fmla="*/ 135 h 1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9" h="135">
                  <a:moveTo>
                    <a:pt x="0" y="51"/>
                  </a:moveTo>
                  <a:lnTo>
                    <a:pt x="4" y="62"/>
                  </a:lnTo>
                  <a:lnTo>
                    <a:pt x="9" y="74"/>
                  </a:lnTo>
                  <a:lnTo>
                    <a:pt x="15" y="83"/>
                  </a:lnTo>
                  <a:lnTo>
                    <a:pt x="25" y="93"/>
                  </a:lnTo>
                  <a:lnTo>
                    <a:pt x="32" y="100"/>
                  </a:lnTo>
                  <a:lnTo>
                    <a:pt x="42" y="108"/>
                  </a:lnTo>
                  <a:lnTo>
                    <a:pt x="51" y="114"/>
                  </a:lnTo>
                  <a:lnTo>
                    <a:pt x="64" y="121"/>
                  </a:lnTo>
                  <a:lnTo>
                    <a:pt x="74" y="123"/>
                  </a:lnTo>
                  <a:lnTo>
                    <a:pt x="87" y="129"/>
                  </a:lnTo>
                  <a:lnTo>
                    <a:pt x="93" y="129"/>
                  </a:lnTo>
                  <a:lnTo>
                    <a:pt x="101" y="131"/>
                  </a:lnTo>
                  <a:lnTo>
                    <a:pt x="106" y="131"/>
                  </a:lnTo>
                  <a:lnTo>
                    <a:pt x="114" y="133"/>
                  </a:lnTo>
                  <a:lnTo>
                    <a:pt x="120" y="133"/>
                  </a:lnTo>
                  <a:lnTo>
                    <a:pt x="127" y="133"/>
                  </a:lnTo>
                  <a:lnTo>
                    <a:pt x="133" y="133"/>
                  </a:lnTo>
                  <a:lnTo>
                    <a:pt x="139" y="135"/>
                  </a:lnTo>
                  <a:lnTo>
                    <a:pt x="146" y="135"/>
                  </a:lnTo>
                  <a:lnTo>
                    <a:pt x="154" y="135"/>
                  </a:lnTo>
                  <a:lnTo>
                    <a:pt x="160" y="135"/>
                  </a:lnTo>
                  <a:lnTo>
                    <a:pt x="167" y="135"/>
                  </a:lnTo>
                  <a:lnTo>
                    <a:pt x="175" y="133"/>
                  </a:lnTo>
                  <a:lnTo>
                    <a:pt x="180" y="133"/>
                  </a:lnTo>
                  <a:lnTo>
                    <a:pt x="188" y="131"/>
                  </a:lnTo>
                  <a:lnTo>
                    <a:pt x="194" y="131"/>
                  </a:lnTo>
                  <a:lnTo>
                    <a:pt x="201" y="129"/>
                  </a:lnTo>
                  <a:lnTo>
                    <a:pt x="207" y="127"/>
                  </a:lnTo>
                  <a:lnTo>
                    <a:pt x="215" y="125"/>
                  </a:lnTo>
                  <a:lnTo>
                    <a:pt x="220" y="125"/>
                  </a:lnTo>
                  <a:lnTo>
                    <a:pt x="226" y="123"/>
                  </a:lnTo>
                  <a:lnTo>
                    <a:pt x="232" y="121"/>
                  </a:lnTo>
                  <a:lnTo>
                    <a:pt x="237" y="119"/>
                  </a:lnTo>
                  <a:lnTo>
                    <a:pt x="245" y="117"/>
                  </a:lnTo>
                  <a:lnTo>
                    <a:pt x="256" y="114"/>
                  </a:lnTo>
                  <a:lnTo>
                    <a:pt x="268" y="110"/>
                  </a:lnTo>
                  <a:lnTo>
                    <a:pt x="277" y="104"/>
                  </a:lnTo>
                  <a:lnTo>
                    <a:pt x="287" y="98"/>
                  </a:lnTo>
                  <a:lnTo>
                    <a:pt x="294" y="93"/>
                  </a:lnTo>
                  <a:lnTo>
                    <a:pt x="304" y="89"/>
                  </a:lnTo>
                  <a:lnTo>
                    <a:pt x="310" y="81"/>
                  </a:lnTo>
                  <a:lnTo>
                    <a:pt x="315" y="76"/>
                  </a:lnTo>
                  <a:lnTo>
                    <a:pt x="321" y="72"/>
                  </a:lnTo>
                  <a:lnTo>
                    <a:pt x="325" y="66"/>
                  </a:lnTo>
                  <a:lnTo>
                    <a:pt x="327" y="58"/>
                  </a:lnTo>
                  <a:lnTo>
                    <a:pt x="329" y="53"/>
                  </a:lnTo>
                  <a:lnTo>
                    <a:pt x="329" y="47"/>
                  </a:lnTo>
                  <a:lnTo>
                    <a:pt x="329" y="43"/>
                  </a:lnTo>
                  <a:lnTo>
                    <a:pt x="327" y="34"/>
                  </a:lnTo>
                  <a:lnTo>
                    <a:pt x="323" y="26"/>
                  </a:lnTo>
                  <a:lnTo>
                    <a:pt x="315" y="19"/>
                  </a:lnTo>
                  <a:lnTo>
                    <a:pt x="310" y="15"/>
                  </a:lnTo>
                  <a:lnTo>
                    <a:pt x="302" y="11"/>
                  </a:lnTo>
                  <a:lnTo>
                    <a:pt x="294" y="7"/>
                  </a:lnTo>
                  <a:lnTo>
                    <a:pt x="285" y="3"/>
                  </a:lnTo>
                  <a:lnTo>
                    <a:pt x="275" y="1"/>
                  </a:lnTo>
                  <a:lnTo>
                    <a:pt x="266" y="0"/>
                  </a:lnTo>
                  <a:lnTo>
                    <a:pt x="258" y="0"/>
                  </a:lnTo>
                  <a:lnTo>
                    <a:pt x="253" y="0"/>
                  </a:lnTo>
                  <a:lnTo>
                    <a:pt x="249" y="0"/>
                  </a:lnTo>
                  <a:lnTo>
                    <a:pt x="243" y="0"/>
                  </a:lnTo>
                  <a:lnTo>
                    <a:pt x="245" y="0"/>
                  </a:lnTo>
                  <a:lnTo>
                    <a:pt x="253" y="3"/>
                  </a:lnTo>
                  <a:lnTo>
                    <a:pt x="256" y="5"/>
                  </a:lnTo>
                  <a:lnTo>
                    <a:pt x="264" y="9"/>
                  </a:lnTo>
                  <a:lnTo>
                    <a:pt x="270" y="13"/>
                  </a:lnTo>
                  <a:lnTo>
                    <a:pt x="275" y="17"/>
                  </a:lnTo>
                  <a:lnTo>
                    <a:pt x="287" y="26"/>
                  </a:lnTo>
                  <a:lnTo>
                    <a:pt x="296" y="38"/>
                  </a:lnTo>
                  <a:lnTo>
                    <a:pt x="298" y="43"/>
                  </a:lnTo>
                  <a:lnTo>
                    <a:pt x="302" y="49"/>
                  </a:lnTo>
                  <a:lnTo>
                    <a:pt x="302" y="57"/>
                  </a:lnTo>
                  <a:lnTo>
                    <a:pt x="304" y="62"/>
                  </a:lnTo>
                  <a:lnTo>
                    <a:pt x="300" y="68"/>
                  </a:lnTo>
                  <a:lnTo>
                    <a:pt x="294" y="76"/>
                  </a:lnTo>
                  <a:lnTo>
                    <a:pt x="287" y="81"/>
                  </a:lnTo>
                  <a:lnTo>
                    <a:pt x="277" y="87"/>
                  </a:lnTo>
                  <a:lnTo>
                    <a:pt x="270" y="89"/>
                  </a:lnTo>
                  <a:lnTo>
                    <a:pt x="264" y="91"/>
                  </a:lnTo>
                  <a:lnTo>
                    <a:pt x="256" y="93"/>
                  </a:lnTo>
                  <a:lnTo>
                    <a:pt x="249" y="96"/>
                  </a:lnTo>
                  <a:lnTo>
                    <a:pt x="241" y="96"/>
                  </a:lnTo>
                  <a:lnTo>
                    <a:pt x="234" y="100"/>
                  </a:lnTo>
                  <a:lnTo>
                    <a:pt x="226" y="102"/>
                  </a:lnTo>
                  <a:lnTo>
                    <a:pt x="218" y="104"/>
                  </a:lnTo>
                  <a:lnTo>
                    <a:pt x="209" y="104"/>
                  </a:lnTo>
                  <a:lnTo>
                    <a:pt x="201" y="106"/>
                  </a:lnTo>
                  <a:lnTo>
                    <a:pt x="192" y="108"/>
                  </a:lnTo>
                  <a:lnTo>
                    <a:pt x="184" y="108"/>
                  </a:lnTo>
                  <a:lnTo>
                    <a:pt x="175" y="108"/>
                  </a:lnTo>
                  <a:lnTo>
                    <a:pt x="167" y="110"/>
                  </a:lnTo>
                  <a:lnTo>
                    <a:pt x="158" y="110"/>
                  </a:lnTo>
                  <a:lnTo>
                    <a:pt x="150" y="110"/>
                  </a:lnTo>
                  <a:lnTo>
                    <a:pt x="141" y="110"/>
                  </a:lnTo>
                  <a:lnTo>
                    <a:pt x="133" y="110"/>
                  </a:lnTo>
                  <a:lnTo>
                    <a:pt x="123" y="108"/>
                  </a:lnTo>
                  <a:lnTo>
                    <a:pt x="118" y="108"/>
                  </a:lnTo>
                  <a:lnTo>
                    <a:pt x="110" y="104"/>
                  </a:lnTo>
                  <a:lnTo>
                    <a:pt x="104" y="104"/>
                  </a:lnTo>
                  <a:lnTo>
                    <a:pt x="99" y="102"/>
                  </a:lnTo>
                  <a:lnTo>
                    <a:pt x="93" y="102"/>
                  </a:lnTo>
                  <a:lnTo>
                    <a:pt x="85" y="98"/>
                  </a:lnTo>
                  <a:lnTo>
                    <a:pt x="80" y="95"/>
                  </a:lnTo>
                  <a:lnTo>
                    <a:pt x="74" y="93"/>
                  </a:lnTo>
                  <a:lnTo>
                    <a:pt x="72" y="89"/>
                  </a:lnTo>
                  <a:lnTo>
                    <a:pt x="64" y="83"/>
                  </a:lnTo>
                  <a:lnTo>
                    <a:pt x="61" y="77"/>
                  </a:lnTo>
                  <a:lnTo>
                    <a:pt x="57" y="72"/>
                  </a:lnTo>
                  <a:lnTo>
                    <a:pt x="53" y="64"/>
                  </a:lnTo>
                  <a:lnTo>
                    <a:pt x="53" y="58"/>
                  </a:lnTo>
                  <a:lnTo>
                    <a:pt x="53" y="51"/>
                  </a:lnTo>
                  <a:lnTo>
                    <a:pt x="53" y="45"/>
                  </a:lnTo>
                  <a:lnTo>
                    <a:pt x="53" y="38"/>
                  </a:lnTo>
                  <a:lnTo>
                    <a:pt x="53" y="32"/>
                  </a:lnTo>
                  <a:lnTo>
                    <a:pt x="57" y="30"/>
                  </a:lnTo>
                  <a:lnTo>
                    <a:pt x="59" y="22"/>
                  </a:lnTo>
                  <a:lnTo>
                    <a:pt x="61" y="20"/>
                  </a:lnTo>
                  <a:lnTo>
                    <a:pt x="0" y="5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31" name="Freeform 89"/>
            <p:cNvSpPr>
              <a:spLocks/>
            </p:cNvSpPr>
            <p:nvPr/>
          </p:nvSpPr>
          <p:spPr bwMode="auto">
            <a:xfrm>
              <a:off x="2846388" y="2386013"/>
              <a:ext cx="93662" cy="127000"/>
            </a:xfrm>
            <a:custGeom>
              <a:avLst/>
              <a:gdLst>
                <a:gd name="T0" fmla="*/ 2147483647 w 117"/>
                <a:gd name="T1" fmla="*/ 0 h 160"/>
                <a:gd name="T2" fmla="*/ 2147483647 w 117"/>
                <a:gd name="T3" fmla="*/ 2147483647 h 160"/>
                <a:gd name="T4" fmla="*/ 2147483647 w 117"/>
                <a:gd name="T5" fmla="*/ 2147483647 h 160"/>
                <a:gd name="T6" fmla="*/ 2147483647 w 117"/>
                <a:gd name="T7" fmla="*/ 2147483647 h 160"/>
                <a:gd name="T8" fmla="*/ 2147483647 w 117"/>
                <a:gd name="T9" fmla="*/ 2147483647 h 160"/>
                <a:gd name="T10" fmla="*/ 2147483647 w 117"/>
                <a:gd name="T11" fmla="*/ 2147483647 h 160"/>
                <a:gd name="T12" fmla="*/ 2147483647 w 117"/>
                <a:gd name="T13" fmla="*/ 2147483647 h 160"/>
                <a:gd name="T14" fmla="*/ 2147483647 w 117"/>
                <a:gd name="T15" fmla="*/ 2147483647 h 160"/>
                <a:gd name="T16" fmla="*/ 2147483647 w 117"/>
                <a:gd name="T17" fmla="*/ 2147483647 h 160"/>
                <a:gd name="T18" fmla="*/ 2147483647 w 117"/>
                <a:gd name="T19" fmla="*/ 2147483647 h 160"/>
                <a:gd name="T20" fmla="*/ 2147483647 w 117"/>
                <a:gd name="T21" fmla="*/ 2147483647 h 160"/>
                <a:gd name="T22" fmla="*/ 2147483647 w 117"/>
                <a:gd name="T23" fmla="*/ 2147483647 h 160"/>
                <a:gd name="T24" fmla="*/ 2147483647 w 117"/>
                <a:gd name="T25" fmla="*/ 2147483647 h 160"/>
                <a:gd name="T26" fmla="*/ 2147483647 w 117"/>
                <a:gd name="T27" fmla="*/ 2147483647 h 160"/>
                <a:gd name="T28" fmla="*/ 2147483647 w 117"/>
                <a:gd name="T29" fmla="*/ 2147483647 h 160"/>
                <a:gd name="T30" fmla="*/ 2147483647 w 117"/>
                <a:gd name="T31" fmla="*/ 2147483647 h 160"/>
                <a:gd name="T32" fmla="*/ 2147483647 w 117"/>
                <a:gd name="T33" fmla="*/ 2147483647 h 160"/>
                <a:gd name="T34" fmla="*/ 2147483647 w 117"/>
                <a:gd name="T35" fmla="*/ 2147483647 h 160"/>
                <a:gd name="T36" fmla="*/ 2147483647 w 117"/>
                <a:gd name="T37" fmla="*/ 2147483647 h 160"/>
                <a:gd name="T38" fmla="*/ 2147483647 w 117"/>
                <a:gd name="T39" fmla="*/ 2147483647 h 160"/>
                <a:gd name="T40" fmla="*/ 2147483647 w 117"/>
                <a:gd name="T41" fmla="*/ 2147483647 h 160"/>
                <a:gd name="T42" fmla="*/ 2147483647 w 117"/>
                <a:gd name="T43" fmla="*/ 2147483647 h 160"/>
                <a:gd name="T44" fmla="*/ 2147483647 w 117"/>
                <a:gd name="T45" fmla="*/ 2147483647 h 160"/>
                <a:gd name="T46" fmla="*/ 0 w 117"/>
                <a:gd name="T47" fmla="*/ 2147483647 h 160"/>
                <a:gd name="T48" fmla="*/ 2147483647 w 117"/>
                <a:gd name="T49" fmla="*/ 2147483647 h 160"/>
                <a:gd name="T50" fmla="*/ 2147483647 w 117"/>
                <a:gd name="T51" fmla="*/ 2147483647 h 160"/>
                <a:gd name="T52" fmla="*/ 2147483647 w 117"/>
                <a:gd name="T53" fmla="*/ 2147483647 h 160"/>
                <a:gd name="T54" fmla="*/ 2147483647 w 117"/>
                <a:gd name="T55" fmla="*/ 2147483647 h 160"/>
                <a:gd name="T56" fmla="*/ 2147483647 w 117"/>
                <a:gd name="T57" fmla="*/ 2147483647 h 160"/>
                <a:gd name="T58" fmla="*/ 2147483647 w 117"/>
                <a:gd name="T59" fmla="*/ 2147483647 h 160"/>
                <a:gd name="T60" fmla="*/ 2147483647 w 117"/>
                <a:gd name="T61" fmla="*/ 2147483647 h 160"/>
                <a:gd name="T62" fmla="*/ 2147483647 w 117"/>
                <a:gd name="T63" fmla="*/ 2147483647 h 160"/>
                <a:gd name="T64" fmla="*/ 2147483647 w 117"/>
                <a:gd name="T65" fmla="*/ 2147483647 h 160"/>
                <a:gd name="T66" fmla="*/ 2147483647 w 117"/>
                <a:gd name="T67" fmla="*/ 2147483647 h 160"/>
                <a:gd name="T68" fmla="*/ 2147483647 w 117"/>
                <a:gd name="T69" fmla="*/ 2147483647 h 160"/>
                <a:gd name="T70" fmla="*/ 2147483647 w 117"/>
                <a:gd name="T71" fmla="*/ 2147483647 h 160"/>
                <a:gd name="T72" fmla="*/ 2147483647 w 117"/>
                <a:gd name="T73" fmla="*/ 2147483647 h 160"/>
                <a:gd name="T74" fmla="*/ 2147483647 w 117"/>
                <a:gd name="T75" fmla="*/ 2147483647 h 160"/>
                <a:gd name="T76" fmla="*/ 2147483647 w 117"/>
                <a:gd name="T77" fmla="*/ 2147483647 h 160"/>
                <a:gd name="T78" fmla="*/ 2147483647 w 117"/>
                <a:gd name="T79" fmla="*/ 2147483647 h 160"/>
                <a:gd name="T80" fmla="*/ 2147483647 w 117"/>
                <a:gd name="T81" fmla="*/ 2147483647 h 160"/>
                <a:gd name="T82" fmla="*/ 2147483647 w 117"/>
                <a:gd name="T83" fmla="*/ 0 h 160"/>
                <a:gd name="T84" fmla="*/ 2147483647 w 117"/>
                <a:gd name="T85" fmla="*/ 0 h 1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7"/>
                <a:gd name="T130" fmla="*/ 0 h 160"/>
                <a:gd name="T131" fmla="*/ 117 w 117"/>
                <a:gd name="T132" fmla="*/ 160 h 1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7" h="160">
                  <a:moveTo>
                    <a:pt x="85" y="0"/>
                  </a:moveTo>
                  <a:lnTo>
                    <a:pt x="81" y="6"/>
                  </a:lnTo>
                  <a:lnTo>
                    <a:pt x="78" y="14"/>
                  </a:lnTo>
                  <a:lnTo>
                    <a:pt x="74" y="19"/>
                  </a:lnTo>
                  <a:lnTo>
                    <a:pt x="70" y="27"/>
                  </a:lnTo>
                  <a:lnTo>
                    <a:pt x="66" y="33"/>
                  </a:lnTo>
                  <a:lnTo>
                    <a:pt x="62" y="40"/>
                  </a:lnTo>
                  <a:lnTo>
                    <a:pt x="59" y="48"/>
                  </a:lnTo>
                  <a:lnTo>
                    <a:pt x="55" y="56"/>
                  </a:lnTo>
                  <a:lnTo>
                    <a:pt x="49" y="63"/>
                  </a:lnTo>
                  <a:lnTo>
                    <a:pt x="45" y="71"/>
                  </a:lnTo>
                  <a:lnTo>
                    <a:pt x="41" y="78"/>
                  </a:lnTo>
                  <a:lnTo>
                    <a:pt x="38" y="86"/>
                  </a:lnTo>
                  <a:lnTo>
                    <a:pt x="34" y="92"/>
                  </a:lnTo>
                  <a:lnTo>
                    <a:pt x="28" y="99"/>
                  </a:lnTo>
                  <a:lnTo>
                    <a:pt x="26" y="107"/>
                  </a:lnTo>
                  <a:lnTo>
                    <a:pt x="22" y="115"/>
                  </a:lnTo>
                  <a:lnTo>
                    <a:pt x="19" y="120"/>
                  </a:lnTo>
                  <a:lnTo>
                    <a:pt x="15" y="126"/>
                  </a:lnTo>
                  <a:lnTo>
                    <a:pt x="11" y="132"/>
                  </a:lnTo>
                  <a:lnTo>
                    <a:pt x="9" y="137"/>
                  </a:lnTo>
                  <a:lnTo>
                    <a:pt x="3" y="147"/>
                  </a:lnTo>
                  <a:lnTo>
                    <a:pt x="2" y="154"/>
                  </a:lnTo>
                  <a:lnTo>
                    <a:pt x="0" y="160"/>
                  </a:lnTo>
                  <a:lnTo>
                    <a:pt x="7" y="156"/>
                  </a:lnTo>
                  <a:lnTo>
                    <a:pt x="13" y="149"/>
                  </a:lnTo>
                  <a:lnTo>
                    <a:pt x="21" y="141"/>
                  </a:lnTo>
                  <a:lnTo>
                    <a:pt x="26" y="132"/>
                  </a:lnTo>
                  <a:lnTo>
                    <a:pt x="36" y="122"/>
                  </a:lnTo>
                  <a:lnTo>
                    <a:pt x="45" y="111"/>
                  </a:lnTo>
                  <a:lnTo>
                    <a:pt x="55" y="99"/>
                  </a:lnTo>
                  <a:lnTo>
                    <a:pt x="64" y="88"/>
                  </a:lnTo>
                  <a:lnTo>
                    <a:pt x="74" y="78"/>
                  </a:lnTo>
                  <a:lnTo>
                    <a:pt x="81" y="67"/>
                  </a:lnTo>
                  <a:lnTo>
                    <a:pt x="91" y="58"/>
                  </a:lnTo>
                  <a:lnTo>
                    <a:pt x="97" y="48"/>
                  </a:lnTo>
                  <a:lnTo>
                    <a:pt x="104" y="40"/>
                  </a:lnTo>
                  <a:lnTo>
                    <a:pt x="110" y="33"/>
                  </a:lnTo>
                  <a:lnTo>
                    <a:pt x="114" y="27"/>
                  </a:lnTo>
                  <a:lnTo>
                    <a:pt x="116" y="25"/>
                  </a:lnTo>
                  <a:lnTo>
                    <a:pt x="117" y="25"/>
                  </a:lnTo>
                  <a:lnTo>
                    <a:pt x="8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32" name="Freeform 90"/>
            <p:cNvSpPr>
              <a:spLocks/>
            </p:cNvSpPr>
            <p:nvPr/>
          </p:nvSpPr>
          <p:spPr bwMode="auto">
            <a:xfrm>
              <a:off x="2879725" y="2505075"/>
              <a:ext cx="358775" cy="65088"/>
            </a:xfrm>
            <a:custGeom>
              <a:avLst/>
              <a:gdLst>
                <a:gd name="T0" fmla="*/ 2147483647 w 453"/>
                <a:gd name="T1" fmla="*/ 2147483647 h 81"/>
                <a:gd name="T2" fmla="*/ 2147483647 w 453"/>
                <a:gd name="T3" fmla="*/ 2147483647 h 81"/>
                <a:gd name="T4" fmla="*/ 2147483647 w 453"/>
                <a:gd name="T5" fmla="*/ 2147483647 h 81"/>
                <a:gd name="T6" fmla="*/ 2147483647 w 453"/>
                <a:gd name="T7" fmla="*/ 2147483647 h 81"/>
                <a:gd name="T8" fmla="*/ 2147483647 w 453"/>
                <a:gd name="T9" fmla="*/ 2147483647 h 81"/>
                <a:gd name="T10" fmla="*/ 2147483647 w 453"/>
                <a:gd name="T11" fmla="*/ 2147483647 h 81"/>
                <a:gd name="T12" fmla="*/ 2147483647 w 453"/>
                <a:gd name="T13" fmla="*/ 2147483647 h 81"/>
                <a:gd name="T14" fmla="*/ 2147483647 w 453"/>
                <a:gd name="T15" fmla="*/ 2147483647 h 81"/>
                <a:gd name="T16" fmla="*/ 2147483647 w 453"/>
                <a:gd name="T17" fmla="*/ 2147483647 h 81"/>
                <a:gd name="T18" fmla="*/ 2147483647 w 453"/>
                <a:gd name="T19" fmla="*/ 2147483647 h 81"/>
                <a:gd name="T20" fmla="*/ 2147483647 w 453"/>
                <a:gd name="T21" fmla="*/ 2147483647 h 81"/>
                <a:gd name="T22" fmla="*/ 2147483647 w 453"/>
                <a:gd name="T23" fmla="*/ 2147483647 h 81"/>
                <a:gd name="T24" fmla="*/ 2147483647 w 453"/>
                <a:gd name="T25" fmla="*/ 2147483647 h 81"/>
                <a:gd name="T26" fmla="*/ 2147483647 w 453"/>
                <a:gd name="T27" fmla="*/ 2147483647 h 81"/>
                <a:gd name="T28" fmla="*/ 2147483647 w 453"/>
                <a:gd name="T29" fmla="*/ 2147483647 h 81"/>
                <a:gd name="T30" fmla="*/ 2147483647 w 453"/>
                <a:gd name="T31" fmla="*/ 2147483647 h 81"/>
                <a:gd name="T32" fmla="*/ 2147483647 w 453"/>
                <a:gd name="T33" fmla="*/ 2147483647 h 81"/>
                <a:gd name="T34" fmla="*/ 2147483647 w 453"/>
                <a:gd name="T35" fmla="*/ 2147483647 h 81"/>
                <a:gd name="T36" fmla="*/ 2147483647 w 453"/>
                <a:gd name="T37" fmla="*/ 2147483647 h 81"/>
                <a:gd name="T38" fmla="*/ 2147483647 w 453"/>
                <a:gd name="T39" fmla="*/ 2147483647 h 81"/>
                <a:gd name="T40" fmla="*/ 2147483647 w 453"/>
                <a:gd name="T41" fmla="*/ 2147483647 h 81"/>
                <a:gd name="T42" fmla="*/ 2147483647 w 453"/>
                <a:gd name="T43" fmla="*/ 2147483647 h 81"/>
                <a:gd name="T44" fmla="*/ 2147483647 w 453"/>
                <a:gd name="T45" fmla="*/ 2147483647 h 81"/>
                <a:gd name="T46" fmla="*/ 2147483647 w 453"/>
                <a:gd name="T47" fmla="*/ 2147483647 h 81"/>
                <a:gd name="T48" fmla="*/ 2147483647 w 453"/>
                <a:gd name="T49" fmla="*/ 2147483647 h 81"/>
                <a:gd name="T50" fmla="*/ 2147483647 w 453"/>
                <a:gd name="T51" fmla="*/ 2147483647 h 81"/>
                <a:gd name="T52" fmla="*/ 2147483647 w 453"/>
                <a:gd name="T53" fmla="*/ 2147483647 h 81"/>
                <a:gd name="T54" fmla="*/ 2147483647 w 453"/>
                <a:gd name="T55" fmla="*/ 2147483647 h 81"/>
                <a:gd name="T56" fmla="*/ 2147483647 w 453"/>
                <a:gd name="T57" fmla="*/ 2147483647 h 81"/>
                <a:gd name="T58" fmla="*/ 2147483647 w 453"/>
                <a:gd name="T59" fmla="*/ 2147483647 h 81"/>
                <a:gd name="T60" fmla="*/ 2147483647 w 453"/>
                <a:gd name="T61" fmla="*/ 2147483647 h 81"/>
                <a:gd name="T62" fmla="*/ 2147483647 w 453"/>
                <a:gd name="T63" fmla="*/ 2147483647 h 81"/>
                <a:gd name="T64" fmla="*/ 2147483647 w 453"/>
                <a:gd name="T65" fmla="*/ 2147483647 h 81"/>
                <a:gd name="T66" fmla="*/ 2147483647 w 453"/>
                <a:gd name="T67" fmla="*/ 2147483647 h 81"/>
                <a:gd name="T68" fmla="*/ 2147483647 w 453"/>
                <a:gd name="T69" fmla="*/ 2147483647 h 81"/>
                <a:gd name="T70" fmla="*/ 2147483647 w 453"/>
                <a:gd name="T71" fmla="*/ 2147483647 h 81"/>
                <a:gd name="T72" fmla="*/ 2147483647 w 453"/>
                <a:gd name="T73" fmla="*/ 2147483647 h 81"/>
                <a:gd name="T74" fmla="*/ 2147483647 w 453"/>
                <a:gd name="T75" fmla="*/ 2147483647 h 81"/>
                <a:gd name="T76" fmla="*/ 2147483647 w 453"/>
                <a:gd name="T77" fmla="*/ 2147483647 h 81"/>
                <a:gd name="T78" fmla="*/ 2147483647 w 453"/>
                <a:gd name="T79" fmla="*/ 2147483647 h 81"/>
                <a:gd name="T80" fmla="*/ 2147483647 w 453"/>
                <a:gd name="T81" fmla="*/ 2147483647 h 81"/>
                <a:gd name="T82" fmla="*/ 2147483647 w 453"/>
                <a:gd name="T83" fmla="*/ 2147483647 h 81"/>
                <a:gd name="T84" fmla="*/ 2147483647 w 453"/>
                <a:gd name="T85" fmla="*/ 2147483647 h 81"/>
                <a:gd name="T86" fmla="*/ 2147483647 w 453"/>
                <a:gd name="T87" fmla="*/ 2147483647 h 81"/>
                <a:gd name="T88" fmla="*/ 2147483647 w 453"/>
                <a:gd name="T89" fmla="*/ 2147483647 h 81"/>
                <a:gd name="T90" fmla="*/ 2147483647 w 453"/>
                <a:gd name="T91" fmla="*/ 2147483647 h 81"/>
                <a:gd name="T92" fmla="*/ 2147483647 w 453"/>
                <a:gd name="T93" fmla="*/ 2147483647 h 81"/>
                <a:gd name="T94" fmla="*/ 2147483647 w 453"/>
                <a:gd name="T95" fmla="*/ 2147483647 h 81"/>
                <a:gd name="T96" fmla="*/ 2147483647 w 453"/>
                <a:gd name="T97" fmla="*/ 2147483647 h 81"/>
                <a:gd name="T98" fmla="*/ 2147483647 w 453"/>
                <a:gd name="T99" fmla="*/ 2147483647 h 81"/>
                <a:gd name="T100" fmla="*/ 2147483647 w 453"/>
                <a:gd name="T101" fmla="*/ 2147483647 h 81"/>
                <a:gd name="T102" fmla="*/ 2147483647 w 453"/>
                <a:gd name="T103" fmla="*/ 2147483647 h 81"/>
                <a:gd name="T104" fmla="*/ 2147483647 w 453"/>
                <a:gd name="T105" fmla="*/ 2147483647 h 81"/>
                <a:gd name="T106" fmla="*/ 2147483647 w 453"/>
                <a:gd name="T107" fmla="*/ 2147483647 h 81"/>
                <a:gd name="T108" fmla="*/ 2147483647 w 453"/>
                <a:gd name="T109" fmla="*/ 0 h 81"/>
                <a:gd name="T110" fmla="*/ 0 w 453"/>
                <a:gd name="T111" fmla="*/ 2147483647 h 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3"/>
                <a:gd name="T169" fmla="*/ 0 h 81"/>
                <a:gd name="T170" fmla="*/ 453 w 453"/>
                <a:gd name="T171" fmla="*/ 81 h 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3" h="81">
                  <a:moveTo>
                    <a:pt x="0" y="30"/>
                  </a:moveTo>
                  <a:lnTo>
                    <a:pt x="8" y="34"/>
                  </a:lnTo>
                  <a:lnTo>
                    <a:pt x="14" y="40"/>
                  </a:lnTo>
                  <a:lnTo>
                    <a:pt x="21" y="43"/>
                  </a:lnTo>
                  <a:lnTo>
                    <a:pt x="29" y="49"/>
                  </a:lnTo>
                  <a:lnTo>
                    <a:pt x="37" y="53"/>
                  </a:lnTo>
                  <a:lnTo>
                    <a:pt x="44" y="57"/>
                  </a:lnTo>
                  <a:lnTo>
                    <a:pt x="52" y="60"/>
                  </a:lnTo>
                  <a:lnTo>
                    <a:pt x="61" y="64"/>
                  </a:lnTo>
                  <a:lnTo>
                    <a:pt x="69" y="66"/>
                  </a:lnTo>
                  <a:lnTo>
                    <a:pt x="78" y="70"/>
                  </a:lnTo>
                  <a:lnTo>
                    <a:pt x="86" y="72"/>
                  </a:lnTo>
                  <a:lnTo>
                    <a:pt x="97" y="74"/>
                  </a:lnTo>
                  <a:lnTo>
                    <a:pt x="105" y="76"/>
                  </a:lnTo>
                  <a:lnTo>
                    <a:pt x="114" y="78"/>
                  </a:lnTo>
                  <a:lnTo>
                    <a:pt x="122" y="79"/>
                  </a:lnTo>
                  <a:lnTo>
                    <a:pt x="133" y="81"/>
                  </a:lnTo>
                  <a:lnTo>
                    <a:pt x="141" y="81"/>
                  </a:lnTo>
                  <a:lnTo>
                    <a:pt x="151" y="81"/>
                  </a:lnTo>
                  <a:lnTo>
                    <a:pt x="158" y="81"/>
                  </a:lnTo>
                  <a:lnTo>
                    <a:pt x="170" y="81"/>
                  </a:lnTo>
                  <a:lnTo>
                    <a:pt x="177" y="81"/>
                  </a:lnTo>
                  <a:lnTo>
                    <a:pt x="187" y="81"/>
                  </a:lnTo>
                  <a:lnTo>
                    <a:pt x="198" y="79"/>
                  </a:lnTo>
                  <a:lnTo>
                    <a:pt x="208" y="79"/>
                  </a:lnTo>
                  <a:lnTo>
                    <a:pt x="215" y="79"/>
                  </a:lnTo>
                  <a:lnTo>
                    <a:pt x="227" y="78"/>
                  </a:lnTo>
                  <a:lnTo>
                    <a:pt x="234" y="76"/>
                  </a:lnTo>
                  <a:lnTo>
                    <a:pt x="244" y="76"/>
                  </a:lnTo>
                  <a:lnTo>
                    <a:pt x="253" y="74"/>
                  </a:lnTo>
                  <a:lnTo>
                    <a:pt x="263" y="72"/>
                  </a:lnTo>
                  <a:lnTo>
                    <a:pt x="272" y="72"/>
                  </a:lnTo>
                  <a:lnTo>
                    <a:pt x="282" y="70"/>
                  </a:lnTo>
                  <a:lnTo>
                    <a:pt x="289" y="66"/>
                  </a:lnTo>
                  <a:lnTo>
                    <a:pt x="299" y="66"/>
                  </a:lnTo>
                  <a:lnTo>
                    <a:pt x="306" y="62"/>
                  </a:lnTo>
                  <a:lnTo>
                    <a:pt x="314" y="60"/>
                  </a:lnTo>
                  <a:lnTo>
                    <a:pt x="322" y="59"/>
                  </a:lnTo>
                  <a:lnTo>
                    <a:pt x="331" y="57"/>
                  </a:lnTo>
                  <a:lnTo>
                    <a:pt x="339" y="53"/>
                  </a:lnTo>
                  <a:lnTo>
                    <a:pt x="348" y="53"/>
                  </a:lnTo>
                  <a:lnTo>
                    <a:pt x="354" y="49"/>
                  </a:lnTo>
                  <a:lnTo>
                    <a:pt x="362" y="47"/>
                  </a:lnTo>
                  <a:lnTo>
                    <a:pt x="369" y="45"/>
                  </a:lnTo>
                  <a:lnTo>
                    <a:pt x="377" y="43"/>
                  </a:lnTo>
                  <a:lnTo>
                    <a:pt x="382" y="40"/>
                  </a:lnTo>
                  <a:lnTo>
                    <a:pt x="388" y="38"/>
                  </a:lnTo>
                  <a:lnTo>
                    <a:pt x="396" y="36"/>
                  </a:lnTo>
                  <a:lnTo>
                    <a:pt x="402" y="34"/>
                  </a:lnTo>
                  <a:lnTo>
                    <a:pt x="411" y="30"/>
                  </a:lnTo>
                  <a:lnTo>
                    <a:pt x="421" y="26"/>
                  </a:lnTo>
                  <a:lnTo>
                    <a:pt x="430" y="22"/>
                  </a:lnTo>
                  <a:lnTo>
                    <a:pt x="438" y="21"/>
                  </a:lnTo>
                  <a:lnTo>
                    <a:pt x="443" y="17"/>
                  </a:lnTo>
                  <a:lnTo>
                    <a:pt x="447" y="17"/>
                  </a:lnTo>
                  <a:lnTo>
                    <a:pt x="449" y="15"/>
                  </a:lnTo>
                  <a:lnTo>
                    <a:pt x="453" y="15"/>
                  </a:lnTo>
                  <a:lnTo>
                    <a:pt x="449" y="15"/>
                  </a:lnTo>
                  <a:lnTo>
                    <a:pt x="443" y="17"/>
                  </a:lnTo>
                  <a:lnTo>
                    <a:pt x="434" y="19"/>
                  </a:lnTo>
                  <a:lnTo>
                    <a:pt x="424" y="22"/>
                  </a:lnTo>
                  <a:lnTo>
                    <a:pt x="417" y="22"/>
                  </a:lnTo>
                  <a:lnTo>
                    <a:pt x="409" y="24"/>
                  </a:lnTo>
                  <a:lnTo>
                    <a:pt x="402" y="26"/>
                  </a:lnTo>
                  <a:lnTo>
                    <a:pt x="394" y="28"/>
                  </a:lnTo>
                  <a:lnTo>
                    <a:pt x="384" y="30"/>
                  </a:lnTo>
                  <a:lnTo>
                    <a:pt x="377" y="32"/>
                  </a:lnTo>
                  <a:lnTo>
                    <a:pt x="367" y="34"/>
                  </a:lnTo>
                  <a:lnTo>
                    <a:pt x="358" y="38"/>
                  </a:lnTo>
                  <a:lnTo>
                    <a:pt x="348" y="40"/>
                  </a:lnTo>
                  <a:lnTo>
                    <a:pt x="339" y="41"/>
                  </a:lnTo>
                  <a:lnTo>
                    <a:pt x="327" y="43"/>
                  </a:lnTo>
                  <a:lnTo>
                    <a:pt x="318" y="47"/>
                  </a:lnTo>
                  <a:lnTo>
                    <a:pt x="306" y="47"/>
                  </a:lnTo>
                  <a:lnTo>
                    <a:pt x="297" y="51"/>
                  </a:lnTo>
                  <a:lnTo>
                    <a:pt x="286" y="53"/>
                  </a:lnTo>
                  <a:lnTo>
                    <a:pt x="276" y="57"/>
                  </a:lnTo>
                  <a:lnTo>
                    <a:pt x="267" y="57"/>
                  </a:lnTo>
                  <a:lnTo>
                    <a:pt x="257" y="59"/>
                  </a:lnTo>
                  <a:lnTo>
                    <a:pt x="248" y="60"/>
                  </a:lnTo>
                  <a:lnTo>
                    <a:pt x="236" y="62"/>
                  </a:lnTo>
                  <a:lnTo>
                    <a:pt x="227" y="64"/>
                  </a:lnTo>
                  <a:lnTo>
                    <a:pt x="219" y="64"/>
                  </a:lnTo>
                  <a:lnTo>
                    <a:pt x="211" y="66"/>
                  </a:lnTo>
                  <a:lnTo>
                    <a:pt x="204" y="68"/>
                  </a:lnTo>
                  <a:lnTo>
                    <a:pt x="196" y="66"/>
                  </a:lnTo>
                  <a:lnTo>
                    <a:pt x="187" y="66"/>
                  </a:lnTo>
                  <a:lnTo>
                    <a:pt x="179" y="66"/>
                  </a:lnTo>
                  <a:lnTo>
                    <a:pt x="172" y="66"/>
                  </a:lnTo>
                  <a:lnTo>
                    <a:pt x="164" y="64"/>
                  </a:lnTo>
                  <a:lnTo>
                    <a:pt x="156" y="62"/>
                  </a:lnTo>
                  <a:lnTo>
                    <a:pt x="147" y="60"/>
                  </a:lnTo>
                  <a:lnTo>
                    <a:pt x="141" y="59"/>
                  </a:lnTo>
                  <a:lnTo>
                    <a:pt x="132" y="57"/>
                  </a:lnTo>
                  <a:lnTo>
                    <a:pt x="124" y="53"/>
                  </a:lnTo>
                  <a:lnTo>
                    <a:pt x="116" y="49"/>
                  </a:lnTo>
                  <a:lnTo>
                    <a:pt x="111" y="47"/>
                  </a:lnTo>
                  <a:lnTo>
                    <a:pt x="101" y="43"/>
                  </a:lnTo>
                  <a:lnTo>
                    <a:pt x="95" y="40"/>
                  </a:lnTo>
                  <a:lnTo>
                    <a:pt x="88" y="38"/>
                  </a:lnTo>
                  <a:lnTo>
                    <a:pt x="82" y="34"/>
                  </a:lnTo>
                  <a:lnTo>
                    <a:pt x="76" y="32"/>
                  </a:lnTo>
                  <a:lnTo>
                    <a:pt x="69" y="28"/>
                  </a:lnTo>
                  <a:lnTo>
                    <a:pt x="63" y="24"/>
                  </a:lnTo>
                  <a:lnTo>
                    <a:pt x="57" y="22"/>
                  </a:lnTo>
                  <a:lnTo>
                    <a:pt x="48" y="15"/>
                  </a:lnTo>
                  <a:lnTo>
                    <a:pt x="40" y="11"/>
                  </a:lnTo>
                  <a:lnTo>
                    <a:pt x="31" y="5"/>
                  </a:lnTo>
                  <a:lnTo>
                    <a:pt x="27" y="2"/>
                  </a:lnTo>
                  <a:lnTo>
                    <a:pt x="23" y="0"/>
                  </a:lnTo>
                  <a:lnTo>
                    <a:pt x="0" y="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33" name="Freeform 91"/>
            <p:cNvSpPr>
              <a:spLocks/>
            </p:cNvSpPr>
            <p:nvPr/>
          </p:nvSpPr>
          <p:spPr bwMode="auto">
            <a:xfrm>
              <a:off x="3175000" y="2365375"/>
              <a:ext cx="77787" cy="144463"/>
            </a:xfrm>
            <a:custGeom>
              <a:avLst/>
              <a:gdLst>
                <a:gd name="T0" fmla="*/ 2147483647 w 99"/>
                <a:gd name="T1" fmla="*/ 0 h 180"/>
                <a:gd name="T2" fmla="*/ 2147483647 w 99"/>
                <a:gd name="T3" fmla="*/ 2147483647 h 180"/>
                <a:gd name="T4" fmla="*/ 2147483647 w 99"/>
                <a:gd name="T5" fmla="*/ 2147483647 h 180"/>
                <a:gd name="T6" fmla="*/ 2147483647 w 99"/>
                <a:gd name="T7" fmla="*/ 2147483647 h 180"/>
                <a:gd name="T8" fmla="*/ 2147483647 w 99"/>
                <a:gd name="T9" fmla="*/ 2147483647 h 180"/>
                <a:gd name="T10" fmla="*/ 2147483647 w 99"/>
                <a:gd name="T11" fmla="*/ 2147483647 h 180"/>
                <a:gd name="T12" fmla="*/ 2147483647 w 99"/>
                <a:gd name="T13" fmla="*/ 2147483647 h 180"/>
                <a:gd name="T14" fmla="*/ 2147483647 w 99"/>
                <a:gd name="T15" fmla="*/ 2147483647 h 180"/>
                <a:gd name="T16" fmla="*/ 2147483647 w 99"/>
                <a:gd name="T17" fmla="*/ 2147483647 h 180"/>
                <a:gd name="T18" fmla="*/ 2147483647 w 99"/>
                <a:gd name="T19" fmla="*/ 2147483647 h 180"/>
                <a:gd name="T20" fmla="*/ 2147483647 w 99"/>
                <a:gd name="T21" fmla="*/ 2147483647 h 180"/>
                <a:gd name="T22" fmla="*/ 2147483647 w 99"/>
                <a:gd name="T23" fmla="*/ 2147483647 h 180"/>
                <a:gd name="T24" fmla="*/ 2147483647 w 99"/>
                <a:gd name="T25" fmla="*/ 2147483647 h 180"/>
                <a:gd name="T26" fmla="*/ 2147483647 w 99"/>
                <a:gd name="T27" fmla="*/ 2147483647 h 180"/>
                <a:gd name="T28" fmla="*/ 2147483647 w 99"/>
                <a:gd name="T29" fmla="*/ 2147483647 h 180"/>
                <a:gd name="T30" fmla="*/ 2147483647 w 99"/>
                <a:gd name="T31" fmla="*/ 2147483647 h 180"/>
                <a:gd name="T32" fmla="*/ 2147483647 w 99"/>
                <a:gd name="T33" fmla="*/ 2147483647 h 180"/>
                <a:gd name="T34" fmla="*/ 2147483647 w 99"/>
                <a:gd name="T35" fmla="*/ 2147483647 h 180"/>
                <a:gd name="T36" fmla="*/ 2147483647 w 99"/>
                <a:gd name="T37" fmla="*/ 2147483647 h 180"/>
                <a:gd name="T38" fmla="*/ 2147483647 w 99"/>
                <a:gd name="T39" fmla="*/ 2147483647 h 180"/>
                <a:gd name="T40" fmla="*/ 2147483647 w 99"/>
                <a:gd name="T41" fmla="*/ 2147483647 h 180"/>
                <a:gd name="T42" fmla="*/ 2147483647 w 99"/>
                <a:gd name="T43" fmla="*/ 2147483647 h 180"/>
                <a:gd name="T44" fmla="*/ 2147483647 w 99"/>
                <a:gd name="T45" fmla="*/ 2147483647 h 180"/>
                <a:gd name="T46" fmla="*/ 2147483647 w 99"/>
                <a:gd name="T47" fmla="*/ 2147483647 h 180"/>
                <a:gd name="T48" fmla="*/ 2147483647 w 99"/>
                <a:gd name="T49" fmla="*/ 2147483647 h 180"/>
                <a:gd name="T50" fmla="*/ 2147483647 w 99"/>
                <a:gd name="T51" fmla="*/ 2147483647 h 180"/>
                <a:gd name="T52" fmla="*/ 2147483647 w 99"/>
                <a:gd name="T53" fmla="*/ 2147483647 h 180"/>
                <a:gd name="T54" fmla="*/ 2147483647 w 99"/>
                <a:gd name="T55" fmla="*/ 2147483647 h 180"/>
                <a:gd name="T56" fmla="*/ 2147483647 w 99"/>
                <a:gd name="T57" fmla="*/ 2147483647 h 180"/>
                <a:gd name="T58" fmla="*/ 2147483647 w 99"/>
                <a:gd name="T59" fmla="*/ 2147483647 h 180"/>
                <a:gd name="T60" fmla="*/ 2147483647 w 99"/>
                <a:gd name="T61" fmla="*/ 2147483647 h 180"/>
                <a:gd name="T62" fmla="*/ 2147483647 w 99"/>
                <a:gd name="T63" fmla="*/ 2147483647 h 180"/>
                <a:gd name="T64" fmla="*/ 2147483647 w 99"/>
                <a:gd name="T65" fmla="*/ 2147483647 h 180"/>
                <a:gd name="T66" fmla="*/ 2147483647 w 99"/>
                <a:gd name="T67" fmla="*/ 2147483647 h 180"/>
                <a:gd name="T68" fmla="*/ 2147483647 w 99"/>
                <a:gd name="T69" fmla="*/ 2147483647 h 180"/>
                <a:gd name="T70" fmla="*/ 2147483647 w 99"/>
                <a:gd name="T71" fmla="*/ 2147483647 h 180"/>
                <a:gd name="T72" fmla="*/ 2147483647 w 99"/>
                <a:gd name="T73" fmla="*/ 2147483647 h 180"/>
                <a:gd name="T74" fmla="*/ 2147483647 w 99"/>
                <a:gd name="T75" fmla="*/ 2147483647 h 180"/>
                <a:gd name="T76" fmla="*/ 2147483647 w 99"/>
                <a:gd name="T77" fmla="*/ 2147483647 h 180"/>
                <a:gd name="T78" fmla="*/ 2147483647 w 99"/>
                <a:gd name="T79" fmla="*/ 2147483647 h 180"/>
                <a:gd name="T80" fmla="*/ 2147483647 w 99"/>
                <a:gd name="T81" fmla="*/ 2147483647 h 180"/>
                <a:gd name="T82" fmla="*/ 2147483647 w 99"/>
                <a:gd name="T83" fmla="*/ 2147483647 h 180"/>
                <a:gd name="T84" fmla="*/ 2147483647 w 99"/>
                <a:gd name="T85" fmla="*/ 2147483647 h 180"/>
                <a:gd name="T86" fmla="*/ 2147483647 w 99"/>
                <a:gd name="T87" fmla="*/ 2147483647 h 180"/>
                <a:gd name="T88" fmla="*/ 2147483647 w 99"/>
                <a:gd name="T89" fmla="*/ 2147483647 h 180"/>
                <a:gd name="T90" fmla="*/ 2147483647 w 99"/>
                <a:gd name="T91" fmla="*/ 2147483647 h 180"/>
                <a:gd name="T92" fmla="*/ 2147483647 w 99"/>
                <a:gd name="T93" fmla="*/ 2147483647 h 180"/>
                <a:gd name="T94" fmla="*/ 0 w 99"/>
                <a:gd name="T95" fmla="*/ 2147483647 h 180"/>
                <a:gd name="T96" fmla="*/ 0 w 99"/>
                <a:gd name="T97" fmla="*/ 2147483647 h 180"/>
                <a:gd name="T98" fmla="*/ 2147483647 w 99"/>
                <a:gd name="T99" fmla="*/ 0 h 180"/>
                <a:gd name="T100" fmla="*/ 2147483647 w 99"/>
                <a:gd name="T101" fmla="*/ 0 h 1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
                <a:gd name="T154" fmla="*/ 0 h 180"/>
                <a:gd name="T155" fmla="*/ 99 w 99"/>
                <a:gd name="T156" fmla="*/ 180 h 1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 h="180">
                  <a:moveTo>
                    <a:pt x="27" y="0"/>
                  </a:moveTo>
                  <a:lnTo>
                    <a:pt x="31" y="7"/>
                  </a:lnTo>
                  <a:lnTo>
                    <a:pt x="34" y="15"/>
                  </a:lnTo>
                  <a:lnTo>
                    <a:pt x="36" y="23"/>
                  </a:lnTo>
                  <a:lnTo>
                    <a:pt x="42" y="30"/>
                  </a:lnTo>
                  <a:lnTo>
                    <a:pt x="44" y="38"/>
                  </a:lnTo>
                  <a:lnTo>
                    <a:pt x="50" y="45"/>
                  </a:lnTo>
                  <a:lnTo>
                    <a:pt x="53" y="53"/>
                  </a:lnTo>
                  <a:lnTo>
                    <a:pt x="57" y="63"/>
                  </a:lnTo>
                  <a:lnTo>
                    <a:pt x="61" y="70"/>
                  </a:lnTo>
                  <a:lnTo>
                    <a:pt x="65" y="78"/>
                  </a:lnTo>
                  <a:lnTo>
                    <a:pt x="69" y="85"/>
                  </a:lnTo>
                  <a:lnTo>
                    <a:pt x="72" y="95"/>
                  </a:lnTo>
                  <a:lnTo>
                    <a:pt x="76" y="102"/>
                  </a:lnTo>
                  <a:lnTo>
                    <a:pt x="78" y="110"/>
                  </a:lnTo>
                  <a:lnTo>
                    <a:pt x="82" y="118"/>
                  </a:lnTo>
                  <a:lnTo>
                    <a:pt x="86" y="125"/>
                  </a:lnTo>
                  <a:lnTo>
                    <a:pt x="88" y="131"/>
                  </a:lnTo>
                  <a:lnTo>
                    <a:pt x="89" y="137"/>
                  </a:lnTo>
                  <a:lnTo>
                    <a:pt x="91" y="144"/>
                  </a:lnTo>
                  <a:lnTo>
                    <a:pt x="93" y="150"/>
                  </a:lnTo>
                  <a:lnTo>
                    <a:pt x="97" y="159"/>
                  </a:lnTo>
                  <a:lnTo>
                    <a:pt x="99" y="169"/>
                  </a:lnTo>
                  <a:lnTo>
                    <a:pt x="99" y="175"/>
                  </a:lnTo>
                  <a:lnTo>
                    <a:pt x="99" y="178"/>
                  </a:lnTo>
                  <a:lnTo>
                    <a:pt x="97" y="180"/>
                  </a:lnTo>
                  <a:lnTo>
                    <a:pt x="93" y="178"/>
                  </a:lnTo>
                  <a:lnTo>
                    <a:pt x="88" y="173"/>
                  </a:lnTo>
                  <a:lnTo>
                    <a:pt x="82" y="167"/>
                  </a:lnTo>
                  <a:lnTo>
                    <a:pt x="72" y="158"/>
                  </a:lnTo>
                  <a:lnTo>
                    <a:pt x="67" y="148"/>
                  </a:lnTo>
                  <a:lnTo>
                    <a:pt x="63" y="142"/>
                  </a:lnTo>
                  <a:lnTo>
                    <a:pt x="59" y="135"/>
                  </a:lnTo>
                  <a:lnTo>
                    <a:pt x="55" y="129"/>
                  </a:lnTo>
                  <a:lnTo>
                    <a:pt x="51" y="123"/>
                  </a:lnTo>
                  <a:lnTo>
                    <a:pt x="48" y="116"/>
                  </a:lnTo>
                  <a:lnTo>
                    <a:pt x="44" y="110"/>
                  </a:lnTo>
                  <a:lnTo>
                    <a:pt x="40" y="102"/>
                  </a:lnTo>
                  <a:lnTo>
                    <a:pt x="36" y="99"/>
                  </a:lnTo>
                  <a:lnTo>
                    <a:pt x="32" y="91"/>
                  </a:lnTo>
                  <a:lnTo>
                    <a:pt x="29" y="85"/>
                  </a:lnTo>
                  <a:lnTo>
                    <a:pt x="25" y="78"/>
                  </a:lnTo>
                  <a:lnTo>
                    <a:pt x="21" y="72"/>
                  </a:lnTo>
                  <a:lnTo>
                    <a:pt x="15" y="59"/>
                  </a:lnTo>
                  <a:lnTo>
                    <a:pt x="11" y="51"/>
                  </a:lnTo>
                  <a:lnTo>
                    <a:pt x="6" y="42"/>
                  </a:lnTo>
                  <a:lnTo>
                    <a:pt x="4" y="36"/>
                  </a:lnTo>
                  <a:lnTo>
                    <a:pt x="0" y="30"/>
                  </a:lnTo>
                  <a:lnTo>
                    <a:pt x="2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34" name="Freeform 92"/>
            <p:cNvSpPr>
              <a:spLocks/>
            </p:cNvSpPr>
            <p:nvPr/>
          </p:nvSpPr>
          <p:spPr bwMode="auto">
            <a:xfrm>
              <a:off x="2690813" y="2420938"/>
              <a:ext cx="655637" cy="284163"/>
            </a:xfrm>
            <a:custGeom>
              <a:avLst/>
              <a:gdLst>
                <a:gd name="T0" fmla="*/ 2147483647 w 825"/>
                <a:gd name="T1" fmla="*/ 2147483647 h 359"/>
                <a:gd name="T2" fmla="*/ 2147483647 w 825"/>
                <a:gd name="T3" fmla="*/ 2147483647 h 359"/>
                <a:gd name="T4" fmla="*/ 2147483647 w 825"/>
                <a:gd name="T5" fmla="*/ 2147483647 h 359"/>
                <a:gd name="T6" fmla="*/ 2147483647 w 825"/>
                <a:gd name="T7" fmla="*/ 2147483647 h 359"/>
                <a:gd name="T8" fmla="*/ 2147483647 w 825"/>
                <a:gd name="T9" fmla="*/ 2147483647 h 359"/>
                <a:gd name="T10" fmla="*/ 2147483647 w 825"/>
                <a:gd name="T11" fmla="*/ 2147483647 h 359"/>
                <a:gd name="T12" fmla="*/ 0 w 825"/>
                <a:gd name="T13" fmla="*/ 2147483647 h 359"/>
                <a:gd name="T14" fmla="*/ 2147483647 w 825"/>
                <a:gd name="T15" fmla="*/ 2147483647 h 359"/>
                <a:gd name="T16" fmla="*/ 2147483647 w 825"/>
                <a:gd name="T17" fmla="*/ 2147483647 h 359"/>
                <a:gd name="T18" fmla="*/ 2147483647 w 825"/>
                <a:gd name="T19" fmla="*/ 2147483647 h 359"/>
                <a:gd name="T20" fmla="*/ 2147483647 w 825"/>
                <a:gd name="T21" fmla="*/ 2147483647 h 359"/>
                <a:gd name="T22" fmla="*/ 2147483647 w 825"/>
                <a:gd name="T23" fmla="*/ 2147483647 h 359"/>
                <a:gd name="T24" fmla="*/ 2147483647 w 825"/>
                <a:gd name="T25" fmla="*/ 2147483647 h 359"/>
                <a:gd name="T26" fmla="*/ 2147483647 w 825"/>
                <a:gd name="T27" fmla="*/ 2147483647 h 359"/>
                <a:gd name="T28" fmla="*/ 2147483647 w 825"/>
                <a:gd name="T29" fmla="*/ 2147483647 h 359"/>
                <a:gd name="T30" fmla="*/ 2147483647 w 825"/>
                <a:gd name="T31" fmla="*/ 2147483647 h 359"/>
                <a:gd name="T32" fmla="*/ 2147483647 w 825"/>
                <a:gd name="T33" fmla="*/ 2147483647 h 359"/>
                <a:gd name="T34" fmla="*/ 2147483647 w 825"/>
                <a:gd name="T35" fmla="*/ 2147483647 h 359"/>
                <a:gd name="T36" fmla="*/ 2147483647 w 825"/>
                <a:gd name="T37" fmla="*/ 2147483647 h 359"/>
                <a:gd name="T38" fmla="*/ 2147483647 w 825"/>
                <a:gd name="T39" fmla="*/ 2147483647 h 359"/>
                <a:gd name="T40" fmla="*/ 2147483647 w 825"/>
                <a:gd name="T41" fmla="*/ 2147483647 h 359"/>
                <a:gd name="T42" fmla="*/ 2147483647 w 825"/>
                <a:gd name="T43" fmla="*/ 2147483647 h 359"/>
                <a:gd name="T44" fmla="*/ 2147483647 w 825"/>
                <a:gd name="T45" fmla="*/ 2147483647 h 359"/>
                <a:gd name="T46" fmla="*/ 2147483647 w 825"/>
                <a:gd name="T47" fmla="*/ 2147483647 h 359"/>
                <a:gd name="T48" fmla="*/ 2147483647 w 825"/>
                <a:gd name="T49" fmla="*/ 2147483647 h 359"/>
                <a:gd name="T50" fmla="*/ 2147483647 w 825"/>
                <a:gd name="T51" fmla="*/ 2147483647 h 359"/>
                <a:gd name="T52" fmla="*/ 2147483647 w 825"/>
                <a:gd name="T53" fmla="*/ 2147483647 h 359"/>
                <a:gd name="T54" fmla="*/ 2147483647 w 825"/>
                <a:gd name="T55" fmla="*/ 2147483647 h 359"/>
                <a:gd name="T56" fmla="*/ 2147483647 w 825"/>
                <a:gd name="T57" fmla="*/ 2147483647 h 359"/>
                <a:gd name="T58" fmla="*/ 2147483647 w 825"/>
                <a:gd name="T59" fmla="*/ 2147483647 h 359"/>
                <a:gd name="T60" fmla="*/ 2147483647 w 825"/>
                <a:gd name="T61" fmla="*/ 2147483647 h 359"/>
                <a:gd name="T62" fmla="*/ 2147483647 w 825"/>
                <a:gd name="T63" fmla="*/ 2147483647 h 359"/>
                <a:gd name="T64" fmla="*/ 2147483647 w 825"/>
                <a:gd name="T65" fmla="*/ 2147483647 h 359"/>
                <a:gd name="T66" fmla="*/ 2147483647 w 825"/>
                <a:gd name="T67" fmla="*/ 2147483647 h 359"/>
                <a:gd name="T68" fmla="*/ 2147483647 w 825"/>
                <a:gd name="T69" fmla="*/ 2147483647 h 359"/>
                <a:gd name="T70" fmla="*/ 2147483647 w 825"/>
                <a:gd name="T71" fmla="*/ 2147483647 h 359"/>
                <a:gd name="T72" fmla="*/ 2147483647 w 825"/>
                <a:gd name="T73" fmla="*/ 2147483647 h 359"/>
                <a:gd name="T74" fmla="*/ 2147483647 w 825"/>
                <a:gd name="T75" fmla="*/ 2147483647 h 359"/>
                <a:gd name="T76" fmla="*/ 2147483647 w 825"/>
                <a:gd name="T77" fmla="*/ 2147483647 h 359"/>
                <a:gd name="T78" fmla="*/ 2147483647 w 825"/>
                <a:gd name="T79" fmla="*/ 2147483647 h 359"/>
                <a:gd name="T80" fmla="*/ 2147483647 w 825"/>
                <a:gd name="T81" fmla="*/ 2147483647 h 359"/>
                <a:gd name="T82" fmla="*/ 2147483647 w 825"/>
                <a:gd name="T83" fmla="*/ 2147483647 h 359"/>
                <a:gd name="T84" fmla="*/ 2147483647 w 825"/>
                <a:gd name="T85" fmla="*/ 2147483647 h 359"/>
                <a:gd name="T86" fmla="*/ 2147483647 w 825"/>
                <a:gd name="T87" fmla="*/ 2147483647 h 359"/>
                <a:gd name="T88" fmla="*/ 2147483647 w 825"/>
                <a:gd name="T89" fmla="*/ 2147483647 h 359"/>
                <a:gd name="T90" fmla="*/ 2147483647 w 825"/>
                <a:gd name="T91" fmla="*/ 2147483647 h 359"/>
                <a:gd name="T92" fmla="*/ 2147483647 w 825"/>
                <a:gd name="T93" fmla="*/ 2147483647 h 359"/>
                <a:gd name="T94" fmla="*/ 2147483647 w 825"/>
                <a:gd name="T95" fmla="*/ 2147483647 h 359"/>
                <a:gd name="T96" fmla="*/ 2147483647 w 825"/>
                <a:gd name="T97" fmla="*/ 2147483647 h 359"/>
                <a:gd name="T98" fmla="*/ 2147483647 w 825"/>
                <a:gd name="T99" fmla="*/ 2147483647 h 359"/>
                <a:gd name="T100" fmla="*/ 2147483647 w 825"/>
                <a:gd name="T101" fmla="*/ 2147483647 h 359"/>
                <a:gd name="T102" fmla="*/ 2147483647 w 825"/>
                <a:gd name="T103" fmla="*/ 2147483647 h 359"/>
                <a:gd name="T104" fmla="*/ 2147483647 w 825"/>
                <a:gd name="T105" fmla="*/ 2147483647 h 359"/>
                <a:gd name="T106" fmla="*/ 2147483647 w 825"/>
                <a:gd name="T107" fmla="*/ 2147483647 h 359"/>
                <a:gd name="T108" fmla="*/ 2147483647 w 825"/>
                <a:gd name="T109" fmla="*/ 2147483647 h 359"/>
                <a:gd name="T110" fmla="*/ 2147483647 w 825"/>
                <a:gd name="T111" fmla="*/ 2147483647 h 359"/>
                <a:gd name="T112" fmla="*/ 2147483647 w 825"/>
                <a:gd name="T113" fmla="*/ 2147483647 h 359"/>
                <a:gd name="T114" fmla="*/ 2147483647 w 825"/>
                <a:gd name="T115" fmla="*/ 2147483647 h 359"/>
                <a:gd name="T116" fmla="*/ 2147483647 w 825"/>
                <a:gd name="T117" fmla="*/ 2147483647 h 3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5"/>
                <a:gd name="T178" fmla="*/ 0 h 359"/>
                <a:gd name="T179" fmla="*/ 825 w 825"/>
                <a:gd name="T180" fmla="*/ 359 h 3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5" h="359">
                  <a:moveTo>
                    <a:pt x="222" y="0"/>
                  </a:moveTo>
                  <a:lnTo>
                    <a:pt x="207" y="2"/>
                  </a:lnTo>
                  <a:lnTo>
                    <a:pt x="194" y="6"/>
                  </a:lnTo>
                  <a:lnTo>
                    <a:pt x="180" y="10"/>
                  </a:lnTo>
                  <a:lnTo>
                    <a:pt x="169" y="14"/>
                  </a:lnTo>
                  <a:lnTo>
                    <a:pt x="156" y="17"/>
                  </a:lnTo>
                  <a:lnTo>
                    <a:pt x="144" y="21"/>
                  </a:lnTo>
                  <a:lnTo>
                    <a:pt x="135" y="25"/>
                  </a:lnTo>
                  <a:lnTo>
                    <a:pt x="123" y="31"/>
                  </a:lnTo>
                  <a:lnTo>
                    <a:pt x="114" y="34"/>
                  </a:lnTo>
                  <a:lnTo>
                    <a:pt x="102" y="40"/>
                  </a:lnTo>
                  <a:lnTo>
                    <a:pt x="95" y="44"/>
                  </a:lnTo>
                  <a:lnTo>
                    <a:pt x="85" y="50"/>
                  </a:lnTo>
                  <a:lnTo>
                    <a:pt x="78" y="53"/>
                  </a:lnTo>
                  <a:lnTo>
                    <a:pt x="68" y="59"/>
                  </a:lnTo>
                  <a:lnTo>
                    <a:pt x="63" y="65"/>
                  </a:lnTo>
                  <a:lnTo>
                    <a:pt x="57" y="71"/>
                  </a:lnTo>
                  <a:lnTo>
                    <a:pt x="49" y="76"/>
                  </a:lnTo>
                  <a:lnTo>
                    <a:pt x="42" y="82"/>
                  </a:lnTo>
                  <a:lnTo>
                    <a:pt x="36" y="88"/>
                  </a:lnTo>
                  <a:lnTo>
                    <a:pt x="32" y="95"/>
                  </a:lnTo>
                  <a:lnTo>
                    <a:pt x="25" y="101"/>
                  </a:lnTo>
                  <a:lnTo>
                    <a:pt x="21" y="107"/>
                  </a:lnTo>
                  <a:lnTo>
                    <a:pt x="17" y="112"/>
                  </a:lnTo>
                  <a:lnTo>
                    <a:pt x="15" y="120"/>
                  </a:lnTo>
                  <a:lnTo>
                    <a:pt x="11" y="126"/>
                  </a:lnTo>
                  <a:lnTo>
                    <a:pt x="7" y="131"/>
                  </a:lnTo>
                  <a:lnTo>
                    <a:pt x="4" y="139"/>
                  </a:lnTo>
                  <a:lnTo>
                    <a:pt x="4" y="145"/>
                  </a:lnTo>
                  <a:lnTo>
                    <a:pt x="2" y="152"/>
                  </a:lnTo>
                  <a:lnTo>
                    <a:pt x="0" y="158"/>
                  </a:lnTo>
                  <a:lnTo>
                    <a:pt x="0" y="166"/>
                  </a:lnTo>
                  <a:lnTo>
                    <a:pt x="0" y="171"/>
                  </a:lnTo>
                  <a:lnTo>
                    <a:pt x="0" y="177"/>
                  </a:lnTo>
                  <a:lnTo>
                    <a:pt x="0" y="183"/>
                  </a:lnTo>
                  <a:lnTo>
                    <a:pt x="0" y="190"/>
                  </a:lnTo>
                  <a:lnTo>
                    <a:pt x="2" y="196"/>
                  </a:lnTo>
                  <a:lnTo>
                    <a:pt x="2" y="202"/>
                  </a:lnTo>
                  <a:lnTo>
                    <a:pt x="4" y="209"/>
                  </a:lnTo>
                  <a:lnTo>
                    <a:pt x="6" y="215"/>
                  </a:lnTo>
                  <a:lnTo>
                    <a:pt x="9" y="223"/>
                  </a:lnTo>
                  <a:lnTo>
                    <a:pt x="15" y="232"/>
                  </a:lnTo>
                  <a:lnTo>
                    <a:pt x="23" y="245"/>
                  </a:lnTo>
                  <a:lnTo>
                    <a:pt x="26" y="251"/>
                  </a:lnTo>
                  <a:lnTo>
                    <a:pt x="32" y="257"/>
                  </a:lnTo>
                  <a:lnTo>
                    <a:pt x="36" y="263"/>
                  </a:lnTo>
                  <a:lnTo>
                    <a:pt x="44" y="270"/>
                  </a:lnTo>
                  <a:lnTo>
                    <a:pt x="49" y="274"/>
                  </a:lnTo>
                  <a:lnTo>
                    <a:pt x="53" y="280"/>
                  </a:lnTo>
                  <a:lnTo>
                    <a:pt x="61" y="285"/>
                  </a:lnTo>
                  <a:lnTo>
                    <a:pt x="68" y="289"/>
                  </a:lnTo>
                  <a:lnTo>
                    <a:pt x="74" y="295"/>
                  </a:lnTo>
                  <a:lnTo>
                    <a:pt x="82" y="299"/>
                  </a:lnTo>
                  <a:lnTo>
                    <a:pt x="89" y="302"/>
                  </a:lnTo>
                  <a:lnTo>
                    <a:pt x="99" y="308"/>
                  </a:lnTo>
                  <a:lnTo>
                    <a:pt x="106" y="312"/>
                  </a:lnTo>
                  <a:lnTo>
                    <a:pt x="116" y="316"/>
                  </a:lnTo>
                  <a:lnTo>
                    <a:pt x="125" y="321"/>
                  </a:lnTo>
                  <a:lnTo>
                    <a:pt x="135" y="325"/>
                  </a:lnTo>
                  <a:lnTo>
                    <a:pt x="144" y="329"/>
                  </a:lnTo>
                  <a:lnTo>
                    <a:pt x="156" y="331"/>
                  </a:lnTo>
                  <a:lnTo>
                    <a:pt x="167" y="335"/>
                  </a:lnTo>
                  <a:lnTo>
                    <a:pt x="179" y="340"/>
                  </a:lnTo>
                  <a:lnTo>
                    <a:pt x="188" y="340"/>
                  </a:lnTo>
                  <a:lnTo>
                    <a:pt x="199" y="344"/>
                  </a:lnTo>
                  <a:lnTo>
                    <a:pt x="211" y="344"/>
                  </a:lnTo>
                  <a:lnTo>
                    <a:pt x="222" y="348"/>
                  </a:lnTo>
                  <a:lnTo>
                    <a:pt x="232" y="350"/>
                  </a:lnTo>
                  <a:lnTo>
                    <a:pt x="245" y="352"/>
                  </a:lnTo>
                  <a:lnTo>
                    <a:pt x="256" y="352"/>
                  </a:lnTo>
                  <a:lnTo>
                    <a:pt x="268" y="356"/>
                  </a:lnTo>
                  <a:lnTo>
                    <a:pt x="279" y="356"/>
                  </a:lnTo>
                  <a:lnTo>
                    <a:pt x="291" y="356"/>
                  </a:lnTo>
                  <a:lnTo>
                    <a:pt x="302" y="358"/>
                  </a:lnTo>
                  <a:lnTo>
                    <a:pt x="313" y="358"/>
                  </a:lnTo>
                  <a:lnTo>
                    <a:pt x="325" y="358"/>
                  </a:lnTo>
                  <a:lnTo>
                    <a:pt x="336" y="358"/>
                  </a:lnTo>
                  <a:lnTo>
                    <a:pt x="350" y="358"/>
                  </a:lnTo>
                  <a:lnTo>
                    <a:pt x="361" y="359"/>
                  </a:lnTo>
                  <a:lnTo>
                    <a:pt x="372" y="358"/>
                  </a:lnTo>
                  <a:lnTo>
                    <a:pt x="382" y="358"/>
                  </a:lnTo>
                  <a:lnTo>
                    <a:pt x="393" y="358"/>
                  </a:lnTo>
                  <a:lnTo>
                    <a:pt x="407" y="358"/>
                  </a:lnTo>
                  <a:lnTo>
                    <a:pt x="416" y="356"/>
                  </a:lnTo>
                  <a:lnTo>
                    <a:pt x="429" y="356"/>
                  </a:lnTo>
                  <a:lnTo>
                    <a:pt x="439" y="354"/>
                  </a:lnTo>
                  <a:lnTo>
                    <a:pt x="452" y="354"/>
                  </a:lnTo>
                  <a:lnTo>
                    <a:pt x="462" y="352"/>
                  </a:lnTo>
                  <a:lnTo>
                    <a:pt x="473" y="350"/>
                  </a:lnTo>
                  <a:lnTo>
                    <a:pt x="485" y="348"/>
                  </a:lnTo>
                  <a:lnTo>
                    <a:pt x="496" y="348"/>
                  </a:lnTo>
                  <a:lnTo>
                    <a:pt x="505" y="344"/>
                  </a:lnTo>
                  <a:lnTo>
                    <a:pt x="519" y="344"/>
                  </a:lnTo>
                  <a:lnTo>
                    <a:pt x="528" y="342"/>
                  </a:lnTo>
                  <a:lnTo>
                    <a:pt x="540" y="340"/>
                  </a:lnTo>
                  <a:lnTo>
                    <a:pt x="549" y="337"/>
                  </a:lnTo>
                  <a:lnTo>
                    <a:pt x="559" y="335"/>
                  </a:lnTo>
                  <a:lnTo>
                    <a:pt x="570" y="331"/>
                  </a:lnTo>
                  <a:lnTo>
                    <a:pt x="580" y="329"/>
                  </a:lnTo>
                  <a:lnTo>
                    <a:pt x="591" y="327"/>
                  </a:lnTo>
                  <a:lnTo>
                    <a:pt x="600" y="323"/>
                  </a:lnTo>
                  <a:lnTo>
                    <a:pt x="610" y="321"/>
                  </a:lnTo>
                  <a:lnTo>
                    <a:pt x="621" y="320"/>
                  </a:lnTo>
                  <a:lnTo>
                    <a:pt x="629" y="314"/>
                  </a:lnTo>
                  <a:lnTo>
                    <a:pt x="639" y="312"/>
                  </a:lnTo>
                  <a:lnTo>
                    <a:pt x="648" y="308"/>
                  </a:lnTo>
                  <a:lnTo>
                    <a:pt x="658" y="304"/>
                  </a:lnTo>
                  <a:lnTo>
                    <a:pt x="665" y="301"/>
                  </a:lnTo>
                  <a:lnTo>
                    <a:pt x="675" y="299"/>
                  </a:lnTo>
                  <a:lnTo>
                    <a:pt x="684" y="295"/>
                  </a:lnTo>
                  <a:lnTo>
                    <a:pt x="694" y="291"/>
                  </a:lnTo>
                  <a:lnTo>
                    <a:pt x="701" y="287"/>
                  </a:lnTo>
                  <a:lnTo>
                    <a:pt x="709" y="282"/>
                  </a:lnTo>
                  <a:lnTo>
                    <a:pt x="716" y="278"/>
                  </a:lnTo>
                  <a:lnTo>
                    <a:pt x="724" y="274"/>
                  </a:lnTo>
                  <a:lnTo>
                    <a:pt x="730" y="270"/>
                  </a:lnTo>
                  <a:lnTo>
                    <a:pt x="737" y="266"/>
                  </a:lnTo>
                  <a:lnTo>
                    <a:pt x="745" y="263"/>
                  </a:lnTo>
                  <a:lnTo>
                    <a:pt x="753" y="259"/>
                  </a:lnTo>
                  <a:lnTo>
                    <a:pt x="758" y="255"/>
                  </a:lnTo>
                  <a:lnTo>
                    <a:pt x="764" y="251"/>
                  </a:lnTo>
                  <a:lnTo>
                    <a:pt x="770" y="245"/>
                  </a:lnTo>
                  <a:lnTo>
                    <a:pt x="777" y="242"/>
                  </a:lnTo>
                  <a:lnTo>
                    <a:pt x="787" y="232"/>
                  </a:lnTo>
                  <a:lnTo>
                    <a:pt x="798" y="224"/>
                  </a:lnTo>
                  <a:lnTo>
                    <a:pt x="806" y="215"/>
                  </a:lnTo>
                  <a:lnTo>
                    <a:pt x="813" y="207"/>
                  </a:lnTo>
                  <a:lnTo>
                    <a:pt x="817" y="196"/>
                  </a:lnTo>
                  <a:lnTo>
                    <a:pt x="821" y="188"/>
                  </a:lnTo>
                  <a:lnTo>
                    <a:pt x="825" y="179"/>
                  </a:lnTo>
                  <a:lnTo>
                    <a:pt x="825" y="169"/>
                  </a:lnTo>
                  <a:lnTo>
                    <a:pt x="825" y="160"/>
                  </a:lnTo>
                  <a:lnTo>
                    <a:pt x="825" y="152"/>
                  </a:lnTo>
                  <a:lnTo>
                    <a:pt x="821" y="143"/>
                  </a:lnTo>
                  <a:lnTo>
                    <a:pt x="819" y="135"/>
                  </a:lnTo>
                  <a:lnTo>
                    <a:pt x="815" y="126"/>
                  </a:lnTo>
                  <a:lnTo>
                    <a:pt x="811" y="120"/>
                  </a:lnTo>
                  <a:lnTo>
                    <a:pt x="806" y="110"/>
                  </a:lnTo>
                  <a:lnTo>
                    <a:pt x="800" y="103"/>
                  </a:lnTo>
                  <a:lnTo>
                    <a:pt x="794" y="97"/>
                  </a:lnTo>
                  <a:lnTo>
                    <a:pt x="789" y="90"/>
                  </a:lnTo>
                  <a:lnTo>
                    <a:pt x="781" y="82"/>
                  </a:lnTo>
                  <a:lnTo>
                    <a:pt x="775" y="76"/>
                  </a:lnTo>
                  <a:lnTo>
                    <a:pt x="768" y="69"/>
                  </a:lnTo>
                  <a:lnTo>
                    <a:pt x="760" y="63"/>
                  </a:lnTo>
                  <a:lnTo>
                    <a:pt x="753" y="59"/>
                  </a:lnTo>
                  <a:lnTo>
                    <a:pt x="747" y="53"/>
                  </a:lnTo>
                  <a:lnTo>
                    <a:pt x="739" y="48"/>
                  </a:lnTo>
                  <a:lnTo>
                    <a:pt x="734" y="46"/>
                  </a:lnTo>
                  <a:lnTo>
                    <a:pt x="728" y="40"/>
                  </a:lnTo>
                  <a:lnTo>
                    <a:pt x="722" y="38"/>
                  </a:lnTo>
                  <a:lnTo>
                    <a:pt x="716" y="34"/>
                  </a:lnTo>
                  <a:lnTo>
                    <a:pt x="713" y="33"/>
                  </a:lnTo>
                  <a:lnTo>
                    <a:pt x="707" y="29"/>
                  </a:lnTo>
                  <a:lnTo>
                    <a:pt x="713" y="33"/>
                  </a:lnTo>
                  <a:lnTo>
                    <a:pt x="718" y="38"/>
                  </a:lnTo>
                  <a:lnTo>
                    <a:pt x="728" y="46"/>
                  </a:lnTo>
                  <a:lnTo>
                    <a:pt x="735" y="55"/>
                  </a:lnTo>
                  <a:lnTo>
                    <a:pt x="747" y="67"/>
                  </a:lnTo>
                  <a:lnTo>
                    <a:pt x="751" y="71"/>
                  </a:lnTo>
                  <a:lnTo>
                    <a:pt x="756" y="78"/>
                  </a:lnTo>
                  <a:lnTo>
                    <a:pt x="762" y="84"/>
                  </a:lnTo>
                  <a:lnTo>
                    <a:pt x="770" y="93"/>
                  </a:lnTo>
                  <a:lnTo>
                    <a:pt x="773" y="99"/>
                  </a:lnTo>
                  <a:lnTo>
                    <a:pt x="777" y="105"/>
                  </a:lnTo>
                  <a:lnTo>
                    <a:pt x="783" y="112"/>
                  </a:lnTo>
                  <a:lnTo>
                    <a:pt x="787" y="122"/>
                  </a:lnTo>
                  <a:lnTo>
                    <a:pt x="791" y="128"/>
                  </a:lnTo>
                  <a:lnTo>
                    <a:pt x="794" y="137"/>
                  </a:lnTo>
                  <a:lnTo>
                    <a:pt x="796" y="143"/>
                  </a:lnTo>
                  <a:lnTo>
                    <a:pt x="800" y="152"/>
                  </a:lnTo>
                  <a:lnTo>
                    <a:pt x="800" y="158"/>
                  </a:lnTo>
                  <a:lnTo>
                    <a:pt x="800" y="167"/>
                  </a:lnTo>
                  <a:lnTo>
                    <a:pt x="800" y="173"/>
                  </a:lnTo>
                  <a:lnTo>
                    <a:pt x="800" y="183"/>
                  </a:lnTo>
                  <a:lnTo>
                    <a:pt x="798" y="188"/>
                  </a:lnTo>
                  <a:lnTo>
                    <a:pt x="796" y="196"/>
                  </a:lnTo>
                  <a:lnTo>
                    <a:pt x="791" y="204"/>
                  </a:lnTo>
                  <a:lnTo>
                    <a:pt x="787" y="211"/>
                  </a:lnTo>
                  <a:lnTo>
                    <a:pt x="779" y="219"/>
                  </a:lnTo>
                  <a:lnTo>
                    <a:pt x="772" y="224"/>
                  </a:lnTo>
                  <a:lnTo>
                    <a:pt x="762" y="232"/>
                  </a:lnTo>
                  <a:lnTo>
                    <a:pt x="751" y="238"/>
                  </a:lnTo>
                  <a:lnTo>
                    <a:pt x="743" y="242"/>
                  </a:lnTo>
                  <a:lnTo>
                    <a:pt x="737" y="245"/>
                  </a:lnTo>
                  <a:lnTo>
                    <a:pt x="730" y="249"/>
                  </a:lnTo>
                  <a:lnTo>
                    <a:pt x="724" y="251"/>
                  </a:lnTo>
                  <a:lnTo>
                    <a:pt x="716" y="255"/>
                  </a:lnTo>
                  <a:lnTo>
                    <a:pt x="709" y="259"/>
                  </a:lnTo>
                  <a:lnTo>
                    <a:pt x="701" y="261"/>
                  </a:lnTo>
                  <a:lnTo>
                    <a:pt x="694" y="266"/>
                  </a:lnTo>
                  <a:lnTo>
                    <a:pt x="684" y="268"/>
                  </a:lnTo>
                  <a:lnTo>
                    <a:pt x="677" y="272"/>
                  </a:lnTo>
                  <a:lnTo>
                    <a:pt x="667" y="274"/>
                  </a:lnTo>
                  <a:lnTo>
                    <a:pt x="658" y="278"/>
                  </a:lnTo>
                  <a:lnTo>
                    <a:pt x="648" y="282"/>
                  </a:lnTo>
                  <a:lnTo>
                    <a:pt x="639" y="285"/>
                  </a:lnTo>
                  <a:lnTo>
                    <a:pt x="629" y="287"/>
                  </a:lnTo>
                  <a:lnTo>
                    <a:pt x="619" y="291"/>
                  </a:lnTo>
                  <a:lnTo>
                    <a:pt x="608" y="293"/>
                  </a:lnTo>
                  <a:lnTo>
                    <a:pt x="599" y="297"/>
                  </a:lnTo>
                  <a:lnTo>
                    <a:pt x="587" y="301"/>
                  </a:lnTo>
                  <a:lnTo>
                    <a:pt x="578" y="302"/>
                  </a:lnTo>
                  <a:lnTo>
                    <a:pt x="566" y="306"/>
                  </a:lnTo>
                  <a:lnTo>
                    <a:pt x="557" y="308"/>
                  </a:lnTo>
                  <a:lnTo>
                    <a:pt x="545" y="312"/>
                  </a:lnTo>
                  <a:lnTo>
                    <a:pt x="536" y="314"/>
                  </a:lnTo>
                  <a:lnTo>
                    <a:pt x="523" y="316"/>
                  </a:lnTo>
                  <a:lnTo>
                    <a:pt x="513" y="318"/>
                  </a:lnTo>
                  <a:lnTo>
                    <a:pt x="500" y="320"/>
                  </a:lnTo>
                  <a:lnTo>
                    <a:pt x="490" y="321"/>
                  </a:lnTo>
                  <a:lnTo>
                    <a:pt x="477" y="323"/>
                  </a:lnTo>
                  <a:lnTo>
                    <a:pt x="466" y="325"/>
                  </a:lnTo>
                  <a:lnTo>
                    <a:pt x="454" y="327"/>
                  </a:lnTo>
                  <a:lnTo>
                    <a:pt x="443" y="329"/>
                  </a:lnTo>
                  <a:lnTo>
                    <a:pt x="431" y="329"/>
                  </a:lnTo>
                  <a:lnTo>
                    <a:pt x="420" y="331"/>
                  </a:lnTo>
                  <a:lnTo>
                    <a:pt x="409" y="331"/>
                  </a:lnTo>
                  <a:lnTo>
                    <a:pt x="397" y="333"/>
                  </a:lnTo>
                  <a:lnTo>
                    <a:pt x="386" y="333"/>
                  </a:lnTo>
                  <a:lnTo>
                    <a:pt x="374" y="335"/>
                  </a:lnTo>
                  <a:lnTo>
                    <a:pt x="363" y="335"/>
                  </a:lnTo>
                  <a:lnTo>
                    <a:pt x="351" y="337"/>
                  </a:lnTo>
                  <a:lnTo>
                    <a:pt x="340" y="337"/>
                  </a:lnTo>
                  <a:lnTo>
                    <a:pt x="329" y="337"/>
                  </a:lnTo>
                  <a:lnTo>
                    <a:pt x="317" y="337"/>
                  </a:lnTo>
                  <a:lnTo>
                    <a:pt x="306" y="337"/>
                  </a:lnTo>
                  <a:lnTo>
                    <a:pt x="294" y="335"/>
                  </a:lnTo>
                  <a:lnTo>
                    <a:pt x="285" y="335"/>
                  </a:lnTo>
                  <a:lnTo>
                    <a:pt x="274" y="333"/>
                  </a:lnTo>
                  <a:lnTo>
                    <a:pt x="264" y="333"/>
                  </a:lnTo>
                  <a:lnTo>
                    <a:pt x="253" y="331"/>
                  </a:lnTo>
                  <a:lnTo>
                    <a:pt x="243" y="329"/>
                  </a:lnTo>
                  <a:lnTo>
                    <a:pt x="234" y="329"/>
                  </a:lnTo>
                  <a:lnTo>
                    <a:pt x="224" y="327"/>
                  </a:lnTo>
                  <a:lnTo>
                    <a:pt x="215" y="323"/>
                  </a:lnTo>
                  <a:lnTo>
                    <a:pt x="205" y="323"/>
                  </a:lnTo>
                  <a:lnTo>
                    <a:pt x="196" y="320"/>
                  </a:lnTo>
                  <a:lnTo>
                    <a:pt x="188" y="320"/>
                  </a:lnTo>
                  <a:lnTo>
                    <a:pt x="179" y="316"/>
                  </a:lnTo>
                  <a:lnTo>
                    <a:pt x="171" y="312"/>
                  </a:lnTo>
                  <a:lnTo>
                    <a:pt x="163" y="308"/>
                  </a:lnTo>
                  <a:lnTo>
                    <a:pt x="154" y="306"/>
                  </a:lnTo>
                  <a:lnTo>
                    <a:pt x="146" y="302"/>
                  </a:lnTo>
                  <a:lnTo>
                    <a:pt x="140" y="299"/>
                  </a:lnTo>
                  <a:lnTo>
                    <a:pt x="135" y="295"/>
                  </a:lnTo>
                  <a:lnTo>
                    <a:pt x="127" y="293"/>
                  </a:lnTo>
                  <a:lnTo>
                    <a:pt x="121" y="289"/>
                  </a:lnTo>
                  <a:lnTo>
                    <a:pt x="114" y="285"/>
                  </a:lnTo>
                  <a:lnTo>
                    <a:pt x="108" y="280"/>
                  </a:lnTo>
                  <a:lnTo>
                    <a:pt x="102" y="278"/>
                  </a:lnTo>
                  <a:lnTo>
                    <a:pt x="93" y="270"/>
                  </a:lnTo>
                  <a:lnTo>
                    <a:pt x="85" y="261"/>
                  </a:lnTo>
                  <a:lnTo>
                    <a:pt x="76" y="253"/>
                  </a:lnTo>
                  <a:lnTo>
                    <a:pt x="68" y="244"/>
                  </a:lnTo>
                  <a:lnTo>
                    <a:pt x="63" y="236"/>
                  </a:lnTo>
                  <a:lnTo>
                    <a:pt x="59" y="226"/>
                  </a:lnTo>
                  <a:lnTo>
                    <a:pt x="53" y="217"/>
                  </a:lnTo>
                  <a:lnTo>
                    <a:pt x="51" y="209"/>
                  </a:lnTo>
                  <a:lnTo>
                    <a:pt x="49" y="200"/>
                  </a:lnTo>
                  <a:lnTo>
                    <a:pt x="49" y="192"/>
                  </a:lnTo>
                  <a:lnTo>
                    <a:pt x="45" y="183"/>
                  </a:lnTo>
                  <a:lnTo>
                    <a:pt x="47" y="173"/>
                  </a:lnTo>
                  <a:lnTo>
                    <a:pt x="47" y="166"/>
                  </a:lnTo>
                  <a:lnTo>
                    <a:pt x="49" y="158"/>
                  </a:lnTo>
                  <a:lnTo>
                    <a:pt x="51" y="147"/>
                  </a:lnTo>
                  <a:lnTo>
                    <a:pt x="53" y="139"/>
                  </a:lnTo>
                  <a:lnTo>
                    <a:pt x="57" y="131"/>
                  </a:lnTo>
                  <a:lnTo>
                    <a:pt x="61" y="126"/>
                  </a:lnTo>
                  <a:lnTo>
                    <a:pt x="64" y="118"/>
                  </a:lnTo>
                  <a:lnTo>
                    <a:pt x="70" y="110"/>
                  </a:lnTo>
                  <a:lnTo>
                    <a:pt x="74" y="105"/>
                  </a:lnTo>
                  <a:lnTo>
                    <a:pt x="82" y="101"/>
                  </a:lnTo>
                  <a:lnTo>
                    <a:pt x="87" y="93"/>
                  </a:lnTo>
                  <a:lnTo>
                    <a:pt x="93" y="90"/>
                  </a:lnTo>
                  <a:lnTo>
                    <a:pt x="101" y="86"/>
                  </a:lnTo>
                  <a:lnTo>
                    <a:pt x="108" y="82"/>
                  </a:lnTo>
                  <a:lnTo>
                    <a:pt x="116" y="78"/>
                  </a:lnTo>
                  <a:lnTo>
                    <a:pt x="121" y="74"/>
                  </a:lnTo>
                  <a:lnTo>
                    <a:pt x="129" y="71"/>
                  </a:lnTo>
                  <a:lnTo>
                    <a:pt x="137" y="69"/>
                  </a:lnTo>
                  <a:lnTo>
                    <a:pt x="142" y="65"/>
                  </a:lnTo>
                  <a:lnTo>
                    <a:pt x="148" y="63"/>
                  </a:lnTo>
                  <a:lnTo>
                    <a:pt x="154" y="61"/>
                  </a:lnTo>
                  <a:lnTo>
                    <a:pt x="159" y="59"/>
                  </a:lnTo>
                  <a:lnTo>
                    <a:pt x="171" y="53"/>
                  </a:lnTo>
                  <a:lnTo>
                    <a:pt x="180" y="48"/>
                  </a:lnTo>
                  <a:lnTo>
                    <a:pt x="188" y="46"/>
                  </a:lnTo>
                  <a:lnTo>
                    <a:pt x="198" y="42"/>
                  </a:lnTo>
                  <a:lnTo>
                    <a:pt x="203" y="38"/>
                  </a:lnTo>
                  <a:lnTo>
                    <a:pt x="211" y="34"/>
                  </a:lnTo>
                  <a:lnTo>
                    <a:pt x="215" y="33"/>
                  </a:lnTo>
                  <a:lnTo>
                    <a:pt x="220" y="33"/>
                  </a:lnTo>
                  <a:lnTo>
                    <a:pt x="226" y="31"/>
                  </a:lnTo>
                  <a:lnTo>
                    <a:pt x="228" y="31"/>
                  </a:lnTo>
                  <a:lnTo>
                    <a:pt x="2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35" name="Freeform 93"/>
            <p:cNvSpPr>
              <a:spLocks/>
            </p:cNvSpPr>
            <p:nvPr/>
          </p:nvSpPr>
          <p:spPr bwMode="auto">
            <a:xfrm>
              <a:off x="2679700" y="2608263"/>
              <a:ext cx="33337" cy="200025"/>
            </a:xfrm>
            <a:custGeom>
              <a:avLst/>
              <a:gdLst>
                <a:gd name="T0" fmla="*/ 2147483647 w 41"/>
                <a:gd name="T1" fmla="*/ 2147483647 h 251"/>
                <a:gd name="T2" fmla="*/ 2147483647 w 41"/>
                <a:gd name="T3" fmla="*/ 2147483647 h 251"/>
                <a:gd name="T4" fmla="*/ 2147483647 w 41"/>
                <a:gd name="T5" fmla="*/ 2147483647 h 251"/>
                <a:gd name="T6" fmla="*/ 2147483647 w 41"/>
                <a:gd name="T7" fmla="*/ 2147483647 h 251"/>
                <a:gd name="T8" fmla="*/ 2147483647 w 41"/>
                <a:gd name="T9" fmla="*/ 2147483647 h 251"/>
                <a:gd name="T10" fmla="*/ 2147483647 w 41"/>
                <a:gd name="T11" fmla="*/ 2147483647 h 251"/>
                <a:gd name="T12" fmla="*/ 2147483647 w 41"/>
                <a:gd name="T13" fmla="*/ 2147483647 h 251"/>
                <a:gd name="T14" fmla="*/ 2147483647 w 41"/>
                <a:gd name="T15" fmla="*/ 2147483647 h 251"/>
                <a:gd name="T16" fmla="*/ 2147483647 w 41"/>
                <a:gd name="T17" fmla="*/ 2147483647 h 251"/>
                <a:gd name="T18" fmla="*/ 2147483647 w 41"/>
                <a:gd name="T19" fmla="*/ 2147483647 h 251"/>
                <a:gd name="T20" fmla="*/ 0 w 41"/>
                <a:gd name="T21" fmla="*/ 2147483647 h 251"/>
                <a:gd name="T22" fmla="*/ 0 w 41"/>
                <a:gd name="T23" fmla="*/ 2147483647 h 251"/>
                <a:gd name="T24" fmla="*/ 0 w 41"/>
                <a:gd name="T25" fmla="*/ 2147483647 h 251"/>
                <a:gd name="T26" fmla="*/ 2147483647 w 41"/>
                <a:gd name="T27" fmla="*/ 2147483647 h 251"/>
                <a:gd name="T28" fmla="*/ 2147483647 w 41"/>
                <a:gd name="T29" fmla="*/ 2147483647 h 251"/>
                <a:gd name="T30" fmla="*/ 2147483647 w 41"/>
                <a:gd name="T31" fmla="*/ 2147483647 h 251"/>
                <a:gd name="T32" fmla="*/ 2147483647 w 41"/>
                <a:gd name="T33" fmla="*/ 2147483647 h 251"/>
                <a:gd name="T34" fmla="*/ 2147483647 w 41"/>
                <a:gd name="T35" fmla="*/ 2147483647 h 251"/>
                <a:gd name="T36" fmla="*/ 2147483647 w 41"/>
                <a:gd name="T37" fmla="*/ 2147483647 h 251"/>
                <a:gd name="T38" fmla="*/ 2147483647 w 41"/>
                <a:gd name="T39" fmla="*/ 2147483647 h 251"/>
                <a:gd name="T40" fmla="*/ 2147483647 w 41"/>
                <a:gd name="T41" fmla="*/ 2147483647 h 251"/>
                <a:gd name="T42" fmla="*/ 2147483647 w 41"/>
                <a:gd name="T43" fmla="*/ 2147483647 h 251"/>
                <a:gd name="T44" fmla="*/ 2147483647 w 41"/>
                <a:gd name="T45" fmla="*/ 2147483647 h 251"/>
                <a:gd name="T46" fmla="*/ 2147483647 w 41"/>
                <a:gd name="T47" fmla="*/ 2147483647 h 251"/>
                <a:gd name="T48" fmla="*/ 2147483647 w 41"/>
                <a:gd name="T49" fmla="*/ 2147483647 h 251"/>
                <a:gd name="T50" fmla="*/ 2147483647 w 41"/>
                <a:gd name="T51" fmla="*/ 2147483647 h 251"/>
                <a:gd name="T52" fmla="*/ 2147483647 w 41"/>
                <a:gd name="T53" fmla="*/ 2147483647 h 251"/>
                <a:gd name="T54" fmla="*/ 2147483647 w 41"/>
                <a:gd name="T55" fmla="*/ 2147483647 h 251"/>
                <a:gd name="T56" fmla="*/ 2147483647 w 41"/>
                <a:gd name="T57" fmla="*/ 2147483647 h 251"/>
                <a:gd name="T58" fmla="*/ 2147483647 w 41"/>
                <a:gd name="T59" fmla="*/ 2147483647 h 251"/>
                <a:gd name="T60" fmla="*/ 2147483647 w 41"/>
                <a:gd name="T61" fmla="*/ 2147483647 h 251"/>
                <a:gd name="T62" fmla="*/ 2147483647 w 41"/>
                <a:gd name="T63" fmla="*/ 0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251"/>
                <a:gd name="T98" fmla="*/ 41 w 41"/>
                <a:gd name="T99" fmla="*/ 251 h 2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251">
                  <a:moveTo>
                    <a:pt x="2" y="0"/>
                  </a:moveTo>
                  <a:lnTo>
                    <a:pt x="2" y="9"/>
                  </a:lnTo>
                  <a:lnTo>
                    <a:pt x="3" y="19"/>
                  </a:lnTo>
                  <a:lnTo>
                    <a:pt x="3" y="28"/>
                  </a:lnTo>
                  <a:lnTo>
                    <a:pt x="5" y="42"/>
                  </a:lnTo>
                  <a:lnTo>
                    <a:pt x="5" y="51"/>
                  </a:lnTo>
                  <a:lnTo>
                    <a:pt x="5" y="63"/>
                  </a:lnTo>
                  <a:lnTo>
                    <a:pt x="5" y="74"/>
                  </a:lnTo>
                  <a:lnTo>
                    <a:pt x="5" y="85"/>
                  </a:lnTo>
                  <a:lnTo>
                    <a:pt x="3" y="97"/>
                  </a:lnTo>
                  <a:lnTo>
                    <a:pt x="3" y="108"/>
                  </a:lnTo>
                  <a:lnTo>
                    <a:pt x="3" y="120"/>
                  </a:lnTo>
                  <a:lnTo>
                    <a:pt x="3" y="131"/>
                  </a:lnTo>
                  <a:lnTo>
                    <a:pt x="3" y="142"/>
                  </a:lnTo>
                  <a:lnTo>
                    <a:pt x="3" y="154"/>
                  </a:lnTo>
                  <a:lnTo>
                    <a:pt x="3" y="163"/>
                  </a:lnTo>
                  <a:lnTo>
                    <a:pt x="3" y="175"/>
                  </a:lnTo>
                  <a:lnTo>
                    <a:pt x="2" y="182"/>
                  </a:lnTo>
                  <a:lnTo>
                    <a:pt x="2" y="192"/>
                  </a:lnTo>
                  <a:lnTo>
                    <a:pt x="2" y="199"/>
                  </a:lnTo>
                  <a:lnTo>
                    <a:pt x="2" y="209"/>
                  </a:lnTo>
                  <a:lnTo>
                    <a:pt x="0" y="216"/>
                  </a:lnTo>
                  <a:lnTo>
                    <a:pt x="0" y="224"/>
                  </a:lnTo>
                  <a:lnTo>
                    <a:pt x="0" y="228"/>
                  </a:lnTo>
                  <a:lnTo>
                    <a:pt x="0" y="236"/>
                  </a:lnTo>
                  <a:lnTo>
                    <a:pt x="0" y="245"/>
                  </a:lnTo>
                  <a:lnTo>
                    <a:pt x="0" y="251"/>
                  </a:lnTo>
                  <a:lnTo>
                    <a:pt x="2" y="251"/>
                  </a:lnTo>
                  <a:lnTo>
                    <a:pt x="3" y="249"/>
                  </a:lnTo>
                  <a:lnTo>
                    <a:pt x="5" y="241"/>
                  </a:lnTo>
                  <a:lnTo>
                    <a:pt x="9" y="234"/>
                  </a:lnTo>
                  <a:lnTo>
                    <a:pt x="11" y="222"/>
                  </a:lnTo>
                  <a:lnTo>
                    <a:pt x="15" y="211"/>
                  </a:lnTo>
                  <a:lnTo>
                    <a:pt x="17" y="205"/>
                  </a:lnTo>
                  <a:lnTo>
                    <a:pt x="19" y="197"/>
                  </a:lnTo>
                  <a:lnTo>
                    <a:pt x="19" y="192"/>
                  </a:lnTo>
                  <a:lnTo>
                    <a:pt x="22" y="184"/>
                  </a:lnTo>
                  <a:lnTo>
                    <a:pt x="22" y="177"/>
                  </a:lnTo>
                  <a:lnTo>
                    <a:pt x="24" y="171"/>
                  </a:lnTo>
                  <a:lnTo>
                    <a:pt x="26" y="163"/>
                  </a:lnTo>
                  <a:lnTo>
                    <a:pt x="30" y="156"/>
                  </a:lnTo>
                  <a:lnTo>
                    <a:pt x="30" y="148"/>
                  </a:lnTo>
                  <a:lnTo>
                    <a:pt x="32" y="140"/>
                  </a:lnTo>
                  <a:lnTo>
                    <a:pt x="32" y="133"/>
                  </a:lnTo>
                  <a:lnTo>
                    <a:pt x="34" y="125"/>
                  </a:lnTo>
                  <a:lnTo>
                    <a:pt x="34" y="118"/>
                  </a:lnTo>
                  <a:lnTo>
                    <a:pt x="38" y="110"/>
                  </a:lnTo>
                  <a:lnTo>
                    <a:pt x="38" y="104"/>
                  </a:lnTo>
                  <a:lnTo>
                    <a:pt x="40" y="97"/>
                  </a:lnTo>
                  <a:lnTo>
                    <a:pt x="40" y="89"/>
                  </a:lnTo>
                  <a:lnTo>
                    <a:pt x="40" y="83"/>
                  </a:lnTo>
                  <a:lnTo>
                    <a:pt x="40" y="76"/>
                  </a:lnTo>
                  <a:lnTo>
                    <a:pt x="41" y="70"/>
                  </a:lnTo>
                  <a:lnTo>
                    <a:pt x="41" y="61"/>
                  </a:lnTo>
                  <a:lnTo>
                    <a:pt x="41" y="51"/>
                  </a:lnTo>
                  <a:lnTo>
                    <a:pt x="40" y="44"/>
                  </a:lnTo>
                  <a:lnTo>
                    <a:pt x="38" y="36"/>
                  </a:lnTo>
                  <a:lnTo>
                    <a:pt x="34" y="30"/>
                  </a:lnTo>
                  <a:lnTo>
                    <a:pt x="32" y="25"/>
                  </a:lnTo>
                  <a:lnTo>
                    <a:pt x="24" y="15"/>
                  </a:lnTo>
                  <a:lnTo>
                    <a:pt x="19" y="9"/>
                  </a:lnTo>
                  <a:lnTo>
                    <a:pt x="11" y="4"/>
                  </a:lnTo>
                  <a:lnTo>
                    <a:pt x="5"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36" name="Freeform 94"/>
            <p:cNvSpPr>
              <a:spLocks/>
            </p:cNvSpPr>
            <p:nvPr/>
          </p:nvSpPr>
          <p:spPr bwMode="auto">
            <a:xfrm>
              <a:off x="3167063" y="2781300"/>
              <a:ext cx="115887" cy="101600"/>
            </a:xfrm>
            <a:custGeom>
              <a:avLst/>
              <a:gdLst>
                <a:gd name="T0" fmla="*/ 2147483647 w 146"/>
                <a:gd name="T1" fmla="*/ 0 h 130"/>
                <a:gd name="T2" fmla="*/ 2147483647 w 146"/>
                <a:gd name="T3" fmla="*/ 2147483647 h 130"/>
                <a:gd name="T4" fmla="*/ 2147483647 w 146"/>
                <a:gd name="T5" fmla="*/ 2147483647 h 130"/>
                <a:gd name="T6" fmla="*/ 2147483647 w 146"/>
                <a:gd name="T7" fmla="*/ 2147483647 h 130"/>
                <a:gd name="T8" fmla="*/ 2147483647 w 146"/>
                <a:gd name="T9" fmla="*/ 2147483647 h 130"/>
                <a:gd name="T10" fmla="*/ 2147483647 w 146"/>
                <a:gd name="T11" fmla="*/ 2147483647 h 130"/>
                <a:gd name="T12" fmla="*/ 0 w 146"/>
                <a:gd name="T13" fmla="*/ 2147483647 h 130"/>
                <a:gd name="T14" fmla="*/ 2147483647 w 146"/>
                <a:gd name="T15" fmla="*/ 2147483647 h 130"/>
                <a:gd name="T16" fmla="*/ 2147483647 w 146"/>
                <a:gd name="T17" fmla="*/ 2147483647 h 130"/>
                <a:gd name="T18" fmla="*/ 2147483647 w 146"/>
                <a:gd name="T19" fmla="*/ 2147483647 h 130"/>
                <a:gd name="T20" fmla="*/ 2147483647 w 146"/>
                <a:gd name="T21" fmla="*/ 2147483647 h 130"/>
                <a:gd name="T22" fmla="*/ 2147483647 w 146"/>
                <a:gd name="T23" fmla="*/ 2147483647 h 130"/>
                <a:gd name="T24" fmla="*/ 2147483647 w 146"/>
                <a:gd name="T25" fmla="*/ 2147483647 h 130"/>
                <a:gd name="T26" fmla="*/ 2147483647 w 146"/>
                <a:gd name="T27" fmla="*/ 2147483647 h 130"/>
                <a:gd name="T28" fmla="*/ 2147483647 w 146"/>
                <a:gd name="T29" fmla="*/ 2147483647 h 130"/>
                <a:gd name="T30" fmla="*/ 2147483647 w 146"/>
                <a:gd name="T31" fmla="*/ 2147483647 h 130"/>
                <a:gd name="T32" fmla="*/ 2147483647 w 146"/>
                <a:gd name="T33" fmla="*/ 2147483647 h 130"/>
                <a:gd name="T34" fmla="*/ 2147483647 w 146"/>
                <a:gd name="T35" fmla="*/ 2147483647 h 130"/>
                <a:gd name="T36" fmla="*/ 2147483647 w 146"/>
                <a:gd name="T37" fmla="*/ 2147483647 h 130"/>
                <a:gd name="T38" fmla="*/ 2147483647 w 146"/>
                <a:gd name="T39" fmla="*/ 2147483647 h 130"/>
                <a:gd name="T40" fmla="*/ 2147483647 w 146"/>
                <a:gd name="T41" fmla="*/ 2147483647 h 130"/>
                <a:gd name="T42" fmla="*/ 2147483647 w 146"/>
                <a:gd name="T43" fmla="*/ 2147483647 h 130"/>
                <a:gd name="T44" fmla="*/ 2147483647 w 146"/>
                <a:gd name="T45" fmla="*/ 2147483647 h 130"/>
                <a:gd name="T46" fmla="*/ 2147483647 w 146"/>
                <a:gd name="T47" fmla="*/ 2147483647 h 130"/>
                <a:gd name="T48" fmla="*/ 2147483647 w 146"/>
                <a:gd name="T49" fmla="*/ 2147483647 h 130"/>
                <a:gd name="T50" fmla="*/ 2147483647 w 146"/>
                <a:gd name="T51" fmla="*/ 2147483647 h 130"/>
                <a:gd name="T52" fmla="*/ 2147483647 w 146"/>
                <a:gd name="T53" fmla="*/ 2147483647 h 130"/>
                <a:gd name="T54" fmla="*/ 2147483647 w 146"/>
                <a:gd name="T55" fmla="*/ 2147483647 h 130"/>
                <a:gd name="T56" fmla="*/ 2147483647 w 146"/>
                <a:gd name="T57" fmla="*/ 2147483647 h 130"/>
                <a:gd name="T58" fmla="*/ 2147483647 w 146"/>
                <a:gd name="T59" fmla="*/ 2147483647 h 130"/>
                <a:gd name="T60" fmla="*/ 2147483647 w 146"/>
                <a:gd name="T61" fmla="*/ 2147483647 h 130"/>
                <a:gd name="T62" fmla="*/ 2147483647 w 146"/>
                <a:gd name="T63" fmla="*/ 2147483647 h 130"/>
                <a:gd name="T64" fmla="*/ 2147483647 w 146"/>
                <a:gd name="T65" fmla="*/ 2147483647 h 130"/>
                <a:gd name="T66" fmla="*/ 2147483647 w 146"/>
                <a:gd name="T67" fmla="*/ 2147483647 h 130"/>
                <a:gd name="T68" fmla="*/ 2147483647 w 146"/>
                <a:gd name="T69" fmla="*/ 2147483647 h 130"/>
                <a:gd name="T70" fmla="*/ 2147483647 w 146"/>
                <a:gd name="T71" fmla="*/ 0 h 1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
                <a:gd name="T109" fmla="*/ 0 h 130"/>
                <a:gd name="T110" fmla="*/ 146 w 146"/>
                <a:gd name="T111" fmla="*/ 130 h 1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 h="130">
                  <a:moveTo>
                    <a:pt x="87" y="0"/>
                  </a:moveTo>
                  <a:lnTo>
                    <a:pt x="76" y="0"/>
                  </a:lnTo>
                  <a:lnTo>
                    <a:pt x="66" y="4"/>
                  </a:lnTo>
                  <a:lnTo>
                    <a:pt x="57" y="8"/>
                  </a:lnTo>
                  <a:lnTo>
                    <a:pt x="49" y="10"/>
                  </a:lnTo>
                  <a:lnTo>
                    <a:pt x="41" y="14"/>
                  </a:lnTo>
                  <a:lnTo>
                    <a:pt x="34" y="20"/>
                  </a:lnTo>
                  <a:lnTo>
                    <a:pt x="28" y="23"/>
                  </a:lnTo>
                  <a:lnTo>
                    <a:pt x="22" y="29"/>
                  </a:lnTo>
                  <a:lnTo>
                    <a:pt x="13" y="39"/>
                  </a:lnTo>
                  <a:lnTo>
                    <a:pt x="5" y="50"/>
                  </a:lnTo>
                  <a:lnTo>
                    <a:pt x="1" y="59"/>
                  </a:lnTo>
                  <a:lnTo>
                    <a:pt x="0" y="73"/>
                  </a:lnTo>
                  <a:lnTo>
                    <a:pt x="0" y="82"/>
                  </a:lnTo>
                  <a:lnTo>
                    <a:pt x="3" y="94"/>
                  </a:lnTo>
                  <a:lnTo>
                    <a:pt x="7" y="101"/>
                  </a:lnTo>
                  <a:lnTo>
                    <a:pt x="17" y="111"/>
                  </a:lnTo>
                  <a:lnTo>
                    <a:pt x="20" y="115"/>
                  </a:lnTo>
                  <a:lnTo>
                    <a:pt x="24" y="116"/>
                  </a:lnTo>
                  <a:lnTo>
                    <a:pt x="30" y="120"/>
                  </a:lnTo>
                  <a:lnTo>
                    <a:pt x="38" y="124"/>
                  </a:lnTo>
                  <a:lnTo>
                    <a:pt x="43" y="124"/>
                  </a:lnTo>
                  <a:lnTo>
                    <a:pt x="51" y="128"/>
                  </a:lnTo>
                  <a:lnTo>
                    <a:pt x="59" y="128"/>
                  </a:lnTo>
                  <a:lnTo>
                    <a:pt x="68" y="130"/>
                  </a:lnTo>
                  <a:lnTo>
                    <a:pt x="74" y="130"/>
                  </a:lnTo>
                  <a:lnTo>
                    <a:pt x="81" y="128"/>
                  </a:lnTo>
                  <a:lnTo>
                    <a:pt x="89" y="126"/>
                  </a:lnTo>
                  <a:lnTo>
                    <a:pt x="95" y="124"/>
                  </a:lnTo>
                  <a:lnTo>
                    <a:pt x="100" y="122"/>
                  </a:lnTo>
                  <a:lnTo>
                    <a:pt x="106" y="118"/>
                  </a:lnTo>
                  <a:lnTo>
                    <a:pt x="110" y="115"/>
                  </a:lnTo>
                  <a:lnTo>
                    <a:pt x="116" y="113"/>
                  </a:lnTo>
                  <a:lnTo>
                    <a:pt x="123" y="101"/>
                  </a:lnTo>
                  <a:lnTo>
                    <a:pt x="131" y="92"/>
                  </a:lnTo>
                  <a:lnTo>
                    <a:pt x="135" y="80"/>
                  </a:lnTo>
                  <a:lnTo>
                    <a:pt x="138" y="71"/>
                  </a:lnTo>
                  <a:lnTo>
                    <a:pt x="142" y="59"/>
                  </a:lnTo>
                  <a:lnTo>
                    <a:pt x="144" y="50"/>
                  </a:lnTo>
                  <a:lnTo>
                    <a:pt x="144" y="39"/>
                  </a:lnTo>
                  <a:lnTo>
                    <a:pt x="146" y="31"/>
                  </a:lnTo>
                  <a:lnTo>
                    <a:pt x="146" y="23"/>
                  </a:lnTo>
                  <a:lnTo>
                    <a:pt x="146" y="18"/>
                  </a:lnTo>
                  <a:lnTo>
                    <a:pt x="146" y="12"/>
                  </a:lnTo>
                  <a:lnTo>
                    <a:pt x="144" y="12"/>
                  </a:lnTo>
                  <a:lnTo>
                    <a:pt x="144" y="18"/>
                  </a:lnTo>
                  <a:lnTo>
                    <a:pt x="142" y="23"/>
                  </a:lnTo>
                  <a:lnTo>
                    <a:pt x="138" y="31"/>
                  </a:lnTo>
                  <a:lnTo>
                    <a:pt x="135" y="39"/>
                  </a:lnTo>
                  <a:lnTo>
                    <a:pt x="131" y="46"/>
                  </a:lnTo>
                  <a:lnTo>
                    <a:pt x="127" y="58"/>
                  </a:lnTo>
                  <a:lnTo>
                    <a:pt x="123" y="67"/>
                  </a:lnTo>
                  <a:lnTo>
                    <a:pt x="116" y="77"/>
                  </a:lnTo>
                  <a:lnTo>
                    <a:pt x="110" y="86"/>
                  </a:lnTo>
                  <a:lnTo>
                    <a:pt x="102" y="94"/>
                  </a:lnTo>
                  <a:lnTo>
                    <a:pt x="97" y="101"/>
                  </a:lnTo>
                  <a:lnTo>
                    <a:pt x="89" y="107"/>
                  </a:lnTo>
                  <a:lnTo>
                    <a:pt x="81" y="109"/>
                  </a:lnTo>
                  <a:lnTo>
                    <a:pt x="72" y="111"/>
                  </a:lnTo>
                  <a:lnTo>
                    <a:pt x="64" y="111"/>
                  </a:lnTo>
                  <a:lnTo>
                    <a:pt x="57" y="107"/>
                  </a:lnTo>
                  <a:lnTo>
                    <a:pt x="51" y="103"/>
                  </a:lnTo>
                  <a:lnTo>
                    <a:pt x="47" y="99"/>
                  </a:lnTo>
                  <a:lnTo>
                    <a:pt x="47" y="94"/>
                  </a:lnTo>
                  <a:lnTo>
                    <a:pt x="49" y="82"/>
                  </a:lnTo>
                  <a:lnTo>
                    <a:pt x="59" y="73"/>
                  </a:lnTo>
                  <a:lnTo>
                    <a:pt x="66" y="63"/>
                  </a:lnTo>
                  <a:lnTo>
                    <a:pt x="78" y="54"/>
                  </a:lnTo>
                  <a:lnTo>
                    <a:pt x="85" y="48"/>
                  </a:lnTo>
                  <a:lnTo>
                    <a:pt x="87" y="46"/>
                  </a:lnTo>
                  <a:lnTo>
                    <a:pt x="8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37" name="Freeform 95"/>
            <p:cNvSpPr>
              <a:spLocks/>
            </p:cNvSpPr>
            <p:nvPr/>
          </p:nvSpPr>
          <p:spPr bwMode="auto">
            <a:xfrm>
              <a:off x="3140075" y="2774950"/>
              <a:ext cx="66675" cy="36513"/>
            </a:xfrm>
            <a:custGeom>
              <a:avLst/>
              <a:gdLst>
                <a:gd name="T0" fmla="*/ 0 w 84"/>
                <a:gd name="T1" fmla="*/ 2147483647 h 46"/>
                <a:gd name="T2" fmla="*/ 2147483647 w 84"/>
                <a:gd name="T3" fmla="*/ 2147483647 h 46"/>
                <a:gd name="T4" fmla="*/ 2147483647 w 84"/>
                <a:gd name="T5" fmla="*/ 2147483647 h 46"/>
                <a:gd name="T6" fmla="*/ 2147483647 w 84"/>
                <a:gd name="T7" fmla="*/ 2147483647 h 46"/>
                <a:gd name="T8" fmla="*/ 2147483647 w 84"/>
                <a:gd name="T9" fmla="*/ 2147483647 h 46"/>
                <a:gd name="T10" fmla="*/ 2147483647 w 84"/>
                <a:gd name="T11" fmla="*/ 2147483647 h 46"/>
                <a:gd name="T12" fmla="*/ 2147483647 w 84"/>
                <a:gd name="T13" fmla="*/ 2147483647 h 46"/>
                <a:gd name="T14" fmla="*/ 2147483647 w 84"/>
                <a:gd name="T15" fmla="*/ 2147483647 h 46"/>
                <a:gd name="T16" fmla="*/ 2147483647 w 84"/>
                <a:gd name="T17" fmla="*/ 2147483647 h 46"/>
                <a:gd name="T18" fmla="*/ 2147483647 w 84"/>
                <a:gd name="T19" fmla="*/ 0 h 46"/>
                <a:gd name="T20" fmla="*/ 0 w 84"/>
                <a:gd name="T21" fmla="*/ 2147483647 h 46"/>
                <a:gd name="T22" fmla="*/ 0 w 84"/>
                <a:gd name="T23" fmla="*/ 2147483647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46"/>
                <a:gd name="T38" fmla="*/ 84 w 84"/>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46">
                  <a:moveTo>
                    <a:pt x="0" y="7"/>
                  </a:moveTo>
                  <a:lnTo>
                    <a:pt x="10" y="15"/>
                  </a:lnTo>
                  <a:lnTo>
                    <a:pt x="19" y="23"/>
                  </a:lnTo>
                  <a:lnTo>
                    <a:pt x="29" y="28"/>
                  </a:lnTo>
                  <a:lnTo>
                    <a:pt x="36" y="34"/>
                  </a:lnTo>
                  <a:lnTo>
                    <a:pt x="42" y="38"/>
                  </a:lnTo>
                  <a:lnTo>
                    <a:pt x="48" y="44"/>
                  </a:lnTo>
                  <a:lnTo>
                    <a:pt x="50" y="46"/>
                  </a:lnTo>
                  <a:lnTo>
                    <a:pt x="52" y="46"/>
                  </a:lnTo>
                  <a:lnTo>
                    <a:pt x="84" y="0"/>
                  </a:lnTo>
                  <a:lnTo>
                    <a:pt x="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38" name="Freeform 96"/>
            <p:cNvSpPr>
              <a:spLocks/>
            </p:cNvSpPr>
            <p:nvPr/>
          </p:nvSpPr>
          <p:spPr bwMode="auto">
            <a:xfrm>
              <a:off x="3098800" y="2719388"/>
              <a:ext cx="119062" cy="106363"/>
            </a:xfrm>
            <a:custGeom>
              <a:avLst/>
              <a:gdLst>
                <a:gd name="T0" fmla="*/ 2147483647 w 150"/>
                <a:gd name="T1" fmla="*/ 2147483647 h 135"/>
                <a:gd name="T2" fmla="*/ 2147483647 w 150"/>
                <a:gd name="T3" fmla="*/ 0 h 135"/>
                <a:gd name="T4" fmla="*/ 2147483647 w 150"/>
                <a:gd name="T5" fmla="*/ 2147483647 h 135"/>
                <a:gd name="T6" fmla="*/ 2147483647 w 150"/>
                <a:gd name="T7" fmla="*/ 2147483647 h 135"/>
                <a:gd name="T8" fmla="*/ 2147483647 w 150"/>
                <a:gd name="T9" fmla="*/ 2147483647 h 135"/>
                <a:gd name="T10" fmla="*/ 2147483647 w 150"/>
                <a:gd name="T11" fmla="*/ 2147483647 h 135"/>
                <a:gd name="T12" fmla="*/ 2147483647 w 150"/>
                <a:gd name="T13" fmla="*/ 2147483647 h 135"/>
                <a:gd name="T14" fmla="*/ 0 w 150"/>
                <a:gd name="T15" fmla="*/ 2147483647 h 135"/>
                <a:gd name="T16" fmla="*/ 0 w 150"/>
                <a:gd name="T17" fmla="*/ 2147483647 h 135"/>
                <a:gd name="T18" fmla="*/ 2147483647 w 150"/>
                <a:gd name="T19" fmla="*/ 2147483647 h 135"/>
                <a:gd name="T20" fmla="*/ 2147483647 w 150"/>
                <a:gd name="T21" fmla="*/ 2147483647 h 135"/>
                <a:gd name="T22" fmla="*/ 2147483647 w 150"/>
                <a:gd name="T23" fmla="*/ 2147483647 h 135"/>
                <a:gd name="T24" fmla="*/ 2147483647 w 150"/>
                <a:gd name="T25" fmla="*/ 2147483647 h 135"/>
                <a:gd name="T26" fmla="*/ 2147483647 w 150"/>
                <a:gd name="T27" fmla="*/ 2147483647 h 135"/>
                <a:gd name="T28" fmla="*/ 2147483647 w 150"/>
                <a:gd name="T29" fmla="*/ 2147483647 h 135"/>
                <a:gd name="T30" fmla="*/ 2147483647 w 150"/>
                <a:gd name="T31" fmla="*/ 2147483647 h 135"/>
                <a:gd name="T32" fmla="*/ 2147483647 w 150"/>
                <a:gd name="T33" fmla="*/ 2147483647 h 135"/>
                <a:gd name="T34" fmla="*/ 2147483647 w 150"/>
                <a:gd name="T35" fmla="*/ 2147483647 h 135"/>
                <a:gd name="T36" fmla="*/ 2147483647 w 150"/>
                <a:gd name="T37" fmla="*/ 2147483647 h 135"/>
                <a:gd name="T38" fmla="*/ 2147483647 w 150"/>
                <a:gd name="T39" fmla="*/ 2147483647 h 135"/>
                <a:gd name="T40" fmla="*/ 2147483647 w 150"/>
                <a:gd name="T41" fmla="*/ 2147483647 h 135"/>
                <a:gd name="T42" fmla="*/ 2147483647 w 150"/>
                <a:gd name="T43" fmla="*/ 2147483647 h 135"/>
                <a:gd name="T44" fmla="*/ 2147483647 w 150"/>
                <a:gd name="T45" fmla="*/ 2147483647 h 135"/>
                <a:gd name="T46" fmla="*/ 2147483647 w 150"/>
                <a:gd name="T47" fmla="*/ 2147483647 h 135"/>
                <a:gd name="T48" fmla="*/ 2147483647 w 150"/>
                <a:gd name="T49" fmla="*/ 2147483647 h 135"/>
                <a:gd name="T50" fmla="*/ 2147483647 w 150"/>
                <a:gd name="T51" fmla="*/ 2147483647 h 135"/>
                <a:gd name="T52" fmla="*/ 2147483647 w 150"/>
                <a:gd name="T53" fmla="*/ 2147483647 h 135"/>
                <a:gd name="T54" fmla="*/ 2147483647 w 150"/>
                <a:gd name="T55" fmla="*/ 2147483647 h 135"/>
                <a:gd name="T56" fmla="*/ 2147483647 w 150"/>
                <a:gd name="T57" fmla="*/ 2147483647 h 135"/>
                <a:gd name="T58" fmla="*/ 2147483647 w 150"/>
                <a:gd name="T59" fmla="*/ 2147483647 h 135"/>
                <a:gd name="T60" fmla="*/ 2147483647 w 150"/>
                <a:gd name="T61" fmla="*/ 2147483647 h 135"/>
                <a:gd name="T62" fmla="*/ 2147483647 w 150"/>
                <a:gd name="T63" fmla="*/ 2147483647 h 135"/>
                <a:gd name="T64" fmla="*/ 2147483647 w 150"/>
                <a:gd name="T65" fmla="*/ 2147483647 h 135"/>
                <a:gd name="T66" fmla="*/ 2147483647 w 150"/>
                <a:gd name="T67" fmla="*/ 2147483647 h 135"/>
                <a:gd name="T68" fmla="*/ 2147483647 w 150"/>
                <a:gd name="T69" fmla="*/ 2147483647 h 135"/>
                <a:gd name="T70" fmla="*/ 2147483647 w 150"/>
                <a:gd name="T71" fmla="*/ 2147483647 h 135"/>
                <a:gd name="T72" fmla="*/ 2147483647 w 150"/>
                <a:gd name="T73" fmla="*/ 2147483647 h 135"/>
                <a:gd name="T74" fmla="*/ 2147483647 w 150"/>
                <a:gd name="T75" fmla="*/ 2147483647 h 135"/>
                <a:gd name="T76" fmla="*/ 2147483647 w 150"/>
                <a:gd name="T77" fmla="*/ 2147483647 h 1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0"/>
                <a:gd name="T118" fmla="*/ 0 h 135"/>
                <a:gd name="T119" fmla="*/ 150 w 150"/>
                <a:gd name="T120" fmla="*/ 135 h 1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0" h="135">
                  <a:moveTo>
                    <a:pt x="95" y="1"/>
                  </a:moveTo>
                  <a:lnTo>
                    <a:pt x="89" y="1"/>
                  </a:lnTo>
                  <a:lnTo>
                    <a:pt x="82" y="0"/>
                  </a:lnTo>
                  <a:lnTo>
                    <a:pt x="76" y="0"/>
                  </a:lnTo>
                  <a:lnTo>
                    <a:pt x="70" y="1"/>
                  </a:lnTo>
                  <a:lnTo>
                    <a:pt x="59" y="1"/>
                  </a:lnTo>
                  <a:lnTo>
                    <a:pt x="51" y="3"/>
                  </a:lnTo>
                  <a:lnTo>
                    <a:pt x="42" y="3"/>
                  </a:lnTo>
                  <a:lnTo>
                    <a:pt x="34" y="7"/>
                  </a:lnTo>
                  <a:lnTo>
                    <a:pt x="29" y="11"/>
                  </a:lnTo>
                  <a:lnTo>
                    <a:pt x="23" y="15"/>
                  </a:lnTo>
                  <a:lnTo>
                    <a:pt x="13" y="24"/>
                  </a:lnTo>
                  <a:lnTo>
                    <a:pt x="6" y="34"/>
                  </a:lnTo>
                  <a:lnTo>
                    <a:pt x="2" y="39"/>
                  </a:lnTo>
                  <a:lnTo>
                    <a:pt x="2" y="45"/>
                  </a:lnTo>
                  <a:lnTo>
                    <a:pt x="0" y="51"/>
                  </a:lnTo>
                  <a:lnTo>
                    <a:pt x="0" y="58"/>
                  </a:lnTo>
                  <a:lnTo>
                    <a:pt x="0" y="70"/>
                  </a:lnTo>
                  <a:lnTo>
                    <a:pt x="2" y="81"/>
                  </a:lnTo>
                  <a:lnTo>
                    <a:pt x="6" y="93"/>
                  </a:lnTo>
                  <a:lnTo>
                    <a:pt x="10" y="104"/>
                  </a:lnTo>
                  <a:lnTo>
                    <a:pt x="15" y="114"/>
                  </a:lnTo>
                  <a:lnTo>
                    <a:pt x="23" y="121"/>
                  </a:lnTo>
                  <a:lnTo>
                    <a:pt x="30" y="127"/>
                  </a:lnTo>
                  <a:lnTo>
                    <a:pt x="40" y="131"/>
                  </a:lnTo>
                  <a:lnTo>
                    <a:pt x="46" y="131"/>
                  </a:lnTo>
                  <a:lnTo>
                    <a:pt x="53" y="133"/>
                  </a:lnTo>
                  <a:lnTo>
                    <a:pt x="59" y="135"/>
                  </a:lnTo>
                  <a:lnTo>
                    <a:pt x="65" y="135"/>
                  </a:lnTo>
                  <a:lnTo>
                    <a:pt x="72" y="135"/>
                  </a:lnTo>
                  <a:lnTo>
                    <a:pt x="78" y="135"/>
                  </a:lnTo>
                  <a:lnTo>
                    <a:pt x="84" y="131"/>
                  </a:lnTo>
                  <a:lnTo>
                    <a:pt x="86" y="131"/>
                  </a:lnTo>
                  <a:lnTo>
                    <a:pt x="84" y="131"/>
                  </a:lnTo>
                  <a:lnTo>
                    <a:pt x="80" y="131"/>
                  </a:lnTo>
                  <a:lnTo>
                    <a:pt x="72" y="129"/>
                  </a:lnTo>
                  <a:lnTo>
                    <a:pt x="65" y="129"/>
                  </a:lnTo>
                  <a:lnTo>
                    <a:pt x="53" y="123"/>
                  </a:lnTo>
                  <a:lnTo>
                    <a:pt x="46" y="119"/>
                  </a:lnTo>
                  <a:lnTo>
                    <a:pt x="40" y="114"/>
                  </a:lnTo>
                  <a:lnTo>
                    <a:pt x="36" y="110"/>
                  </a:lnTo>
                  <a:lnTo>
                    <a:pt x="32" y="104"/>
                  </a:lnTo>
                  <a:lnTo>
                    <a:pt x="30" y="98"/>
                  </a:lnTo>
                  <a:lnTo>
                    <a:pt x="27" y="91"/>
                  </a:lnTo>
                  <a:lnTo>
                    <a:pt x="25" y="83"/>
                  </a:lnTo>
                  <a:lnTo>
                    <a:pt x="25" y="77"/>
                  </a:lnTo>
                  <a:lnTo>
                    <a:pt x="27" y="70"/>
                  </a:lnTo>
                  <a:lnTo>
                    <a:pt x="29" y="64"/>
                  </a:lnTo>
                  <a:lnTo>
                    <a:pt x="30" y="57"/>
                  </a:lnTo>
                  <a:lnTo>
                    <a:pt x="34" y="51"/>
                  </a:lnTo>
                  <a:lnTo>
                    <a:pt x="38" y="47"/>
                  </a:lnTo>
                  <a:lnTo>
                    <a:pt x="48" y="38"/>
                  </a:lnTo>
                  <a:lnTo>
                    <a:pt x="59" y="32"/>
                  </a:lnTo>
                  <a:lnTo>
                    <a:pt x="65" y="30"/>
                  </a:lnTo>
                  <a:lnTo>
                    <a:pt x="72" y="30"/>
                  </a:lnTo>
                  <a:lnTo>
                    <a:pt x="78" y="30"/>
                  </a:lnTo>
                  <a:lnTo>
                    <a:pt x="86" y="32"/>
                  </a:lnTo>
                  <a:lnTo>
                    <a:pt x="95" y="36"/>
                  </a:lnTo>
                  <a:lnTo>
                    <a:pt x="101" y="41"/>
                  </a:lnTo>
                  <a:lnTo>
                    <a:pt x="106" y="47"/>
                  </a:lnTo>
                  <a:lnTo>
                    <a:pt x="108" y="53"/>
                  </a:lnTo>
                  <a:lnTo>
                    <a:pt x="110" y="58"/>
                  </a:lnTo>
                  <a:lnTo>
                    <a:pt x="110" y="64"/>
                  </a:lnTo>
                  <a:lnTo>
                    <a:pt x="110" y="68"/>
                  </a:lnTo>
                  <a:lnTo>
                    <a:pt x="110" y="70"/>
                  </a:lnTo>
                  <a:lnTo>
                    <a:pt x="150" y="60"/>
                  </a:lnTo>
                  <a:lnTo>
                    <a:pt x="150" y="58"/>
                  </a:lnTo>
                  <a:lnTo>
                    <a:pt x="150" y="51"/>
                  </a:lnTo>
                  <a:lnTo>
                    <a:pt x="148" y="43"/>
                  </a:lnTo>
                  <a:lnTo>
                    <a:pt x="145" y="32"/>
                  </a:lnTo>
                  <a:lnTo>
                    <a:pt x="141" y="26"/>
                  </a:lnTo>
                  <a:lnTo>
                    <a:pt x="137" y="22"/>
                  </a:lnTo>
                  <a:lnTo>
                    <a:pt x="133" y="17"/>
                  </a:lnTo>
                  <a:lnTo>
                    <a:pt x="127" y="13"/>
                  </a:lnTo>
                  <a:lnTo>
                    <a:pt x="120" y="7"/>
                  </a:lnTo>
                  <a:lnTo>
                    <a:pt x="114" y="5"/>
                  </a:lnTo>
                  <a:lnTo>
                    <a:pt x="105" y="1"/>
                  </a:lnTo>
                  <a:lnTo>
                    <a:pt x="95"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39" name="Freeform 97"/>
            <p:cNvSpPr>
              <a:spLocks/>
            </p:cNvSpPr>
            <p:nvPr/>
          </p:nvSpPr>
          <p:spPr bwMode="auto">
            <a:xfrm>
              <a:off x="3321050" y="2605088"/>
              <a:ext cx="39687" cy="201613"/>
            </a:xfrm>
            <a:custGeom>
              <a:avLst/>
              <a:gdLst>
                <a:gd name="T0" fmla="*/ 0 w 52"/>
                <a:gd name="T1" fmla="*/ 2147483647 h 255"/>
                <a:gd name="T2" fmla="*/ 0 w 52"/>
                <a:gd name="T3" fmla="*/ 2147483647 h 255"/>
                <a:gd name="T4" fmla="*/ 2147483647 w 52"/>
                <a:gd name="T5" fmla="*/ 2147483647 h 255"/>
                <a:gd name="T6" fmla="*/ 2147483647 w 52"/>
                <a:gd name="T7" fmla="*/ 2147483647 h 255"/>
                <a:gd name="T8" fmla="*/ 2147483647 w 52"/>
                <a:gd name="T9" fmla="*/ 2147483647 h 255"/>
                <a:gd name="T10" fmla="*/ 2147483647 w 52"/>
                <a:gd name="T11" fmla="*/ 2147483647 h 255"/>
                <a:gd name="T12" fmla="*/ 2147483647 w 52"/>
                <a:gd name="T13" fmla="*/ 2147483647 h 255"/>
                <a:gd name="T14" fmla="*/ 2147483647 w 52"/>
                <a:gd name="T15" fmla="*/ 2147483647 h 255"/>
                <a:gd name="T16" fmla="*/ 2147483647 w 52"/>
                <a:gd name="T17" fmla="*/ 2147483647 h 255"/>
                <a:gd name="T18" fmla="*/ 2147483647 w 52"/>
                <a:gd name="T19" fmla="*/ 2147483647 h 255"/>
                <a:gd name="T20" fmla="*/ 2147483647 w 52"/>
                <a:gd name="T21" fmla="*/ 2147483647 h 255"/>
                <a:gd name="T22" fmla="*/ 2147483647 w 52"/>
                <a:gd name="T23" fmla="*/ 2147483647 h 255"/>
                <a:gd name="T24" fmla="*/ 2147483647 w 52"/>
                <a:gd name="T25" fmla="*/ 2147483647 h 255"/>
                <a:gd name="T26" fmla="*/ 2147483647 w 52"/>
                <a:gd name="T27" fmla="*/ 2147483647 h 255"/>
                <a:gd name="T28" fmla="*/ 2147483647 w 52"/>
                <a:gd name="T29" fmla="*/ 2147483647 h 255"/>
                <a:gd name="T30" fmla="*/ 2147483647 w 52"/>
                <a:gd name="T31" fmla="*/ 2147483647 h 255"/>
                <a:gd name="T32" fmla="*/ 2147483647 w 52"/>
                <a:gd name="T33" fmla="*/ 2147483647 h 255"/>
                <a:gd name="T34" fmla="*/ 2147483647 w 52"/>
                <a:gd name="T35" fmla="*/ 2147483647 h 255"/>
                <a:gd name="T36" fmla="*/ 2147483647 w 52"/>
                <a:gd name="T37" fmla="*/ 2147483647 h 255"/>
                <a:gd name="T38" fmla="*/ 2147483647 w 52"/>
                <a:gd name="T39" fmla="*/ 2147483647 h 255"/>
                <a:gd name="T40" fmla="*/ 2147483647 w 52"/>
                <a:gd name="T41" fmla="*/ 2147483647 h 255"/>
                <a:gd name="T42" fmla="*/ 2147483647 w 52"/>
                <a:gd name="T43" fmla="*/ 2147483647 h 255"/>
                <a:gd name="T44" fmla="*/ 2147483647 w 52"/>
                <a:gd name="T45" fmla="*/ 2147483647 h 255"/>
                <a:gd name="T46" fmla="*/ 2147483647 w 52"/>
                <a:gd name="T47" fmla="*/ 2147483647 h 255"/>
                <a:gd name="T48" fmla="*/ 2147483647 w 52"/>
                <a:gd name="T49" fmla="*/ 2147483647 h 255"/>
                <a:gd name="T50" fmla="*/ 2147483647 w 52"/>
                <a:gd name="T51" fmla="*/ 2147483647 h 255"/>
                <a:gd name="T52" fmla="*/ 2147483647 w 52"/>
                <a:gd name="T53" fmla="*/ 2147483647 h 255"/>
                <a:gd name="T54" fmla="*/ 2147483647 w 52"/>
                <a:gd name="T55" fmla="*/ 2147483647 h 255"/>
                <a:gd name="T56" fmla="*/ 2147483647 w 52"/>
                <a:gd name="T57" fmla="*/ 2147483647 h 255"/>
                <a:gd name="T58" fmla="*/ 2147483647 w 52"/>
                <a:gd name="T59" fmla="*/ 2147483647 h 255"/>
                <a:gd name="T60" fmla="*/ 2147483647 w 52"/>
                <a:gd name="T61" fmla="*/ 2147483647 h 255"/>
                <a:gd name="T62" fmla="*/ 2147483647 w 52"/>
                <a:gd name="T63" fmla="*/ 2147483647 h 255"/>
                <a:gd name="T64" fmla="*/ 2147483647 w 52"/>
                <a:gd name="T65" fmla="*/ 2147483647 h 255"/>
                <a:gd name="T66" fmla="*/ 2147483647 w 52"/>
                <a:gd name="T67" fmla="*/ 2147483647 h 255"/>
                <a:gd name="T68" fmla="*/ 2147483647 w 52"/>
                <a:gd name="T69" fmla="*/ 2147483647 h 255"/>
                <a:gd name="T70" fmla="*/ 2147483647 w 52"/>
                <a:gd name="T71" fmla="*/ 2147483647 h 255"/>
                <a:gd name="T72" fmla="*/ 2147483647 w 52"/>
                <a:gd name="T73" fmla="*/ 2147483647 h 255"/>
                <a:gd name="T74" fmla="*/ 2147483647 w 52"/>
                <a:gd name="T75" fmla="*/ 2147483647 h 255"/>
                <a:gd name="T76" fmla="*/ 2147483647 w 52"/>
                <a:gd name="T77" fmla="*/ 2147483647 h 255"/>
                <a:gd name="T78" fmla="*/ 2147483647 w 52"/>
                <a:gd name="T79" fmla="*/ 2147483647 h 255"/>
                <a:gd name="T80" fmla="*/ 2147483647 w 52"/>
                <a:gd name="T81" fmla="*/ 2147483647 h 255"/>
                <a:gd name="T82" fmla="*/ 2147483647 w 52"/>
                <a:gd name="T83" fmla="*/ 2147483647 h 255"/>
                <a:gd name="T84" fmla="*/ 2147483647 w 52"/>
                <a:gd name="T85" fmla="*/ 2147483647 h 255"/>
                <a:gd name="T86" fmla="*/ 2147483647 w 52"/>
                <a:gd name="T87" fmla="*/ 2147483647 h 255"/>
                <a:gd name="T88" fmla="*/ 2147483647 w 52"/>
                <a:gd name="T89" fmla="*/ 2147483647 h 255"/>
                <a:gd name="T90" fmla="*/ 2147483647 w 52"/>
                <a:gd name="T91" fmla="*/ 2147483647 h 255"/>
                <a:gd name="T92" fmla="*/ 2147483647 w 52"/>
                <a:gd name="T93" fmla="*/ 2147483647 h 255"/>
                <a:gd name="T94" fmla="*/ 2147483647 w 52"/>
                <a:gd name="T95" fmla="*/ 2147483647 h 255"/>
                <a:gd name="T96" fmla="*/ 2147483647 w 52"/>
                <a:gd name="T97" fmla="*/ 2147483647 h 255"/>
                <a:gd name="T98" fmla="*/ 2147483647 w 52"/>
                <a:gd name="T99" fmla="*/ 2147483647 h 255"/>
                <a:gd name="T100" fmla="*/ 2147483647 w 52"/>
                <a:gd name="T101" fmla="*/ 2147483647 h 255"/>
                <a:gd name="T102" fmla="*/ 2147483647 w 52"/>
                <a:gd name="T103" fmla="*/ 2147483647 h 255"/>
                <a:gd name="T104" fmla="*/ 2147483647 w 52"/>
                <a:gd name="T105" fmla="*/ 2147483647 h 255"/>
                <a:gd name="T106" fmla="*/ 2147483647 w 52"/>
                <a:gd name="T107" fmla="*/ 2147483647 h 255"/>
                <a:gd name="T108" fmla="*/ 2147483647 w 52"/>
                <a:gd name="T109" fmla="*/ 2147483647 h 255"/>
                <a:gd name="T110" fmla="*/ 2147483647 w 52"/>
                <a:gd name="T111" fmla="*/ 2147483647 h 255"/>
                <a:gd name="T112" fmla="*/ 2147483647 w 52"/>
                <a:gd name="T113" fmla="*/ 2147483647 h 255"/>
                <a:gd name="T114" fmla="*/ 2147483647 w 52"/>
                <a:gd name="T115" fmla="*/ 2147483647 h 255"/>
                <a:gd name="T116" fmla="*/ 2147483647 w 52"/>
                <a:gd name="T117" fmla="*/ 0 h 255"/>
                <a:gd name="T118" fmla="*/ 0 w 52"/>
                <a:gd name="T119" fmla="*/ 2147483647 h 255"/>
                <a:gd name="T120" fmla="*/ 0 w 52"/>
                <a:gd name="T121" fmla="*/ 2147483647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255"/>
                <a:gd name="T185" fmla="*/ 52 w 52"/>
                <a:gd name="T186" fmla="*/ 255 h 2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255">
                  <a:moveTo>
                    <a:pt x="0" y="40"/>
                  </a:moveTo>
                  <a:lnTo>
                    <a:pt x="0" y="48"/>
                  </a:lnTo>
                  <a:lnTo>
                    <a:pt x="2" y="57"/>
                  </a:lnTo>
                  <a:lnTo>
                    <a:pt x="4" y="67"/>
                  </a:lnTo>
                  <a:lnTo>
                    <a:pt x="6" y="76"/>
                  </a:lnTo>
                  <a:lnTo>
                    <a:pt x="6" y="86"/>
                  </a:lnTo>
                  <a:lnTo>
                    <a:pt x="8" y="95"/>
                  </a:lnTo>
                  <a:lnTo>
                    <a:pt x="10" y="105"/>
                  </a:lnTo>
                  <a:lnTo>
                    <a:pt x="14" y="116"/>
                  </a:lnTo>
                  <a:lnTo>
                    <a:pt x="14" y="126"/>
                  </a:lnTo>
                  <a:lnTo>
                    <a:pt x="16" y="137"/>
                  </a:lnTo>
                  <a:lnTo>
                    <a:pt x="19" y="146"/>
                  </a:lnTo>
                  <a:lnTo>
                    <a:pt x="21" y="156"/>
                  </a:lnTo>
                  <a:lnTo>
                    <a:pt x="23" y="165"/>
                  </a:lnTo>
                  <a:lnTo>
                    <a:pt x="27" y="175"/>
                  </a:lnTo>
                  <a:lnTo>
                    <a:pt x="29" y="183"/>
                  </a:lnTo>
                  <a:lnTo>
                    <a:pt x="33" y="194"/>
                  </a:lnTo>
                  <a:lnTo>
                    <a:pt x="33" y="202"/>
                  </a:lnTo>
                  <a:lnTo>
                    <a:pt x="35" y="209"/>
                  </a:lnTo>
                  <a:lnTo>
                    <a:pt x="37" y="215"/>
                  </a:lnTo>
                  <a:lnTo>
                    <a:pt x="40" y="222"/>
                  </a:lnTo>
                  <a:lnTo>
                    <a:pt x="40" y="228"/>
                  </a:lnTo>
                  <a:lnTo>
                    <a:pt x="42" y="234"/>
                  </a:lnTo>
                  <a:lnTo>
                    <a:pt x="44" y="240"/>
                  </a:lnTo>
                  <a:lnTo>
                    <a:pt x="48" y="245"/>
                  </a:lnTo>
                  <a:lnTo>
                    <a:pt x="48" y="251"/>
                  </a:lnTo>
                  <a:lnTo>
                    <a:pt x="50" y="255"/>
                  </a:lnTo>
                  <a:lnTo>
                    <a:pt x="52" y="253"/>
                  </a:lnTo>
                  <a:lnTo>
                    <a:pt x="52" y="251"/>
                  </a:lnTo>
                  <a:lnTo>
                    <a:pt x="52" y="245"/>
                  </a:lnTo>
                  <a:lnTo>
                    <a:pt x="52" y="240"/>
                  </a:lnTo>
                  <a:lnTo>
                    <a:pt x="50" y="234"/>
                  </a:lnTo>
                  <a:lnTo>
                    <a:pt x="50" y="228"/>
                  </a:lnTo>
                  <a:lnTo>
                    <a:pt x="50" y="221"/>
                  </a:lnTo>
                  <a:lnTo>
                    <a:pt x="50" y="213"/>
                  </a:lnTo>
                  <a:lnTo>
                    <a:pt x="50" y="203"/>
                  </a:lnTo>
                  <a:lnTo>
                    <a:pt x="50" y="196"/>
                  </a:lnTo>
                  <a:lnTo>
                    <a:pt x="48" y="186"/>
                  </a:lnTo>
                  <a:lnTo>
                    <a:pt x="48" y="175"/>
                  </a:lnTo>
                  <a:lnTo>
                    <a:pt x="48" y="165"/>
                  </a:lnTo>
                  <a:lnTo>
                    <a:pt x="48" y="154"/>
                  </a:lnTo>
                  <a:lnTo>
                    <a:pt x="46" y="145"/>
                  </a:lnTo>
                  <a:lnTo>
                    <a:pt x="44" y="133"/>
                  </a:lnTo>
                  <a:lnTo>
                    <a:pt x="44" y="122"/>
                  </a:lnTo>
                  <a:lnTo>
                    <a:pt x="44" y="112"/>
                  </a:lnTo>
                  <a:lnTo>
                    <a:pt x="44" y="99"/>
                  </a:lnTo>
                  <a:lnTo>
                    <a:pt x="42" y="89"/>
                  </a:lnTo>
                  <a:lnTo>
                    <a:pt x="42" y="80"/>
                  </a:lnTo>
                  <a:lnTo>
                    <a:pt x="42" y="69"/>
                  </a:lnTo>
                  <a:lnTo>
                    <a:pt x="40" y="59"/>
                  </a:lnTo>
                  <a:lnTo>
                    <a:pt x="40" y="50"/>
                  </a:lnTo>
                  <a:lnTo>
                    <a:pt x="40" y="40"/>
                  </a:lnTo>
                  <a:lnTo>
                    <a:pt x="40" y="34"/>
                  </a:lnTo>
                  <a:lnTo>
                    <a:pt x="38" y="25"/>
                  </a:lnTo>
                  <a:lnTo>
                    <a:pt x="38" y="19"/>
                  </a:lnTo>
                  <a:lnTo>
                    <a:pt x="38" y="12"/>
                  </a:lnTo>
                  <a:lnTo>
                    <a:pt x="38" y="10"/>
                  </a:lnTo>
                  <a:lnTo>
                    <a:pt x="38" y="2"/>
                  </a:lnTo>
                  <a:lnTo>
                    <a:pt x="38" y="0"/>
                  </a:lnTo>
                  <a:lnTo>
                    <a:pt x="0" y="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40" name="Freeform 98"/>
            <p:cNvSpPr>
              <a:spLocks/>
            </p:cNvSpPr>
            <p:nvPr/>
          </p:nvSpPr>
          <p:spPr bwMode="auto">
            <a:xfrm>
              <a:off x="2673350" y="2824163"/>
              <a:ext cx="696912" cy="131763"/>
            </a:xfrm>
            <a:custGeom>
              <a:avLst/>
              <a:gdLst>
                <a:gd name="T0" fmla="*/ 2147483647 w 878"/>
                <a:gd name="T1" fmla="*/ 2147483647 h 165"/>
                <a:gd name="T2" fmla="*/ 2147483647 w 878"/>
                <a:gd name="T3" fmla="*/ 2147483647 h 165"/>
                <a:gd name="T4" fmla="*/ 2147483647 w 878"/>
                <a:gd name="T5" fmla="*/ 2147483647 h 165"/>
                <a:gd name="T6" fmla="*/ 2147483647 w 878"/>
                <a:gd name="T7" fmla="*/ 2147483647 h 165"/>
                <a:gd name="T8" fmla="*/ 2147483647 w 878"/>
                <a:gd name="T9" fmla="*/ 2147483647 h 165"/>
                <a:gd name="T10" fmla="*/ 2147483647 w 878"/>
                <a:gd name="T11" fmla="*/ 2147483647 h 165"/>
                <a:gd name="T12" fmla="*/ 2147483647 w 878"/>
                <a:gd name="T13" fmla="*/ 2147483647 h 165"/>
                <a:gd name="T14" fmla="*/ 2147483647 w 878"/>
                <a:gd name="T15" fmla="*/ 2147483647 h 165"/>
                <a:gd name="T16" fmla="*/ 2147483647 w 878"/>
                <a:gd name="T17" fmla="*/ 2147483647 h 165"/>
                <a:gd name="T18" fmla="*/ 2147483647 w 878"/>
                <a:gd name="T19" fmla="*/ 2147483647 h 165"/>
                <a:gd name="T20" fmla="*/ 2147483647 w 878"/>
                <a:gd name="T21" fmla="*/ 2147483647 h 165"/>
                <a:gd name="T22" fmla="*/ 2147483647 w 878"/>
                <a:gd name="T23" fmla="*/ 2147483647 h 165"/>
                <a:gd name="T24" fmla="*/ 2147483647 w 878"/>
                <a:gd name="T25" fmla="*/ 2147483647 h 165"/>
                <a:gd name="T26" fmla="*/ 2147483647 w 878"/>
                <a:gd name="T27" fmla="*/ 2147483647 h 165"/>
                <a:gd name="T28" fmla="*/ 2147483647 w 878"/>
                <a:gd name="T29" fmla="*/ 2147483647 h 165"/>
                <a:gd name="T30" fmla="*/ 2147483647 w 878"/>
                <a:gd name="T31" fmla="*/ 2147483647 h 165"/>
                <a:gd name="T32" fmla="*/ 2147483647 w 878"/>
                <a:gd name="T33" fmla="*/ 2147483647 h 165"/>
                <a:gd name="T34" fmla="*/ 2147483647 w 878"/>
                <a:gd name="T35" fmla="*/ 2147483647 h 165"/>
                <a:gd name="T36" fmla="*/ 2147483647 w 878"/>
                <a:gd name="T37" fmla="*/ 2147483647 h 165"/>
                <a:gd name="T38" fmla="*/ 2147483647 w 878"/>
                <a:gd name="T39" fmla="*/ 2147483647 h 165"/>
                <a:gd name="T40" fmla="*/ 2147483647 w 878"/>
                <a:gd name="T41" fmla="*/ 2147483647 h 165"/>
                <a:gd name="T42" fmla="*/ 2147483647 w 878"/>
                <a:gd name="T43" fmla="*/ 2147483647 h 165"/>
                <a:gd name="T44" fmla="*/ 2147483647 w 878"/>
                <a:gd name="T45" fmla="*/ 2147483647 h 165"/>
                <a:gd name="T46" fmla="*/ 2147483647 w 878"/>
                <a:gd name="T47" fmla="*/ 2147483647 h 165"/>
                <a:gd name="T48" fmla="*/ 2147483647 w 878"/>
                <a:gd name="T49" fmla="*/ 2147483647 h 165"/>
                <a:gd name="T50" fmla="*/ 2147483647 w 878"/>
                <a:gd name="T51" fmla="*/ 2147483647 h 165"/>
                <a:gd name="T52" fmla="*/ 2147483647 w 878"/>
                <a:gd name="T53" fmla="*/ 2147483647 h 165"/>
                <a:gd name="T54" fmla="*/ 2147483647 w 878"/>
                <a:gd name="T55" fmla="*/ 2147483647 h 165"/>
                <a:gd name="T56" fmla="*/ 2147483647 w 878"/>
                <a:gd name="T57" fmla="*/ 2147483647 h 165"/>
                <a:gd name="T58" fmla="*/ 2147483647 w 878"/>
                <a:gd name="T59" fmla="*/ 2147483647 h 165"/>
                <a:gd name="T60" fmla="*/ 2147483647 w 878"/>
                <a:gd name="T61" fmla="*/ 2147483647 h 165"/>
                <a:gd name="T62" fmla="*/ 2147483647 w 878"/>
                <a:gd name="T63" fmla="*/ 2147483647 h 165"/>
                <a:gd name="T64" fmla="*/ 2147483647 w 878"/>
                <a:gd name="T65" fmla="*/ 2147483647 h 165"/>
                <a:gd name="T66" fmla="*/ 2147483647 w 878"/>
                <a:gd name="T67" fmla="*/ 2147483647 h 165"/>
                <a:gd name="T68" fmla="*/ 2147483647 w 878"/>
                <a:gd name="T69" fmla="*/ 2147483647 h 165"/>
                <a:gd name="T70" fmla="*/ 2147483647 w 878"/>
                <a:gd name="T71" fmla="*/ 2147483647 h 165"/>
                <a:gd name="T72" fmla="*/ 2147483647 w 878"/>
                <a:gd name="T73" fmla="*/ 2147483647 h 165"/>
                <a:gd name="T74" fmla="*/ 2147483647 w 878"/>
                <a:gd name="T75" fmla="*/ 2147483647 h 165"/>
                <a:gd name="T76" fmla="*/ 2147483647 w 878"/>
                <a:gd name="T77" fmla="*/ 2147483647 h 165"/>
                <a:gd name="T78" fmla="*/ 2147483647 w 878"/>
                <a:gd name="T79" fmla="*/ 2147483647 h 165"/>
                <a:gd name="T80" fmla="*/ 2147483647 w 878"/>
                <a:gd name="T81" fmla="*/ 2147483647 h 165"/>
                <a:gd name="T82" fmla="*/ 2147483647 w 878"/>
                <a:gd name="T83" fmla="*/ 2147483647 h 165"/>
                <a:gd name="T84" fmla="*/ 2147483647 w 878"/>
                <a:gd name="T85" fmla="*/ 2147483647 h 165"/>
                <a:gd name="T86" fmla="*/ 2147483647 w 878"/>
                <a:gd name="T87" fmla="*/ 2147483647 h 165"/>
                <a:gd name="T88" fmla="*/ 2147483647 w 878"/>
                <a:gd name="T89" fmla="*/ 2147483647 h 165"/>
                <a:gd name="T90" fmla="*/ 2147483647 w 878"/>
                <a:gd name="T91" fmla="*/ 2147483647 h 165"/>
                <a:gd name="T92" fmla="*/ 2147483647 w 878"/>
                <a:gd name="T93" fmla="*/ 2147483647 h 165"/>
                <a:gd name="T94" fmla="*/ 2147483647 w 878"/>
                <a:gd name="T95" fmla="*/ 2147483647 h 165"/>
                <a:gd name="T96" fmla="*/ 2147483647 w 878"/>
                <a:gd name="T97" fmla="*/ 2147483647 h 165"/>
                <a:gd name="T98" fmla="*/ 2147483647 w 878"/>
                <a:gd name="T99" fmla="*/ 2147483647 h 165"/>
                <a:gd name="T100" fmla="*/ 2147483647 w 878"/>
                <a:gd name="T101" fmla="*/ 2147483647 h 165"/>
                <a:gd name="T102" fmla="*/ 2147483647 w 878"/>
                <a:gd name="T103" fmla="*/ 2147483647 h 165"/>
                <a:gd name="T104" fmla="*/ 0 w 878"/>
                <a:gd name="T105" fmla="*/ 2147483647 h 1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78"/>
                <a:gd name="T160" fmla="*/ 0 h 165"/>
                <a:gd name="T161" fmla="*/ 878 w 878"/>
                <a:gd name="T162" fmla="*/ 165 h 1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78" h="165">
                  <a:moveTo>
                    <a:pt x="0" y="5"/>
                  </a:moveTo>
                  <a:lnTo>
                    <a:pt x="6" y="11"/>
                  </a:lnTo>
                  <a:lnTo>
                    <a:pt x="15" y="21"/>
                  </a:lnTo>
                  <a:lnTo>
                    <a:pt x="25" y="26"/>
                  </a:lnTo>
                  <a:lnTo>
                    <a:pt x="34" y="36"/>
                  </a:lnTo>
                  <a:lnTo>
                    <a:pt x="46" y="41"/>
                  </a:lnTo>
                  <a:lnTo>
                    <a:pt x="55" y="49"/>
                  </a:lnTo>
                  <a:lnTo>
                    <a:pt x="67" y="55"/>
                  </a:lnTo>
                  <a:lnTo>
                    <a:pt x="80" y="60"/>
                  </a:lnTo>
                  <a:lnTo>
                    <a:pt x="89" y="66"/>
                  </a:lnTo>
                  <a:lnTo>
                    <a:pt x="103" y="72"/>
                  </a:lnTo>
                  <a:lnTo>
                    <a:pt x="116" y="78"/>
                  </a:lnTo>
                  <a:lnTo>
                    <a:pt x="129" y="81"/>
                  </a:lnTo>
                  <a:lnTo>
                    <a:pt x="143" y="87"/>
                  </a:lnTo>
                  <a:lnTo>
                    <a:pt x="158" y="91"/>
                  </a:lnTo>
                  <a:lnTo>
                    <a:pt x="171" y="95"/>
                  </a:lnTo>
                  <a:lnTo>
                    <a:pt x="186" y="100"/>
                  </a:lnTo>
                  <a:lnTo>
                    <a:pt x="202" y="104"/>
                  </a:lnTo>
                  <a:lnTo>
                    <a:pt x="217" y="108"/>
                  </a:lnTo>
                  <a:lnTo>
                    <a:pt x="230" y="110"/>
                  </a:lnTo>
                  <a:lnTo>
                    <a:pt x="247" y="114"/>
                  </a:lnTo>
                  <a:lnTo>
                    <a:pt x="262" y="116"/>
                  </a:lnTo>
                  <a:lnTo>
                    <a:pt x="279" y="119"/>
                  </a:lnTo>
                  <a:lnTo>
                    <a:pt x="295" y="121"/>
                  </a:lnTo>
                  <a:lnTo>
                    <a:pt x="312" y="125"/>
                  </a:lnTo>
                  <a:lnTo>
                    <a:pt x="327" y="127"/>
                  </a:lnTo>
                  <a:lnTo>
                    <a:pt x="344" y="127"/>
                  </a:lnTo>
                  <a:lnTo>
                    <a:pt x="359" y="129"/>
                  </a:lnTo>
                  <a:lnTo>
                    <a:pt x="376" y="131"/>
                  </a:lnTo>
                  <a:lnTo>
                    <a:pt x="393" y="131"/>
                  </a:lnTo>
                  <a:lnTo>
                    <a:pt x="411" y="131"/>
                  </a:lnTo>
                  <a:lnTo>
                    <a:pt x="428" y="131"/>
                  </a:lnTo>
                  <a:lnTo>
                    <a:pt x="445" y="133"/>
                  </a:lnTo>
                  <a:lnTo>
                    <a:pt x="460" y="131"/>
                  </a:lnTo>
                  <a:lnTo>
                    <a:pt x="475" y="131"/>
                  </a:lnTo>
                  <a:lnTo>
                    <a:pt x="492" y="129"/>
                  </a:lnTo>
                  <a:lnTo>
                    <a:pt x="509" y="129"/>
                  </a:lnTo>
                  <a:lnTo>
                    <a:pt x="525" y="127"/>
                  </a:lnTo>
                  <a:lnTo>
                    <a:pt x="542" y="127"/>
                  </a:lnTo>
                  <a:lnTo>
                    <a:pt x="557" y="123"/>
                  </a:lnTo>
                  <a:lnTo>
                    <a:pt x="574" y="123"/>
                  </a:lnTo>
                  <a:lnTo>
                    <a:pt x="587" y="119"/>
                  </a:lnTo>
                  <a:lnTo>
                    <a:pt x="604" y="117"/>
                  </a:lnTo>
                  <a:lnTo>
                    <a:pt x="618" y="114"/>
                  </a:lnTo>
                  <a:lnTo>
                    <a:pt x="635" y="112"/>
                  </a:lnTo>
                  <a:lnTo>
                    <a:pt x="650" y="108"/>
                  </a:lnTo>
                  <a:lnTo>
                    <a:pt x="663" y="106"/>
                  </a:lnTo>
                  <a:lnTo>
                    <a:pt x="679" y="102"/>
                  </a:lnTo>
                  <a:lnTo>
                    <a:pt x="694" y="98"/>
                  </a:lnTo>
                  <a:lnTo>
                    <a:pt x="705" y="93"/>
                  </a:lnTo>
                  <a:lnTo>
                    <a:pt x="719" y="89"/>
                  </a:lnTo>
                  <a:lnTo>
                    <a:pt x="732" y="83"/>
                  </a:lnTo>
                  <a:lnTo>
                    <a:pt x="745" y="79"/>
                  </a:lnTo>
                  <a:lnTo>
                    <a:pt x="757" y="74"/>
                  </a:lnTo>
                  <a:lnTo>
                    <a:pt x="768" y="68"/>
                  </a:lnTo>
                  <a:lnTo>
                    <a:pt x="779" y="62"/>
                  </a:lnTo>
                  <a:lnTo>
                    <a:pt x="791" y="57"/>
                  </a:lnTo>
                  <a:lnTo>
                    <a:pt x="800" y="49"/>
                  </a:lnTo>
                  <a:lnTo>
                    <a:pt x="810" y="43"/>
                  </a:lnTo>
                  <a:lnTo>
                    <a:pt x="819" y="36"/>
                  </a:lnTo>
                  <a:lnTo>
                    <a:pt x="829" y="30"/>
                  </a:lnTo>
                  <a:lnTo>
                    <a:pt x="836" y="22"/>
                  </a:lnTo>
                  <a:lnTo>
                    <a:pt x="846" y="15"/>
                  </a:lnTo>
                  <a:lnTo>
                    <a:pt x="852" y="7"/>
                  </a:lnTo>
                  <a:lnTo>
                    <a:pt x="859" y="0"/>
                  </a:lnTo>
                  <a:lnTo>
                    <a:pt x="878" y="72"/>
                  </a:lnTo>
                  <a:lnTo>
                    <a:pt x="876" y="72"/>
                  </a:lnTo>
                  <a:lnTo>
                    <a:pt x="872" y="72"/>
                  </a:lnTo>
                  <a:lnTo>
                    <a:pt x="867" y="74"/>
                  </a:lnTo>
                  <a:lnTo>
                    <a:pt x="861" y="78"/>
                  </a:lnTo>
                  <a:lnTo>
                    <a:pt x="852" y="79"/>
                  </a:lnTo>
                  <a:lnTo>
                    <a:pt x="842" y="83"/>
                  </a:lnTo>
                  <a:lnTo>
                    <a:pt x="834" y="85"/>
                  </a:lnTo>
                  <a:lnTo>
                    <a:pt x="829" y="87"/>
                  </a:lnTo>
                  <a:lnTo>
                    <a:pt x="821" y="89"/>
                  </a:lnTo>
                  <a:lnTo>
                    <a:pt x="815" y="93"/>
                  </a:lnTo>
                  <a:lnTo>
                    <a:pt x="806" y="95"/>
                  </a:lnTo>
                  <a:lnTo>
                    <a:pt x="798" y="97"/>
                  </a:lnTo>
                  <a:lnTo>
                    <a:pt x="791" y="98"/>
                  </a:lnTo>
                  <a:lnTo>
                    <a:pt x="781" y="102"/>
                  </a:lnTo>
                  <a:lnTo>
                    <a:pt x="772" y="104"/>
                  </a:lnTo>
                  <a:lnTo>
                    <a:pt x="764" y="108"/>
                  </a:lnTo>
                  <a:lnTo>
                    <a:pt x="753" y="110"/>
                  </a:lnTo>
                  <a:lnTo>
                    <a:pt x="745" y="114"/>
                  </a:lnTo>
                  <a:lnTo>
                    <a:pt x="734" y="116"/>
                  </a:lnTo>
                  <a:lnTo>
                    <a:pt x="724" y="117"/>
                  </a:lnTo>
                  <a:lnTo>
                    <a:pt x="713" y="121"/>
                  </a:lnTo>
                  <a:lnTo>
                    <a:pt x="703" y="123"/>
                  </a:lnTo>
                  <a:lnTo>
                    <a:pt x="692" y="127"/>
                  </a:lnTo>
                  <a:lnTo>
                    <a:pt x="681" y="129"/>
                  </a:lnTo>
                  <a:lnTo>
                    <a:pt x="669" y="133"/>
                  </a:lnTo>
                  <a:lnTo>
                    <a:pt x="658" y="136"/>
                  </a:lnTo>
                  <a:lnTo>
                    <a:pt x="644" y="138"/>
                  </a:lnTo>
                  <a:lnTo>
                    <a:pt x="633" y="140"/>
                  </a:lnTo>
                  <a:lnTo>
                    <a:pt x="622" y="142"/>
                  </a:lnTo>
                  <a:lnTo>
                    <a:pt x="608" y="144"/>
                  </a:lnTo>
                  <a:lnTo>
                    <a:pt x="595" y="146"/>
                  </a:lnTo>
                  <a:lnTo>
                    <a:pt x="584" y="150"/>
                  </a:lnTo>
                  <a:lnTo>
                    <a:pt x="570" y="152"/>
                  </a:lnTo>
                  <a:lnTo>
                    <a:pt x="559" y="154"/>
                  </a:lnTo>
                  <a:lnTo>
                    <a:pt x="546" y="155"/>
                  </a:lnTo>
                  <a:lnTo>
                    <a:pt x="532" y="157"/>
                  </a:lnTo>
                  <a:lnTo>
                    <a:pt x="519" y="157"/>
                  </a:lnTo>
                  <a:lnTo>
                    <a:pt x="506" y="159"/>
                  </a:lnTo>
                  <a:lnTo>
                    <a:pt x="492" y="159"/>
                  </a:lnTo>
                  <a:lnTo>
                    <a:pt x="479" y="163"/>
                  </a:lnTo>
                  <a:lnTo>
                    <a:pt x="466" y="163"/>
                  </a:lnTo>
                  <a:lnTo>
                    <a:pt x="454" y="165"/>
                  </a:lnTo>
                  <a:lnTo>
                    <a:pt x="441" y="165"/>
                  </a:lnTo>
                  <a:lnTo>
                    <a:pt x="428" y="165"/>
                  </a:lnTo>
                  <a:lnTo>
                    <a:pt x="414" y="165"/>
                  </a:lnTo>
                  <a:lnTo>
                    <a:pt x="401" y="165"/>
                  </a:lnTo>
                  <a:lnTo>
                    <a:pt x="388" y="163"/>
                  </a:lnTo>
                  <a:lnTo>
                    <a:pt x="374" y="163"/>
                  </a:lnTo>
                  <a:lnTo>
                    <a:pt x="361" y="163"/>
                  </a:lnTo>
                  <a:lnTo>
                    <a:pt x="350" y="163"/>
                  </a:lnTo>
                  <a:lnTo>
                    <a:pt x="336" y="159"/>
                  </a:lnTo>
                  <a:lnTo>
                    <a:pt x="323" y="157"/>
                  </a:lnTo>
                  <a:lnTo>
                    <a:pt x="312" y="155"/>
                  </a:lnTo>
                  <a:lnTo>
                    <a:pt x="300" y="155"/>
                  </a:lnTo>
                  <a:lnTo>
                    <a:pt x="287" y="152"/>
                  </a:lnTo>
                  <a:lnTo>
                    <a:pt x="276" y="150"/>
                  </a:lnTo>
                  <a:lnTo>
                    <a:pt x="262" y="146"/>
                  </a:lnTo>
                  <a:lnTo>
                    <a:pt x="253" y="144"/>
                  </a:lnTo>
                  <a:lnTo>
                    <a:pt x="240" y="138"/>
                  </a:lnTo>
                  <a:lnTo>
                    <a:pt x="228" y="136"/>
                  </a:lnTo>
                  <a:lnTo>
                    <a:pt x="217" y="131"/>
                  </a:lnTo>
                  <a:lnTo>
                    <a:pt x="207" y="129"/>
                  </a:lnTo>
                  <a:lnTo>
                    <a:pt x="198" y="123"/>
                  </a:lnTo>
                  <a:lnTo>
                    <a:pt x="188" y="121"/>
                  </a:lnTo>
                  <a:lnTo>
                    <a:pt x="177" y="117"/>
                  </a:lnTo>
                  <a:lnTo>
                    <a:pt x="169" y="114"/>
                  </a:lnTo>
                  <a:lnTo>
                    <a:pt x="160" y="110"/>
                  </a:lnTo>
                  <a:lnTo>
                    <a:pt x="152" y="108"/>
                  </a:lnTo>
                  <a:lnTo>
                    <a:pt x="143" y="104"/>
                  </a:lnTo>
                  <a:lnTo>
                    <a:pt x="137" y="100"/>
                  </a:lnTo>
                  <a:lnTo>
                    <a:pt x="127" y="97"/>
                  </a:lnTo>
                  <a:lnTo>
                    <a:pt x="120" y="95"/>
                  </a:lnTo>
                  <a:lnTo>
                    <a:pt x="114" y="91"/>
                  </a:lnTo>
                  <a:lnTo>
                    <a:pt x="108" y="87"/>
                  </a:lnTo>
                  <a:lnTo>
                    <a:pt x="101" y="85"/>
                  </a:lnTo>
                  <a:lnTo>
                    <a:pt x="95" y="81"/>
                  </a:lnTo>
                  <a:lnTo>
                    <a:pt x="87" y="78"/>
                  </a:lnTo>
                  <a:lnTo>
                    <a:pt x="82" y="74"/>
                  </a:lnTo>
                  <a:lnTo>
                    <a:pt x="72" y="68"/>
                  </a:lnTo>
                  <a:lnTo>
                    <a:pt x="63" y="64"/>
                  </a:lnTo>
                  <a:lnTo>
                    <a:pt x="53" y="59"/>
                  </a:lnTo>
                  <a:lnTo>
                    <a:pt x="46" y="53"/>
                  </a:lnTo>
                  <a:lnTo>
                    <a:pt x="38" y="49"/>
                  </a:lnTo>
                  <a:lnTo>
                    <a:pt x="32" y="45"/>
                  </a:lnTo>
                  <a:lnTo>
                    <a:pt x="27" y="40"/>
                  </a:lnTo>
                  <a:lnTo>
                    <a:pt x="21" y="36"/>
                  </a:lnTo>
                  <a:lnTo>
                    <a:pt x="17" y="30"/>
                  </a:lnTo>
                  <a:lnTo>
                    <a:pt x="13" y="26"/>
                  </a:lnTo>
                  <a:lnTo>
                    <a:pt x="8" y="21"/>
                  </a:lnTo>
                  <a:lnTo>
                    <a:pt x="4" y="15"/>
                  </a:lnTo>
                  <a:lnTo>
                    <a:pt x="0" y="7"/>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grpSp>
      <p:pic>
        <p:nvPicPr>
          <p:cNvPr id="103" name="Picture 2" descr="C:\Users\Марина\Desktop\b461483b15537253483d3a0b79dd7818.gif"/>
          <p:cNvPicPr>
            <a:picLocks noChangeAspect="1" noChangeArrowheads="1" noCrop="1"/>
          </p:cNvPicPr>
          <p:nvPr/>
        </p:nvPicPr>
        <p:blipFill>
          <a:blip r:embed="rId7">
            <a:extLst>
              <a:ext uri="{28A0092B-C50C-407E-A947-70E740481C1C}">
                <a14:useLocalDpi xmlns="" xmlns:a14="http://schemas.microsoft.com/office/drawing/2010/main" val="0"/>
              </a:ext>
            </a:extLst>
          </a:blip>
          <a:srcRect/>
          <a:stretch>
            <a:fillRect/>
          </a:stretch>
        </p:blipFill>
        <p:spPr bwMode="auto">
          <a:xfrm>
            <a:off x="2662138" y="3071912"/>
            <a:ext cx="1140916" cy="123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4" name="Прямая соединительная линия 103"/>
          <p:cNvCxnSpPr/>
          <p:nvPr/>
        </p:nvCxnSpPr>
        <p:spPr>
          <a:xfrm rot="16200000" flipH="1">
            <a:off x="-643830" y="643831"/>
            <a:ext cx="6802091" cy="5514429"/>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Прямая со стрелкой 104"/>
          <p:cNvCxnSpPr/>
          <p:nvPr/>
        </p:nvCxnSpPr>
        <p:spPr>
          <a:xfrm rot="5400000">
            <a:off x="-332998" y="786445"/>
            <a:ext cx="6655809" cy="5229201"/>
          </a:xfrm>
          <a:prstGeom prst="straightConnector1">
            <a:avLst/>
          </a:prstGeom>
          <a:ln w="1524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nvGrpSpPr>
          <p:cNvPr id="3" name="Группа 105"/>
          <p:cNvGrpSpPr>
            <a:grpSpLocks/>
          </p:cNvGrpSpPr>
          <p:nvPr/>
        </p:nvGrpSpPr>
        <p:grpSpPr bwMode="auto">
          <a:xfrm>
            <a:off x="8937179" y="3071912"/>
            <a:ext cx="927523" cy="997965"/>
            <a:chOff x="2673350" y="1981200"/>
            <a:chExt cx="696912" cy="974726"/>
          </a:xfrm>
        </p:grpSpPr>
        <p:sp>
          <p:nvSpPr>
            <p:cNvPr id="19499" name="Freeform 17"/>
            <p:cNvSpPr>
              <a:spLocks/>
            </p:cNvSpPr>
            <p:nvPr/>
          </p:nvSpPr>
          <p:spPr bwMode="auto">
            <a:xfrm>
              <a:off x="2692400" y="2649538"/>
              <a:ext cx="628650" cy="260350"/>
            </a:xfrm>
            <a:custGeom>
              <a:avLst/>
              <a:gdLst>
                <a:gd name="T0" fmla="*/ 2147483647 w 790"/>
                <a:gd name="T1" fmla="*/ 2147483647 h 327"/>
                <a:gd name="T2" fmla="*/ 2147483647 w 790"/>
                <a:gd name="T3" fmla="*/ 2147483647 h 327"/>
                <a:gd name="T4" fmla="*/ 2147483647 w 790"/>
                <a:gd name="T5" fmla="*/ 2147483647 h 327"/>
                <a:gd name="T6" fmla="*/ 2147483647 w 790"/>
                <a:gd name="T7" fmla="*/ 2147483647 h 327"/>
                <a:gd name="T8" fmla="*/ 2147483647 w 790"/>
                <a:gd name="T9" fmla="*/ 2147483647 h 327"/>
                <a:gd name="T10" fmla="*/ 2147483647 w 790"/>
                <a:gd name="T11" fmla="*/ 2147483647 h 327"/>
                <a:gd name="T12" fmla="*/ 2147483647 w 790"/>
                <a:gd name="T13" fmla="*/ 2147483647 h 327"/>
                <a:gd name="T14" fmla="*/ 2147483647 w 790"/>
                <a:gd name="T15" fmla="*/ 2147483647 h 327"/>
                <a:gd name="T16" fmla="*/ 2147483647 w 790"/>
                <a:gd name="T17" fmla="*/ 2147483647 h 327"/>
                <a:gd name="T18" fmla="*/ 2147483647 w 790"/>
                <a:gd name="T19" fmla="*/ 2147483647 h 327"/>
                <a:gd name="T20" fmla="*/ 2147483647 w 790"/>
                <a:gd name="T21" fmla="*/ 0 h 327"/>
                <a:gd name="T22" fmla="*/ 2147483647 w 790"/>
                <a:gd name="T23" fmla="*/ 2147483647 h 327"/>
                <a:gd name="T24" fmla="*/ 2147483647 w 790"/>
                <a:gd name="T25" fmla="*/ 2147483647 h 327"/>
                <a:gd name="T26" fmla="*/ 2147483647 w 790"/>
                <a:gd name="T27" fmla="*/ 2147483647 h 327"/>
                <a:gd name="T28" fmla="*/ 2147483647 w 790"/>
                <a:gd name="T29" fmla="*/ 2147483647 h 327"/>
                <a:gd name="T30" fmla="*/ 2147483647 w 790"/>
                <a:gd name="T31" fmla="*/ 2147483647 h 327"/>
                <a:gd name="T32" fmla="*/ 2147483647 w 790"/>
                <a:gd name="T33" fmla="*/ 2147483647 h 327"/>
                <a:gd name="T34" fmla="*/ 2147483647 w 790"/>
                <a:gd name="T35" fmla="*/ 2147483647 h 327"/>
                <a:gd name="T36" fmla="*/ 2147483647 w 790"/>
                <a:gd name="T37" fmla="*/ 2147483647 h 327"/>
                <a:gd name="T38" fmla="*/ 2147483647 w 790"/>
                <a:gd name="T39" fmla="*/ 2147483647 h 327"/>
                <a:gd name="T40" fmla="*/ 2147483647 w 790"/>
                <a:gd name="T41" fmla="*/ 2147483647 h 327"/>
                <a:gd name="T42" fmla="*/ 2147483647 w 790"/>
                <a:gd name="T43" fmla="*/ 2147483647 h 327"/>
                <a:gd name="T44" fmla="*/ 2147483647 w 790"/>
                <a:gd name="T45" fmla="*/ 2147483647 h 327"/>
                <a:gd name="T46" fmla="*/ 2147483647 w 790"/>
                <a:gd name="T47" fmla="*/ 2147483647 h 327"/>
                <a:gd name="T48" fmla="*/ 2147483647 w 790"/>
                <a:gd name="T49" fmla="*/ 2147483647 h 327"/>
                <a:gd name="T50" fmla="*/ 2147483647 w 790"/>
                <a:gd name="T51" fmla="*/ 2147483647 h 327"/>
                <a:gd name="T52" fmla="*/ 2147483647 w 790"/>
                <a:gd name="T53" fmla="*/ 2147483647 h 327"/>
                <a:gd name="T54" fmla="*/ 2147483647 w 790"/>
                <a:gd name="T55" fmla="*/ 2147483647 h 327"/>
                <a:gd name="T56" fmla="*/ 2147483647 w 790"/>
                <a:gd name="T57" fmla="*/ 2147483647 h 327"/>
                <a:gd name="T58" fmla="*/ 2147483647 w 790"/>
                <a:gd name="T59" fmla="*/ 2147483647 h 327"/>
                <a:gd name="T60" fmla="*/ 2147483647 w 790"/>
                <a:gd name="T61" fmla="*/ 2147483647 h 327"/>
                <a:gd name="T62" fmla="*/ 2147483647 w 790"/>
                <a:gd name="T63" fmla="*/ 2147483647 h 327"/>
                <a:gd name="T64" fmla="*/ 2147483647 w 790"/>
                <a:gd name="T65" fmla="*/ 2147483647 h 327"/>
                <a:gd name="T66" fmla="*/ 2147483647 w 790"/>
                <a:gd name="T67" fmla="*/ 2147483647 h 327"/>
                <a:gd name="T68" fmla="*/ 2147483647 w 790"/>
                <a:gd name="T69" fmla="*/ 2147483647 h 327"/>
                <a:gd name="T70" fmla="*/ 2147483647 w 790"/>
                <a:gd name="T71" fmla="*/ 2147483647 h 327"/>
                <a:gd name="T72" fmla="*/ 2147483647 w 790"/>
                <a:gd name="T73" fmla="*/ 2147483647 h 327"/>
                <a:gd name="T74" fmla="*/ 2147483647 w 790"/>
                <a:gd name="T75" fmla="*/ 2147483647 h 327"/>
                <a:gd name="T76" fmla="*/ 2147483647 w 790"/>
                <a:gd name="T77" fmla="*/ 2147483647 h 327"/>
                <a:gd name="T78" fmla="*/ 2147483647 w 790"/>
                <a:gd name="T79" fmla="*/ 2147483647 h 327"/>
                <a:gd name="T80" fmla="*/ 2147483647 w 790"/>
                <a:gd name="T81" fmla="*/ 2147483647 h 327"/>
                <a:gd name="T82" fmla="*/ 2147483647 w 790"/>
                <a:gd name="T83" fmla="*/ 2147483647 h 327"/>
                <a:gd name="T84" fmla="*/ 2147483647 w 790"/>
                <a:gd name="T85" fmla="*/ 2147483647 h 327"/>
                <a:gd name="T86" fmla="*/ 2147483647 w 790"/>
                <a:gd name="T87" fmla="*/ 2147483647 h 327"/>
                <a:gd name="T88" fmla="*/ 2147483647 w 790"/>
                <a:gd name="T89" fmla="*/ 2147483647 h 327"/>
                <a:gd name="T90" fmla="*/ 2147483647 w 790"/>
                <a:gd name="T91" fmla="*/ 2147483647 h 327"/>
                <a:gd name="T92" fmla="*/ 0 w 790"/>
                <a:gd name="T93" fmla="*/ 2147483647 h 327"/>
                <a:gd name="T94" fmla="*/ 2147483647 w 790"/>
                <a:gd name="T95" fmla="*/ 2147483647 h 327"/>
                <a:gd name="T96" fmla="*/ 2147483647 w 790"/>
                <a:gd name="T97" fmla="*/ 2147483647 h 327"/>
                <a:gd name="T98" fmla="*/ 2147483647 w 790"/>
                <a:gd name="T99" fmla="*/ 2147483647 h 327"/>
                <a:gd name="T100" fmla="*/ 2147483647 w 790"/>
                <a:gd name="T101" fmla="*/ 2147483647 h 32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90"/>
                <a:gd name="T154" fmla="*/ 0 h 327"/>
                <a:gd name="T155" fmla="*/ 790 w 790"/>
                <a:gd name="T156" fmla="*/ 327 h 32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90" h="327">
                  <a:moveTo>
                    <a:pt x="57" y="25"/>
                  </a:moveTo>
                  <a:lnTo>
                    <a:pt x="66" y="29"/>
                  </a:lnTo>
                  <a:lnTo>
                    <a:pt x="78" y="32"/>
                  </a:lnTo>
                  <a:lnTo>
                    <a:pt x="87" y="36"/>
                  </a:lnTo>
                  <a:lnTo>
                    <a:pt x="100" y="40"/>
                  </a:lnTo>
                  <a:lnTo>
                    <a:pt x="112" y="42"/>
                  </a:lnTo>
                  <a:lnTo>
                    <a:pt x="125" y="46"/>
                  </a:lnTo>
                  <a:lnTo>
                    <a:pt x="138" y="48"/>
                  </a:lnTo>
                  <a:lnTo>
                    <a:pt x="152" y="50"/>
                  </a:lnTo>
                  <a:lnTo>
                    <a:pt x="165" y="51"/>
                  </a:lnTo>
                  <a:lnTo>
                    <a:pt x="180" y="51"/>
                  </a:lnTo>
                  <a:lnTo>
                    <a:pt x="194" y="53"/>
                  </a:lnTo>
                  <a:lnTo>
                    <a:pt x="209" y="55"/>
                  </a:lnTo>
                  <a:lnTo>
                    <a:pt x="224" y="55"/>
                  </a:lnTo>
                  <a:lnTo>
                    <a:pt x="239" y="55"/>
                  </a:lnTo>
                  <a:lnTo>
                    <a:pt x="254" y="55"/>
                  </a:lnTo>
                  <a:lnTo>
                    <a:pt x="272" y="57"/>
                  </a:lnTo>
                  <a:lnTo>
                    <a:pt x="285" y="55"/>
                  </a:lnTo>
                  <a:lnTo>
                    <a:pt x="300" y="55"/>
                  </a:lnTo>
                  <a:lnTo>
                    <a:pt x="315" y="55"/>
                  </a:lnTo>
                  <a:lnTo>
                    <a:pt x="332" y="55"/>
                  </a:lnTo>
                  <a:lnTo>
                    <a:pt x="348" y="53"/>
                  </a:lnTo>
                  <a:lnTo>
                    <a:pt x="365" y="53"/>
                  </a:lnTo>
                  <a:lnTo>
                    <a:pt x="380" y="51"/>
                  </a:lnTo>
                  <a:lnTo>
                    <a:pt x="397" y="51"/>
                  </a:lnTo>
                  <a:lnTo>
                    <a:pt x="412" y="48"/>
                  </a:lnTo>
                  <a:lnTo>
                    <a:pt x="427" y="48"/>
                  </a:lnTo>
                  <a:lnTo>
                    <a:pt x="443" y="46"/>
                  </a:lnTo>
                  <a:lnTo>
                    <a:pt x="460" y="44"/>
                  </a:lnTo>
                  <a:lnTo>
                    <a:pt x="475" y="42"/>
                  </a:lnTo>
                  <a:lnTo>
                    <a:pt x="490" y="40"/>
                  </a:lnTo>
                  <a:lnTo>
                    <a:pt x="505" y="38"/>
                  </a:lnTo>
                  <a:lnTo>
                    <a:pt x="522" y="38"/>
                  </a:lnTo>
                  <a:lnTo>
                    <a:pt x="536" y="34"/>
                  </a:lnTo>
                  <a:lnTo>
                    <a:pt x="551" y="32"/>
                  </a:lnTo>
                  <a:lnTo>
                    <a:pt x="564" y="31"/>
                  </a:lnTo>
                  <a:lnTo>
                    <a:pt x="579" y="29"/>
                  </a:lnTo>
                  <a:lnTo>
                    <a:pt x="593" y="25"/>
                  </a:lnTo>
                  <a:lnTo>
                    <a:pt x="606" y="23"/>
                  </a:lnTo>
                  <a:lnTo>
                    <a:pt x="619" y="21"/>
                  </a:lnTo>
                  <a:lnTo>
                    <a:pt x="635" y="19"/>
                  </a:lnTo>
                  <a:lnTo>
                    <a:pt x="646" y="17"/>
                  </a:lnTo>
                  <a:lnTo>
                    <a:pt x="659" y="15"/>
                  </a:lnTo>
                  <a:lnTo>
                    <a:pt x="669" y="13"/>
                  </a:lnTo>
                  <a:lnTo>
                    <a:pt x="682" y="12"/>
                  </a:lnTo>
                  <a:lnTo>
                    <a:pt x="692" y="10"/>
                  </a:lnTo>
                  <a:lnTo>
                    <a:pt x="703" y="10"/>
                  </a:lnTo>
                  <a:lnTo>
                    <a:pt x="713" y="6"/>
                  </a:lnTo>
                  <a:lnTo>
                    <a:pt x="724" y="6"/>
                  </a:lnTo>
                  <a:lnTo>
                    <a:pt x="732" y="4"/>
                  </a:lnTo>
                  <a:lnTo>
                    <a:pt x="739" y="4"/>
                  </a:lnTo>
                  <a:lnTo>
                    <a:pt x="747" y="2"/>
                  </a:lnTo>
                  <a:lnTo>
                    <a:pt x="754" y="2"/>
                  </a:lnTo>
                  <a:lnTo>
                    <a:pt x="762" y="0"/>
                  </a:lnTo>
                  <a:lnTo>
                    <a:pt x="768" y="0"/>
                  </a:lnTo>
                  <a:lnTo>
                    <a:pt x="773" y="0"/>
                  </a:lnTo>
                  <a:lnTo>
                    <a:pt x="777" y="0"/>
                  </a:lnTo>
                  <a:lnTo>
                    <a:pt x="785" y="0"/>
                  </a:lnTo>
                  <a:lnTo>
                    <a:pt x="790" y="0"/>
                  </a:lnTo>
                  <a:lnTo>
                    <a:pt x="790" y="4"/>
                  </a:lnTo>
                  <a:lnTo>
                    <a:pt x="790" y="8"/>
                  </a:lnTo>
                  <a:lnTo>
                    <a:pt x="783" y="12"/>
                  </a:lnTo>
                  <a:lnTo>
                    <a:pt x="777" y="13"/>
                  </a:lnTo>
                  <a:lnTo>
                    <a:pt x="770" y="17"/>
                  </a:lnTo>
                  <a:lnTo>
                    <a:pt x="760" y="21"/>
                  </a:lnTo>
                  <a:lnTo>
                    <a:pt x="754" y="23"/>
                  </a:lnTo>
                  <a:lnTo>
                    <a:pt x="749" y="25"/>
                  </a:lnTo>
                  <a:lnTo>
                    <a:pt x="743" y="27"/>
                  </a:lnTo>
                  <a:lnTo>
                    <a:pt x="737" y="29"/>
                  </a:lnTo>
                  <a:lnTo>
                    <a:pt x="732" y="31"/>
                  </a:lnTo>
                  <a:lnTo>
                    <a:pt x="724" y="32"/>
                  </a:lnTo>
                  <a:lnTo>
                    <a:pt x="718" y="34"/>
                  </a:lnTo>
                  <a:lnTo>
                    <a:pt x="711" y="38"/>
                  </a:lnTo>
                  <a:lnTo>
                    <a:pt x="703" y="38"/>
                  </a:lnTo>
                  <a:lnTo>
                    <a:pt x="695" y="40"/>
                  </a:lnTo>
                  <a:lnTo>
                    <a:pt x="688" y="42"/>
                  </a:lnTo>
                  <a:lnTo>
                    <a:pt x="680" y="46"/>
                  </a:lnTo>
                  <a:lnTo>
                    <a:pt x="671" y="48"/>
                  </a:lnTo>
                  <a:lnTo>
                    <a:pt x="663" y="50"/>
                  </a:lnTo>
                  <a:lnTo>
                    <a:pt x="656" y="51"/>
                  </a:lnTo>
                  <a:lnTo>
                    <a:pt x="648" y="55"/>
                  </a:lnTo>
                  <a:lnTo>
                    <a:pt x="638" y="55"/>
                  </a:lnTo>
                  <a:lnTo>
                    <a:pt x="631" y="59"/>
                  </a:lnTo>
                  <a:lnTo>
                    <a:pt x="621" y="61"/>
                  </a:lnTo>
                  <a:lnTo>
                    <a:pt x="614" y="63"/>
                  </a:lnTo>
                  <a:lnTo>
                    <a:pt x="604" y="67"/>
                  </a:lnTo>
                  <a:lnTo>
                    <a:pt x="597" y="69"/>
                  </a:lnTo>
                  <a:lnTo>
                    <a:pt x="589" y="72"/>
                  </a:lnTo>
                  <a:lnTo>
                    <a:pt x="581" y="76"/>
                  </a:lnTo>
                  <a:lnTo>
                    <a:pt x="570" y="78"/>
                  </a:lnTo>
                  <a:lnTo>
                    <a:pt x="562" y="80"/>
                  </a:lnTo>
                  <a:lnTo>
                    <a:pt x="553" y="82"/>
                  </a:lnTo>
                  <a:lnTo>
                    <a:pt x="545" y="86"/>
                  </a:lnTo>
                  <a:lnTo>
                    <a:pt x="536" y="89"/>
                  </a:lnTo>
                  <a:lnTo>
                    <a:pt x="528" y="91"/>
                  </a:lnTo>
                  <a:lnTo>
                    <a:pt x="521" y="95"/>
                  </a:lnTo>
                  <a:lnTo>
                    <a:pt x="513" y="99"/>
                  </a:lnTo>
                  <a:lnTo>
                    <a:pt x="505" y="103"/>
                  </a:lnTo>
                  <a:lnTo>
                    <a:pt x="498" y="105"/>
                  </a:lnTo>
                  <a:lnTo>
                    <a:pt x="490" y="108"/>
                  </a:lnTo>
                  <a:lnTo>
                    <a:pt x="483" y="112"/>
                  </a:lnTo>
                  <a:lnTo>
                    <a:pt x="475" y="116"/>
                  </a:lnTo>
                  <a:lnTo>
                    <a:pt x="469" y="118"/>
                  </a:lnTo>
                  <a:lnTo>
                    <a:pt x="462" y="124"/>
                  </a:lnTo>
                  <a:lnTo>
                    <a:pt x="456" y="127"/>
                  </a:lnTo>
                  <a:lnTo>
                    <a:pt x="450" y="131"/>
                  </a:lnTo>
                  <a:lnTo>
                    <a:pt x="443" y="133"/>
                  </a:lnTo>
                  <a:lnTo>
                    <a:pt x="437" y="139"/>
                  </a:lnTo>
                  <a:lnTo>
                    <a:pt x="433" y="143"/>
                  </a:lnTo>
                  <a:lnTo>
                    <a:pt x="426" y="150"/>
                  </a:lnTo>
                  <a:lnTo>
                    <a:pt x="418" y="160"/>
                  </a:lnTo>
                  <a:lnTo>
                    <a:pt x="412" y="171"/>
                  </a:lnTo>
                  <a:lnTo>
                    <a:pt x="407" y="181"/>
                  </a:lnTo>
                  <a:lnTo>
                    <a:pt x="405" y="190"/>
                  </a:lnTo>
                  <a:lnTo>
                    <a:pt x="405" y="202"/>
                  </a:lnTo>
                  <a:lnTo>
                    <a:pt x="405" y="209"/>
                  </a:lnTo>
                  <a:lnTo>
                    <a:pt x="408" y="219"/>
                  </a:lnTo>
                  <a:lnTo>
                    <a:pt x="414" y="228"/>
                  </a:lnTo>
                  <a:lnTo>
                    <a:pt x="422" y="236"/>
                  </a:lnTo>
                  <a:lnTo>
                    <a:pt x="429" y="242"/>
                  </a:lnTo>
                  <a:lnTo>
                    <a:pt x="439" y="247"/>
                  </a:lnTo>
                  <a:lnTo>
                    <a:pt x="443" y="251"/>
                  </a:lnTo>
                  <a:lnTo>
                    <a:pt x="448" y="253"/>
                  </a:lnTo>
                  <a:lnTo>
                    <a:pt x="456" y="257"/>
                  </a:lnTo>
                  <a:lnTo>
                    <a:pt x="462" y="259"/>
                  </a:lnTo>
                  <a:lnTo>
                    <a:pt x="467" y="261"/>
                  </a:lnTo>
                  <a:lnTo>
                    <a:pt x="475" y="262"/>
                  </a:lnTo>
                  <a:lnTo>
                    <a:pt x="481" y="264"/>
                  </a:lnTo>
                  <a:lnTo>
                    <a:pt x="488" y="266"/>
                  </a:lnTo>
                  <a:lnTo>
                    <a:pt x="494" y="266"/>
                  </a:lnTo>
                  <a:lnTo>
                    <a:pt x="502" y="270"/>
                  </a:lnTo>
                  <a:lnTo>
                    <a:pt x="509" y="270"/>
                  </a:lnTo>
                  <a:lnTo>
                    <a:pt x="517" y="272"/>
                  </a:lnTo>
                  <a:lnTo>
                    <a:pt x="524" y="272"/>
                  </a:lnTo>
                  <a:lnTo>
                    <a:pt x="532" y="274"/>
                  </a:lnTo>
                  <a:lnTo>
                    <a:pt x="540" y="274"/>
                  </a:lnTo>
                  <a:lnTo>
                    <a:pt x="547" y="278"/>
                  </a:lnTo>
                  <a:lnTo>
                    <a:pt x="555" y="278"/>
                  </a:lnTo>
                  <a:lnTo>
                    <a:pt x="562" y="280"/>
                  </a:lnTo>
                  <a:lnTo>
                    <a:pt x="570" y="280"/>
                  </a:lnTo>
                  <a:lnTo>
                    <a:pt x="579" y="281"/>
                  </a:lnTo>
                  <a:lnTo>
                    <a:pt x="585" y="281"/>
                  </a:lnTo>
                  <a:lnTo>
                    <a:pt x="593" y="281"/>
                  </a:lnTo>
                  <a:lnTo>
                    <a:pt x="600" y="281"/>
                  </a:lnTo>
                  <a:lnTo>
                    <a:pt x="608" y="281"/>
                  </a:lnTo>
                  <a:lnTo>
                    <a:pt x="614" y="281"/>
                  </a:lnTo>
                  <a:lnTo>
                    <a:pt x="621" y="283"/>
                  </a:lnTo>
                  <a:lnTo>
                    <a:pt x="631" y="283"/>
                  </a:lnTo>
                  <a:lnTo>
                    <a:pt x="638" y="285"/>
                  </a:lnTo>
                  <a:lnTo>
                    <a:pt x="642" y="285"/>
                  </a:lnTo>
                  <a:lnTo>
                    <a:pt x="650" y="285"/>
                  </a:lnTo>
                  <a:lnTo>
                    <a:pt x="656" y="285"/>
                  </a:lnTo>
                  <a:lnTo>
                    <a:pt x="663" y="285"/>
                  </a:lnTo>
                  <a:lnTo>
                    <a:pt x="669" y="285"/>
                  </a:lnTo>
                  <a:lnTo>
                    <a:pt x="675" y="287"/>
                  </a:lnTo>
                  <a:lnTo>
                    <a:pt x="680" y="287"/>
                  </a:lnTo>
                  <a:lnTo>
                    <a:pt x="686" y="289"/>
                  </a:lnTo>
                  <a:lnTo>
                    <a:pt x="694" y="289"/>
                  </a:lnTo>
                  <a:lnTo>
                    <a:pt x="701" y="291"/>
                  </a:lnTo>
                  <a:lnTo>
                    <a:pt x="707" y="293"/>
                  </a:lnTo>
                  <a:lnTo>
                    <a:pt x="713" y="295"/>
                  </a:lnTo>
                  <a:lnTo>
                    <a:pt x="716" y="299"/>
                  </a:lnTo>
                  <a:lnTo>
                    <a:pt x="711" y="306"/>
                  </a:lnTo>
                  <a:lnTo>
                    <a:pt x="705" y="308"/>
                  </a:lnTo>
                  <a:lnTo>
                    <a:pt x="695" y="312"/>
                  </a:lnTo>
                  <a:lnTo>
                    <a:pt x="690" y="314"/>
                  </a:lnTo>
                  <a:lnTo>
                    <a:pt x="684" y="314"/>
                  </a:lnTo>
                  <a:lnTo>
                    <a:pt x="676" y="316"/>
                  </a:lnTo>
                  <a:lnTo>
                    <a:pt x="671" y="318"/>
                  </a:lnTo>
                  <a:lnTo>
                    <a:pt x="663" y="318"/>
                  </a:lnTo>
                  <a:lnTo>
                    <a:pt x="656" y="318"/>
                  </a:lnTo>
                  <a:lnTo>
                    <a:pt x="646" y="319"/>
                  </a:lnTo>
                  <a:lnTo>
                    <a:pt x="638" y="321"/>
                  </a:lnTo>
                  <a:lnTo>
                    <a:pt x="629" y="321"/>
                  </a:lnTo>
                  <a:lnTo>
                    <a:pt x="619" y="323"/>
                  </a:lnTo>
                  <a:lnTo>
                    <a:pt x="610" y="323"/>
                  </a:lnTo>
                  <a:lnTo>
                    <a:pt x="598" y="325"/>
                  </a:lnTo>
                  <a:lnTo>
                    <a:pt x="587" y="325"/>
                  </a:lnTo>
                  <a:lnTo>
                    <a:pt x="576" y="325"/>
                  </a:lnTo>
                  <a:lnTo>
                    <a:pt x="564" y="325"/>
                  </a:lnTo>
                  <a:lnTo>
                    <a:pt x="553" y="325"/>
                  </a:lnTo>
                  <a:lnTo>
                    <a:pt x="540" y="325"/>
                  </a:lnTo>
                  <a:lnTo>
                    <a:pt x="528" y="325"/>
                  </a:lnTo>
                  <a:lnTo>
                    <a:pt x="517" y="325"/>
                  </a:lnTo>
                  <a:lnTo>
                    <a:pt x="503" y="327"/>
                  </a:lnTo>
                  <a:lnTo>
                    <a:pt x="490" y="325"/>
                  </a:lnTo>
                  <a:lnTo>
                    <a:pt x="477" y="325"/>
                  </a:lnTo>
                  <a:lnTo>
                    <a:pt x="464" y="325"/>
                  </a:lnTo>
                  <a:lnTo>
                    <a:pt x="450" y="325"/>
                  </a:lnTo>
                  <a:lnTo>
                    <a:pt x="437" y="323"/>
                  </a:lnTo>
                  <a:lnTo>
                    <a:pt x="424" y="323"/>
                  </a:lnTo>
                  <a:lnTo>
                    <a:pt x="410" y="323"/>
                  </a:lnTo>
                  <a:lnTo>
                    <a:pt x="397" y="323"/>
                  </a:lnTo>
                  <a:lnTo>
                    <a:pt x="384" y="321"/>
                  </a:lnTo>
                  <a:lnTo>
                    <a:pt x="368" y="321"/>
                  </a:lnTo>
                  <a:lnTo>
                    <a:pt x="355" y="319"/>
                  </a:lnTo>
                  <a:lnTo>
                    <a:pt x="342" y="319"/>
                  </a:lnTo>
                  <a:lnTo>
                    <a:pt x="327" y="318"/>
                  </a:lnTo>
                  <a:lnTo>
                    <a:pt x="313" y="316"/>
                  </a:lnTo>
                  <a:lnTo>
                    <a:pt x="300" y="316"/>
                  </a:lnTo>
                  <a:lnTo>
                    <a:pt x="287" y="314"/>
                  </a:lnTo>
                  <a:lnTo>
                    <a:pt x="272" y="312"/>
                  </a:lnTo>
                  <a:lnTo>
                    <a:pt x="258" y="310"/>
                  </a:lnTo>
                  <a:lnTo>
                    <a:pt x="247" y="308"/>
                  </a:lnTo>
                  <a:lnTo>
                    <a:pt x="234" y="308"/>
                  </a:lnTo>
                  <a:lnTo>
                    <a:pt x="220" y="306"/>
                  </a:lnTo>
                  <a:lnTo>
                    <a:pt x="207" y="304"/>
                  </a:lnTo>
                  <a:lnTo>
                    <a:pt x="196" y="302"/>
                  </a:lnTo>
                  <a:lnTo>
                    <a:pt x="184" y="300"/>
                  </a:lnTo>
                  <a:lnTo>
                    <a:pt x="171" y="299"/>
                  </a:lnTo>
                  <a:lnTo>
                    <a:pt x="161" y="295"/>
                  </a:lnTo>
                  <a:lnTo>
                    <a:pt x="148" y="293"/>
                  </a:lnTo>
                  <a:lnTo>
                    <a:pt x="138" y="291"/>
                  </a:lnTo>
                  <a:lnTo>
                    <a:pt x="129" y="287"/>
                  </a:lnTo>
                  <a:lnTo>
                    <a:pt x="119" y="285"/>
                  </a:lnTo>
                  <a:lnTo>
                    <a:pt x="108" y="283"/>
                  </a:lnTo>
                  <a:lnTo>
                    <a:pt x="100" y="281"/>
                  </a:lnTo>
                  <a:lnTo>
                    <a:pt x="91" y="278"/>
                  </a:lnTo>
                  <a:lnTo>
                    <a:pt x="83" y="274"/>
                  </a:lnTo>
                  <a:lnTo>
                    <a:pt x="76" y="272"/>
                  </a:lnTo>
                  <a:lnTo>
                    <a:pt x="68" y="270"/>
                  </a:lnTo>
                  <a:lnTo>
                    <a:pt x="61" y="266"/>
                  </a:lnTo>
                  <a:lnTo>
                    <a:pt x="55" y="262"/>
                  </a:lnTo>
                  <a:lnTo>
                    <a:pt x="49" y="259"/>
                  </a:lnTo>
                  <a:lnTo>
                    <a:pt x="45" y="257"/>
                  </a:lnTo>
                  <a:lnTo>
                    <a:pt x="36" y="247"/>
                  </a:lnTo>
                  <a:lnTo>
                    <a:pt x="28" y="242"/>
                  </a:lnTo>
                  <a:lnTo>
                    <a:pt x="21" y="232"/>
                  </a:lnTo>
                  <a:lnTo>
                    <a:pt x="15" y="224"/>
                  </a:lnTo>
                  <a:lnTo>
                    <a:pt x="9" y="215"/>
                  </a:lnTo>
                  <a:lnTo>
                    <a:pt x="7" y="205"/>
                  </a:lnTo>
                  <a:lnTo>
                    <a:pt x="4" y="196"/>
                  </a:lnTo>
                  <a:lnTo>
                    <a:pt x="2" y="188"/>
                  </a:lnTo>
                  <a:lnTo>
                    <a:pt x="0" y="177"/>
                  </a:lnTo>
                  <a:lnTo>
                    <a:pt x="0" y="167"/>
                  </a:lnTo>
                  <a:lnTo>
                    <a:pt x="0" y="158"/>
                  </a:lnTo>
                  <a:lnTo>
                    <a:pt x="2" y="148"/>
                  </a:lnTo>
                  <a:lnTo>
                    <a:pt x="2" y="139"/>
                  </a:lnTo>
                  <a:lnTo>
                    <a:pt x="5" y="129"/>
                  </a:lnTo>
                  <a:lnTo>
                    <a:pt x="7" y="120"/>
                  </a:lnTo>
                  <a:lnTo>
                    <a:pt x="11" y="112"/>
                  </a:lnTo>
                  <a:lnTo>
                    <a:pt x="13" y="103"/>
                  </a:lnTo>
                  <a:lnTo>
                    <a:pt x="17" y="93"/>
                  </a:lnTo>
                  <a:lnTo>
                    <a:pt x="21" y="84"/>
                  </a:lnTo>
                  <a:lnTo>
                    <a:pt x="24" y="78"/>
                  </a:lnTo>
                  <a:lnTo>
                    <a:pt x="28" y="69"/>
                  </a:lnTo>
                  <a:lnTo>
                    <a:pt x="30" y="63"/>
                  </a:lnTo>
                  <a:lnTo>
                    <a:pt x="36" y="55"/>
                  </a:lnTo>
                  <a:lnTo>
                    <a:pt x="40" y="51"/>
                  </a:lnTo>
                  <a:lnTo>
                    <a:pt x="42" y="44"/>
                  </a:lnTo>
                  <a:lnTo>
                    <a:pt x="45" y="38"/>
                  </a:lnTo>
                  <a:lnTo>
                    <a:pt x="47" y="34"/>
                  </a:lnTo>
                  <a:lnTo>
                    <a:pt x="51" y="31"/>
                  </a:lnTo>
                  <a:lnTo>
                    <a:pt x="55" y="27"/>
                  </a:lnTo>
                  <a:lnTo>
                    <a:pt x="57" y="25"/>
                  </a:lnTo>
                  <a:close/>
                </a:path>
              </a:pathLst>
            </a:custGeom>
            <a:solidFill>
              <a:srgbClr val="EDEB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00" name="Freeform 18"/>
            <p:cNvSpPr>
              <a:spLocks/>
            </p:cNvSpPr>
            <p:nvPr/>
          </p:nvSpPr>
          <p:spPr bwMode="auto">
            <a:xfrm>
              <a:off x="3125788" y="2747963"/>
              <a:ext cx="98425" cy="73025"/>
            </a:xfrm>
            <a:custGeom>
              <a:avLst/>
              <a:gdLst>
                <a:gd name="T0" fmla="*/ 2147483647 w 124"/>
                <a:gd name="T1" fmla="*/ 2147483647 h 93"/>
                <a:gd name="T2" fmla="*/ 2147483647 w 124"/>
                <a:gd name="T3" fmla="*/ 0 h 93"/>
                <a:gd name="T4" fmla="*/ 2147483647 w 124"/>
                <a:gd name="T5" fmla="*/ 0 h 93"/>
                <a:gd name="T6" fmla="*/ 2147483647 w 124"/>
                <a:gd name="T7" fmla="*/ 0 h 93"/>
                <a:gd name="T8" fmla="*/ 2147483647 w 124"/>
                <a:gd name="T9" fmla="*/ 0 h 93"/>
                <a:gd name="T10" fmla="*/ 2147483647 w 124"/>
                <a:gd name="T11" fmla="*/ 2147483647 h 93"/>
                <a:gd name="T12" fmla="*/ 2147483647 w 124"/>
                <a:gd name="T13" fmla="*/ 2147483647 h 93"/>
                <a:gd name="T14" fmla="*/ 2147483647 w 124"/>
                <a:gd name="T15" fmla="*/ 2147483647 h 93"/>
                <a:gd name="T16" fmla="*/ 2147483647 w 124"/>
                <a:gd name="T17" fmla="*/ 2147483647 h 93"/>
                <a:gd name="T18" fmla="*/ 2147483647 w 124"/>
                <a:gd name="T19" fmla="*/ 2147483647 h 93"/>
                <a:gd name="T20" fmla="*/ 2147483647 w 124"/>
                <a:gd name="T21" fmla="*/ 2147483647 h 93"/>
                <a:gd name="T22" fmla="*/ 2147483647 w 124"/>
                <a:gd name="T23" fmla="*/ 2147483647 h 93"/>
                <a:gd name="T24" fmla="*/ 2147483647 w 124"/>
                <a:gd name="T25" fmla="*/ 2147483647 h 93"/>
                <a:gd name="T26" fmla="*/ 2147483647 w 124"/>
                <a:gd name="T27" fmla="*/ 2147483647 h 93"/>
                <a:gd name="T28" fmla="*/ 2147483647 w 124"/>
                <a:gd name="T29" fmla="*/ 2147483647 h 93"/>
                <a:gd name="T30" fmla="*/ 0 w 124"/>
                <a:gd name="T31" fmla="*/ 2147483647 h 93"/>
                <a:gd name="T32" fmla="*/ 0 w 124"/>
                <a:gd name="T33" fmla="*/ 2147483647 h 93"/>
                <a:gd name="T34" fmla="*/ 2147483647 w 124"/>
                <a:gd name="T35" fmla="*/ 2147483647 h 93"/>
                <a:gd name="T36" fmla="*/ 2147483647 w 124"/>
                <a:gd name="T37" fmla="*/ 2147483647 h 93"/>
                <a:gd name="T38" fmla="*/ 2147483647 w 124"/>
                <a:gd name="T39" fmla="*/ 2147483647 h 93"/>
                <a:gd name="T40" fmla="*/ 2147483647 w 124"/>
                <a:gd name="T41" fmla="*/ 2147483647 h 93"/>
                <a:gd name="T42" fmla="*/ 2147483647 w 124"/>
                <a:gd name="T43" fmla="*/ 2147483647 h 93"/>
                <a:gd name="T44" fmla="*/ 2147483647 w 124"/>
                <a:gd name="T45" fmla="*/ 2147483647 h 93"/>
                <a:gd name="T46" fmla="*/ 2147483647 w 124"/>
                <a:gd name="T47" fmla="*/ 2147483647 h 93"/>
                <a:gd name="T48" fmla="*/ 2147483647 w 124"/>
                <a:gd name="T49" fmla="*/ 2147483647 h 93"/>
                <a:gd name="T50" fmla="*/ 2147483647 w 124"/>
                <a:gd name="T51" fmla="*/ 2147483647 h 93"/>
                <a:gd name="T52" fmla="*/ 2147483647 w 124"/>
                <a:gd name="T53" fmla="*/ 2147483647 h 93"/>
                <a:gd name="T54" fmla="*/ 2147483647 w 124"/>
                <a:gd name="T55" fmla="*/ 2147483647 h 93"/>
                <a:gd name="T56" fmla="*/ 2147483647 w 124"/>
                <a:gd name="T57" fmla="*/ 2147483647 h 93"/>
                <a:gd name="T58" fmla="*/ 2147483647 w 124"/>
                <a:gd name="T59" fmla="*/ 2147483647 h 93"/>
                <a:gd name="T60" fmla="*/ 2147483647 w 124"/>
                <a:gd name="T61" fmla="*/ 2147483647 h 93"/>
                <a:gd name="T62" fmla="*/ 2147483647 w 124"/>
                <a:gd name="T63" fmla="*/ 2147483647 h 93"/>
                <a:gd name="T64" fmla="*/ 2147483647 w 124"/>
                <a:gd name="T65" fmla="*/ 2147483647 h 93"/>
                <a:gd name="T66" fmla="*/ 2147483647 w 124"/>
                <a:gd name="T67" fmla="*/ 2147483647 h 93"/>
                <a:gd name="T68" fmla="*/ 2147483647 w 124"/>
                <a:gd name="T69" fmla="*/ 2147483647 h 93"/>
                <a:gd name="T70" fmla="*/ 2147483647 w 124"/>
                <a:gd name="T71" fmla="*/ 2147483647 h 93"/>
                <a:gd name="T72" fmla="*/ 2147483647 w 124"/>
                <a:gd name="T73" fmla="*/ 2147483647 h 93"/>
                <a:gd name="T74" fmla="*/ 2147483647 w 124"/>
                <a:gd name="T75" fmla="*/ 2147483647 h 93"/>
                <a:gd name="T76" fmla="*/ 2147483647 w 124"/>
                <a:gd name="T77" fmla="*/ 2147483647 h 93"/>
                <a:gd name="T78" fmla="*/ 2147483647 w 124"/>
                <a:gd name="T79" fmla="*/ 2147483647 h 93"/>
                <a:gd name="T80" fmla="*/ 2147483647 w 124"/>
                <a:gd name="T81" fmla="*/ 2147483647 h 93"/>
                <a:gd name="T82" fmla="*/ 2147483647 w 124"/>
                <a:gd name="T83" fmla="*/ 2147483647 h 93"/>
                <a:gd name="T84" fmla="*/ 2147483647 w 124"/>
                <a:gd name="T85" fmla="*/ 2147483647 h 93"/>
                <a:gd name="T86" fmla="*/ 2147483647 w 124"/>
                <a:gd name="T87" fmla="*/ 2147483647 h 93"/>
                <a:gd name="T88" fmla="*/ 2147483647 w 124"/>
                <a:gd name="T89" fmla="*/ 2147483647 h 93"/>
                <a:gd name="T90" fmla="*/ 2147483647 w 124"/>
                <a:gd name="T91" fmla="*/ 2147483647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4"/>
                <a:gd name="T139" fmla="*/ 0 h 93"/>
                <a:gd name="T140" fmla="*/ 124 w 124"/>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4" h="93">
                  <a:moveTo>
                    <a:pt x="93" y="2"/>
                  </a:moveTo>
                  <a:lnTo>
                    <a:pt x="88" y="0"/>
                  </a:lnTo>
                  <a:lnTo>
                    <a:pt x="80" y="0"/>
                  </a:lnTo>
                  <a:lnTo>
                    <a:pt x="74" y="0"/>
                  </a:lnTo>
                  <a:lnTo>
                    <a:pt x="71" y="0"/>
                  </a:lnTo>
                  <a:lnTo>
                    <a:pt x="61" y="2"/>
                  </a:lnTo>
                  <a:lnTo>
                    <a:pt x="53" y="3"/>
                  </a:lnTo>
                  <a:lnTo>
                    <a:pt x="44" y="3"/>
                  </a:lnTo>
                  <a:lnTo>
                    <a:pt x="36" y="5"/>
                  </a:lnTo>
                  <a:lnTo>
                    <a:pt x="31" y="9"/>
                  </a:lnTo>
                  <a:lnTo>
                    <a:pt x="25" y="13"/>
                  </a:lnTo>
                  <a:lnTo>
                    <a:pt x="15" y="17"/>
                  </a:lnTo>
                  <a:lnTo>
                    <a:pt x="8" y="24"/>
                  </a:lnTo>
                  <a:lnTo>
                    <a:pt x="4" y="34"/>
                  </a:lnTo>
                  <a:lnTo>
                    <a:pt x="2" y="41"/>
                  </a:lnTo>
                  <a:lnTo>
                    <a:pt x="0" y="49"/>
                  </a:lnTo>
                  <a:lnTo>
                    <a:pt x="0" y="59"/>
                  </a:lnTo>
                  <a:lnTo>
                    <a:pt x="2" y="66"/>
                  </a:lnTo>
                  <a:lnTo>
                    <a:pt x="6" y="74"/>
                  </a:lnTo>
                  <a:lnTo>
                    <a:pt x="10" y="80"/>
                  </a:lnTo>
                  <a:lnTo>
                    <a:pt x="15" y="85"/>
                  </a:lnTo>
                  <a:lnTo>
                    <a:pt x="21" y="87"/>
                  </a:lnTo>
                  <a:lnTo>
                    <a:pt x="29" y="91"/>
                  </a:lnTo>
                  <a:lnTo>
                    <a:pt x="33" y="91"/>
                  </a:lnTo>
                  <a:lnTo>
                    <a:pt x="40" y="93"/>
                  </a:lnTo>
                  <a:lnTo>
                    <a:pt x="46" y="91"/>
                  </a:lnTo>
                  <a:lnTo>
                    <a:pt x="55" y="91"/>
                  </a:lnTo>
                  <a:lnTo>
                    <a:pt x="61" y="89"/>
                  </a:lnTo>
                  <a:lnTo>
                    <a:pt x="71" y="87"/>
                  </a:lnTo>
                  <a:lnTo>
                    <a:pt x="76" y="85"/>
                  </a:lnTo>
                  <a:lnTo>
                    <a:pt x="86" y="83"/>
                  </a:lnTo>
                  <a:lnTo>
                    <a:pt x="93" y="78"/>
                  </a:lnTo>
                  <a:lnTo>
                    <a:pt x="99" y="76"/>
                  </a:lnTo>
                  <a:lnTo>
                    <a:pt x="105" y="72"/>
                  </a:lnTo>
                  <a:lnTo>
                    <a:pt x="111" y="68"/>
                  </a:lnTo>
                  <a:lnTo>
                    <a:pt x="118" y="61"/>
                  </a:lnTo>
                  <a:lnTo>
                    <a:pt x="124" y="53"/>
                  </a:lnTo>
                  <a:lnTo>
                    <a:pt x="122" y="47"/>
                  </a:lnTo>
                  <a:lnTo>
                    <a:pt x="118" y="38"/>
                  </a:lnTo>
                  <a:lnTo>
                    <a:pt x="114" y="28"/>
                  </a:lnTo>
                  <a:lnTo>
                    <a:pt x="109" y="21"/>
                  </a:lnTo>
                  <a:lnTo>
                    <a:pt x="103" y="13"/>
                  </a:lnTo>
                  <a:lnTo>
                    <a:pt x="97" y="7"/>
                  </a:lnTo>
                  <a:lnTo>
                    <a:pt x="93" y="2"/>
                  </a:lnTo>
                  <a:close/>
                </a:path>
              </a:pathLst>
            </a:custGeom>
            <a:solidFill>
              <a:srgbClr val="FFB8B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01" name="Freeform 19"/>
            <p:cNvSpPr>
              <a:spLocks/>
            </p:cNvSpPr>
            <p:nvPr/>
          </p:nvSpPr>
          <p:spPr bwMode="auto">
            <a:xfrm>
              <a:off x="3194050" y="2786063"/>
              <a:ext cx="104775" cy="79375"/>
            </a:xfrm>
            <a:custGeom>
              <a:avLst/>
              <a:gdLst>
                <a:gd name="T0" fmla="*/ 2147483647 w 133"/>
                <a:gd name="T1" fmla="*/ 0 h 101"/>
                <a:gd name="T2" fmla="*/ 2147483647 w 133"/>
                <a:gd name="T3" fmla="*/ 0 h 101"/>
                <a:gd name="T4" fmla="*/ 2147483647 w 133"/>
                <a:gd name="T5" fmla="*/ 0 h 101"/>
                <a:gd name="T6" fmla="*/ 2147483647 w 133"/>
                <a:gd name="T7" fmla="*/ 2147483647 h 101"/>
                <a:gd name="T8" fmla="*/ 2147483647 w 133"/>
                <a:gd name="T9" fmla="*/ 2147483647 h 101"/>
                <a:gd name="T10" fmla="*/ 2147483647 w 133"/>
                <a:gd name="T11" fmla="*/ 2147483647 h 101"/>
                <a:gd name="T12" fmla="*/ 2147483647 w 133"/>
                <a:gd name="T13" fmla="*/ 2147483647 h 101"/>
                <a:gd name="T14" fmla="*/ 2147483647 w 133"/>
                <a:gd name="T15" fmla="*/ 2147483647 h 101"/>
                <a:gd name="T16" fmla="*/ 2147483647 w 133"/>
                <a:gd name="T17" fmla="*/ 2147483647 h 101"/>
                <a:gd name="T18" fmla="*/ 2147483647 w 133"/>
                <a:gd name="T19" fmla="*/ 2147483647 h 101"/>
                <a:gd name="T20" fmla="*/ 2147483647 w 133"/>
                <a:gd name="T21" fmla="*/ 2147483647 h 101"/>
                <a:gd name="T22" fmla="*/ 0 w 133"/>
                <a:gd name="T23" fmla="*/ 2147483647 h 101"/>
                <a:gd name="T24" fmla="*/ 0 w 133"/>
                <a:gd name="T25" fmla="*/ 2147483647 h 101"/>
                <a:gd name="T26" fmla="*/ 0 w 133"/>
                <a:gd name="T27" fmla="*/ 2147483647 h 101"/>
                <a:gd name="T28" fmla="*/ 2147483647 w 133"/>
                <a:gd name="T29" fmla="*/ 2147483647 h 101"/>
                <a:gd name="T30" fmla="*/ 2147483647 w 133"/>
                <a:gd name="T31" fmla="*/ 2147483647 h 101"/>
                <a:gd name="T32" fmla="*/ 2147483647 w 133"/>
                <a:gd name="T33" fmla="*/ 2147483647 h 101"/>
                <a:gd name="T34" fmla="*/ 2147483647 w 133"/>
                <a:gd name="T35" fmla="*/ 2147483647 h 101"/>
                <a:gd name="T36" fmla="*/ 2147483647 w 133"/>
                <a:gd name="T37" fmla="*/ 2147483647 h 101"/>
                <a:gd name="T38" fmla="*/ 2147483647 w 133"/>
                <a:gd name="T39" fmla="*/ 2147483647 h 101"/>
                <a:gd name="T40" fmla="*/ 2147483647 w 133"/>
                <a:gd name="T41" fmla="*/ 2147483647 h 101"/>
                <a:gd name="T42" fmla="*/ 2147483647 w 133"/>
                <a:gd name="T43" fmla="*/ 2147483647 h 101"/>
                <a:gd name="T44" fmla="*/ 2147483647 w 133"/>
                <a:gd name="T45" fmla="*/ 2147483647 h 101"/>
                <a:gd name="T46" fmla="*/ 2147483647 w 133"/>
                <a:gd name="T47" fmla="*/ 2147483647 h 101"/>
                <a:gd name="T48" fmla="*/ 2147483647 w 133"/>
                <a:gd name="T49" fmla="*/ 2147483647 h 101"/>
                <a:gd name="T50" fmla="*/ 2147483647 w 133"/>
                <a:gd name="T51" fmla="*/ 2147483647 h 101"/>
                <a:gd name="T52" fmla="*/ 2147483647 w 133"/>
                <a:gd name="T53" fmla="*/ 2147483647 h 101"/>
                <a:gd name="T54" fmla="*/ 2147483647 w 133"/>
                <a:gd name="T55" fmla="*/ 2147483647 h 101"/>
                <a:gd name="T56" fmla="*/ 2147483647 w 133"/>
                <a:gd name="T57" fmla="*/ 2147483647 h 101"/>
                <a:gd name="T58" fmla="*/ 2147483647 w 133"/>
                <a:gd name="T59" fmla="*/ 2147483647 h 101"/>
                <a:gd name="T60" fmla="*/ 2147483647 w 133"/>
                <a:gd name="T61" fmla="*/ 2147483647 h 101"/>
                <a:gd name="T62" fmla="*/ 2147483647 w 133"/>
                <a:gd name="T63" fmla="*/ 2147483647 h 101"/>
                <a:gd name="T64" fmla="*/ 2147483647 w 133"/>
                <a:gd name="T65" fmla="*/ 2147483647 h 101"/>
                <a:gd name="T66" fmla="*/ 2147483647 w 133"/>
                <a:gd name="T67" fmla="*/ 2147483647 h 101"/>
                <a:gd name="T68" fmla="*/ 2147483647 w 133"/>
                <a:gd name="T69" fmla="*/ 2147483647 h 101"/>
                <a:gd name="T70" fmla="*/ 2147483647 w 133"/>
                <a:gd name="T71" fmla="*/ 2147483647 h 101"/>
                <a:gd name="T72" fmla="*/ 2147483647 w 133"/>
                <a:gd name="T73" fmla="*/ 2147483647 h 101"/>
                <a:gd name="T74" fmla="*/ 2147483647 w 133"/>
                <a:gd name="T75" fmla="*/ 2147483647 h 101"/>
                <a:gd name="T76" fmla="*/ 2147483647 w 133"/>
                <a:gd name="T77" fmla="*/ 2147483647 h 101"/>
                <a:gd name="T78" fmla="*/ 2147483647 w 133"/>
                <a:gd name="T79" fmla="*/ 2147483647 h 101"/>
                <a:gd name="T80" fmla="*/ 2147483647 w 133"/>
                <a:gd name="T81" fmla="*/ 2147483647 h 101"/>
                <a:gd name="T82" fmla="*/ 2147483647 w 133"/>
                <a:gd name="T83" fmla="*/ 2147483647 h 101"/>
                <a:gd name="T84" fmla="*/ 2147483647 w 133"/>
                <a:gd name="T85" fmla="*/ 2147483647 h 101"/>
                <a:gd name="T86" fmla="*/ 2147483647 w 133"/>
                <a:gd name="T87" fmla="*/ 0 h 101"/>
                <a:gd name="T88" fmla="*/ 2147483647 w 133"/>
                <a:gd name="T89" fmla="*/ 0 h 101"/>
                <a:gd name="T90" fmla="*/ 2147483647 w 133"/>
                <a:gd name="T91" fmla="*/ 0 h 1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3"/>
                <a:gd name="T139" fmla="*/ 0 h 101"/>
                <a:gd name="T140" fmla="*/ 133 w 133"/>
                <a:gd name="T141" fmla="*/ 101 h 10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3" h="101">
                  <a:moveTo>
                    <a:pt x="83" y="0"/>
                  </a:moveTo>
                  <a:lnTo>
                    <a:pt x="72" y="0"/>
                  </a:lnTo>
                  <a:lnTo>
                    <a:pt x="63" y="0"/>
                  </a:lnTo>
                  <a:lnTo>
                    <a:pt x="53" y="2"/>
                  </a:lnTo>
                  <a:lnTo>
                    <a:pt x="45" y="4"/>
                  </a:lnTo>
                  <a:lnTo>
                    <a:pt x="36" y="6"/>
                  </a:lnTo>
                  <a:lnTo>
                    <a:pt x="30" y="10"/>
                  </a:lnTo>
                  <a:lnTo>
                    <a:pt x="23" y="14"/>
                  </a:lnTo>
                  <a:lnTo>
                    <a:pt x="19" y="17"/>
                  </a:lnTo>
                  <a:lnTo>
                    <a:pt x="9" y="25"/>
                  </a:lnTo>
                  <a:lnTo>
                    <a:pt x="4" y="34"/>
                  </a:lnTo>
                  <a:lnTo>
                    <a:pt x="0" y="44"/>
                  </a:lnTo>
                  <a:lnTo>
                    <a:pt x="0" y="55"/>
                  </a:lnTo>
                  <a:lnTo>
                    <a:pt x="0" y="65"/>
                  </a:lnTo>
                  <a:lnTo>
                    <a:pt x="2" y="74"/>
                  </a:lnTo>
                  <a:lnTo>
                    <a:pt x="7" y="82"/>
                  </a:lnTo>
                  <a:lnTo>
                    <a:pt x="15" y="90"/>
                  </a:lnTo>
                  <a:lnTo>
                    <a:pt x="23" y="95"/>
                  </a:lnTo>
                  <a:lnTo>
                    <a:pt x="32" y="101"/>
                  </a:lnTo>
                  <a:lnTo>
                    <a:pt x="38" y="101"/>
                  </a:lnTo>
                  <a:lnTo>
                    <a:pt x="44" y="101"/>
                  </a:lnTo>
                  <a:lnTo>
                    <a:pt x="51" y="101"/>
                  </a:lnTo>
                  <a:lnTo>
                    <a:pt x="59" y="101"/>
                  </a:lnTo>
                  <a:lnTo>
                    <a:pt x="64" y="99"/>
                  </a:lnTo>
                  <a:lnTo>
                    <a:pt x="70" y="97"/>
                  </a:lnTo>
                  <a:lnTo>
                    <a:pt x="76" y="95"/>
                  </a:lnTo>
                  <a:lnTo>
                    <a:pt x="82" y="93"/>
                  </a:lnTo>
                  <a:lnTo>
                    <a:pt x="89" y="90"/>
                  </a:lnTo>
                  <a:lnTo>
                    <a:pt x="101" y="86"/>
                  </a:lnTo>
                  <a:lnTo>
                    <a:pt x="106" y="80"/>
                  </a:lnTo>
                  <a:lnTo>
                    <a:pt x="114" y="74"/>
                  </a:lnTo>
                  <a:lnTo>
                    <a:pt x="118" y="71"/>
                  </a:lnTo>
                  <a:lnTo>
                    <a:pt x="123" y="65"/>
                  </a:lnTo>
                  <a:lnTo>
                    <a:pt x="129" y="53"/>
                  </a:lnTo>
                  <a:lnTo>
                    <a:pt x="133" y="46"/>
                  </a:lnTo>
                  <a:lnTo>
                    <a:pt x="131" y="38"/>
                  </a:lnTo>
                  <a:lnTo>
                    <a:pt x="129" y="33"/>
                  </a:lnTo>
                  <a:lnTo>
                    <a:pt x="123" y="29"/>
                  </a:lnTo>
                  <a:lnTo>
                    <a:pt x="118" y="25"/>
                  </a:lnTo>
                  <a:lnTo>
                    <a:pt x="108" y="19"/>
                  </a:lnTo>
                  <a:lnTo>
                    <a:pt x="102" y="14"/>
                  </a:lnTo>
                  <a:lnTo>
                    <a:pt x="95" y="6"/>
                  </a:lnTo>
                  <a:lnTo>
                    <a:pt x="89" y="4"/>
                  </a:lnTo>
                  <a:lnTo>
                    <a:pt x="85" y="0"/>
                  </a:lnTo>
                  <a:lnTo>
                    <a:pt x="83" y="0"/>
                  </a:lnTo>
                  <a:close/>
                </a:path>
              </a:pathLst>
            </a:custGeom>
            <a:solidFill>
              <a:srgbClr val="FFCC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02" name="Freeform 20"/>
            <p:cNvSpPr>
              <a:spLocks/>
            </p:cNvSpPr>
            <p:nvPr/>
          </p:nvSpPr>
          <p:spPr bwMode="auto">
            <a:xfrm>
              <a:off x="2987675" y="2311400"/>
              <a:ext cx="188912" cy="76200"/>
            </a:xfrm>
            <a:custGeom>
              <a:avLst/>
              <a:gdLst>
                <a:gd name="T0" fmla="*/ 2147483647 w 240"/>
                <a:gd name="T1" fmla="*/ 2147483647 h 95"/>
                <a:gd name="T2" fmla="*/ 2147483647 w 240"/>
                <a:gd name="T3" fmla="*/ 2147483647 h 95"/>
                <a:gd name="T4" fmla="*/ 2147483647 w 240"/>
                <a:gd name="T5" fmla="*/ 2147483647 h 95"/>
                <a:gd name="T6" fmla="*/ 0 w 240"/>
                <a:gd name="T7" fmla="*/ 2147483647 h 95"/>
                <a:gd name="T8" fmla="*/ 0 w 240"/>
                <a:gd name="T9" fmla="*/ 2147483647 h 95"/>
                <a:gd name="T10" fmla="*/ 2147483647 w 240"/>
                <a:gd name="T11" fmla="*/ 2147483647 h 95"/>
                <a:gd name="T12" fmla="*/ 2147483647 w 240"/>
                <a:gd name="T13" fmla="*/ 2147483647 h 95"/>
                <a:gd name="T14" fmla="*/ 2147483647 w 240"/>
                <a:gd name="T15" fmla="*/ 2147483647 h 95"/>
                <a:gd name="T16" fmla="*/ 2147483647 w 240"/>
                <a:gd name="T17" fmla="*/ 2147483647 h 95"/>
                <a:gd name="T18" fmla="*/ 2147483647 w 240"/>
                <a:gd name="T19" fmla="*/ 2147483647 h 95"/>
                <a:gd name="T20" fmla="*/ 2147483647 w 240"/>
                <a:gd name="T21" fmla="*/ 2147483647 h 95"/>
                <a:gd name="T22" fmla="*/ 2147483647 w 240"/>
                <a:gd name="T23" fmla="*/ 2147483647 h 95"/>
                <a:gd name="T24" fmla="*/ 2147483647 w 240"/>
                <a:gd name="T25" fmla="*/ 2147483647 h 95"/>
                <a:gd name="T26" fmla="*/ 2147483647 w 240"/>
                <a:gd name="T27" fmla="*/ 2147483647 h 95"/>
                <a:gd name="T28" fmla="*/ 2147483647 w 240"/>
                <a:gd name="T29" fmla="*/ 2147483647 h 95"/>
                <a:gd name="T30" fmla="*/ 2147483647 w 240"/>
                <a:gd name="T31" fmla="*/ 2147483647 h 95"/>
                <a:gd name="T32" fmla="*/ 2147483647 w 240"/>
                <a:gd name="T33" fmla="*/ 2147483647 h 95"/>
                <a:gd name="T34" fmla="*/ 2147483647 w 240"/>
                <a:gd name="T35" fmla="*/ 2147483647 h 95"/>
                <a:gd name="T36" fmla="*/ 2147483647 w 240"/>
                <a:gd name="T37" fmla="*/ 2147483647 h 95"/>
                <a:gd name="T38" fmla="*/ 2147483647 w 240"/>
                <a:gd name="T39" fmla="*/ 2147483647 h 95"/>
                <a:gd name="T40" fmla="*/ 2147483647 w 240"/>
                <a:gd name="T41" fmla="*/ 2147483647 h 95"/>
                <a:gd name="T42" fmla="*/ 2147483647 w 240"/>
                <a:gd name="T43" fmla="*/ 2147483647 h 95"/>
                <a:gd name="T44" fmla="*/ 2147483647 w 240"/>
                <a:gd name="T45" fmla="*/ 2147483647 h 95"/>
                <a:gd name="T46" fmla="*/ 2147483647 w 240"/>
                <a:gd name="T47" fmla="*/ 2147483647 h 95"/>
                <a:gd name="T48" fmla="*/ 2147483647 w 240"/>
                <a:gd name="T49" fmla="*/ 2147483647 h 95"/>
                <a:gd name="T50" fmla="*/ 2147483647 w 240"/>
                <a:gd name="T51" fmla="*/ 2147483647 h 95"/>
                <a:gd name="T52" fmla="*/ 2147483647 w 240"/>
                <a:gd name="T53" fmla="*/ 2147483647 h 95"/>
                <a:gd name="T54" fmla="*/ 2147483647 w 240"/>
                <a:gd name="T55" fmla="*/ 2147483647 h 95"/>
                <a:gd name="T56" fmla="*/ 2147483647 w 240"/>
                <a:gd name="T57" fmla="*/ 2147483647 h 95"/>
                <a:gd name="T58" fmla="*/ 2147483647 w 240"/>
                <a:gd name="T59" fmla="*/ 2147483647 h 95"/>
                <a:gd name="T60" fmla="*/ 2147483647 w 240"/>
                <a:gd name="T61" fmla="*/ 2147483647 h 95"/>
                <a:gd name="T62" fmla="*/ 2147483647 w 240"/>
                <a:gd name="T63" fmla="*/ 2147483647 h 95"/>
                <a:gd name="T64" fmla="*/ 2147483647 w 240"/>
                <a:gd name="T65" fmla="*/ 2147483647 h 95"/>
                <a:gd name="T66" fmla="*/ 2147483647 w 240"/>
                <a:gd name="T67" fmla="*/ 2147483647 h 95"/>
                <a:gd name="T68" fmla="*/ 2147483647 w 240"/>
                <a:gd name="T69" fmla="*/ 2147483647 h 95"/>
                <a:gd name="T70" fmla="*/ 2147483647 w 240"/>
                <a:gd name="T71" fmla="*/ 2147483647 h 95"/>
                <a:gd name="T72" fmla="*/ 2147483647 w 240"/>
                <a:gd name="T73" fmla="*/ 2147483647 h 95"/>
                <a:gd name="T74" fmla="*/ 2147483647 w 240"/>
                <a:gd name="T75" fmla="*/ 0 h 95"/>
                <a:gd name="T76" fmla="*/ 2147483647 w 240"/>
                <a:gd name="T77" fmla="*/ 0 h 95"/>
                <a:gd name="T78" fmla="*/ 2147483647 w 240"/>
                <a:gd name="T79" fmla="*/ 2147483647 h 95"/>
                <a:gd name="T80" fmla="*/ 2147483647 w 240"/>
                <a:gd name="T81" fmla="*/ 2147483647 h 95"/>
                <a:gd name="T82" fmla="*/ 2147483647 w 240"/>
                <a:gd name="T83" fmla="*/ 2147483647 h 95"/>
                <a:gd name="T84" fmla="*/ 2147483647 w 240"/>
                <a:gd name="T85" fmla="*/ 2147483647 h 95"/>
                <a:gd name="T86" fmla="*/ 2147483647 w 240"/>
                <a:gd name="T87" fmla="*/ 2147483647 h 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0"/>
                <a:gd name="T133" fmla="*/ 0 h 95"/>
                <a:gd name="T134" fmla="*/ 240 w 240"/>
                <a:gd name="T135" fmla="*/ 95 h 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0" h="95">
                  <a:moveTo>
                    <a:pt x="46" y="12"/>
                  </a:moveTo>
                  <a:lnTo>
                    <a:pt x="37" y="12"/>
                  </a:lnTo>
                  <a:lnTo>
                    <a:pt x="31" y="12"/>
                  </a:lnTo>
                  <a:lnTo>
                    <a:pt x="23" y="14"/>
                  </a:lnTo>
                  <a:lnTo>
                    <a:pt x="19" y="16"/>
                  </a:lnTo>
                  <a:lnTo>
                    <a:pt x="10" y="19"/>
                  </a:lnTo>
                  <a:lnTo>
                    <a:pt x="4" y="25"/>
                  </a:lnTo>
                  <a:lnTo>
                    <a:pt x="0" y="31"/>
                  </a:lnTo>
                  <a:lnTo>
                    <a:pt x="0" y="38"/>
                  </a:lnTo>
                  <a:lnTo>
                    <a:pt x="0" y="46"/>
                  </a:lnTo>
                  <a:lnTo>
                    <a:pt x="4" y="54"/>
                  </a:lnTo>
                  <a:lnTo>
                    <a:pt x="8" y="59"/>
                  </a:lnTo>
                  <a:lnTo>
                    <a:pt x="16" y="69"/>
                  </a:lnTo>
                  <a:lnTo>
                    <a:pt x="21" y="74"/>
                  </a:lnTo>
                  <a:lnTo>
                    <a:pt x="33" y="82"/>
                  </a:lnTo>
                  <a:lnTo>
                    <a:pt x="40" y="86"/>
                  </a:lnTo>
                  <a:lnTo>
                    <a:pt x="50" y="90"/>
                  </a:lnTo>
                  <a:lnTo>
                    <a:pt x="61" y="93"/>
                  </a:lnTo>
                  <a:lnTo>
                    <a:pt x="73" y="95"/>
                  </a:lnTo>
                  <a:lnTo>
                    <a:pt x="78" y="93"/>
                  </a:lnTo>
                  <a:lnTo>
                    <a:pt x="84" y="93"/>
                  </a:lnTo>
                  <a:lnTo>
                    <a:pt x="92" y="93"/>
                  </a:lnTo>
                  <a:lnTo>
                    <a:pt x="97" y="93"/>
                  </a:lnTo>
                  <a:lnTo>
                    <a:pt x="105" y="92"/>
                  </a:lnTo>
                  <a:lnTo>
                    <a:pt x="113" y="92"/>
                  </a:lnTo>
                  <a:lnTo>
                    <a:pt x="120" y="90"/>
                  </a:lnTo>
                  <a:lnTo>
                    <a:pt x="128" y="90"/>
                  </a:lnTo>
                  <a:lnTo>
                    <a:pt x="135" y="86"/>
                  </a:lnTo>
                  <a:lnTo>
                    <a:pt x="143" y="84"/>
                  </a:lnTo>
                  <a:lnTo>
                    <a:pt x="151" y="82"/>
                  </a:lnTo>
                  <a:lnTo>
                    <a:pt x="160" y="80"/>
                  </a:lnTo>
                  <a:lnTo>
                    <a:pt x="168" y="78"/>
                  </a:lnTo>
                  <a:lnTo>
                    <a:pt x="175" y="76"/>
                  </a:lnTo>
                  <a:lnTo>
                    <a:pt x="183" y="73"/>
                  </a:lnTo>
                  <a:lnTo>
                    <a:pt x="192" y="71"/>
                  </a:lnTo>
                  <a:lnTo>
                    <a:pt x="198" y="69"/>
                  </a:lnTo>
                  <a:lnTo>
                    <a:pt x="204" y="65"/>
                  </a:lnTo>
                  <a:lnTo>
                    <a:pt x="211" y="61"/>
                  </a:lnTo>
                  <a:lnTo>
                    <a:pt x="217" y="59"/>
                  </a:lnTo>
                  <a:lnTo>
                    <a:pt x="227" y="54"/>
                  </a:lnTo>
                  <a:lnTo>
                    <a:pt x="234" y="48"/>
                  </a:lnTo>
                  <a:lnTo>
                    <a:pt x="238" y="42"/>
                  </a:lnTo>
                  <a:lnTo>
                    <a:pt x="240" y="38"/>
                  </a:lnTo>
                  <a:lnTo>
                    <a:pt x="236" y="35"/>
                  </a:lnTo>
                  <a:lnTo>
                    <a:pt x="232" y="31"/>
                  </a:lnTo>
                  <a:lnTo>
                    <a:pt x="221" y="27"/>
                  </a:lnTo>
                  <a:lnTo>
                    <a:pt x="213" y="27"/>
                  </a:lnTo>
                  <a:lnTo>
                    <a:pt x="206" y="27"/>
                  </a:lnTo>
                  <a:lnTo>
                    <a:pt x="200" y="29"/>
                  </a:lnTo>
                  <a:lnTo>
                    <a:pt x="192" y="31"/>
                  </a:lnTo>
                  <a:lnTo>
                    <a:pt x="187" y="35"/>
                  </a:lnTo>
                  <a:lnTo>
                    <a:pt x="181" y="38"/>
                  </a:lnTo>
                  <a:lnTo>
                    <a:pt x="175" y="42"/>
                  </a:lnTo>
                  <a:lnTo>
                    <a:pt x="170" y="46"/>
                  </a:lnTo>
                  <a:lnTo>
                    <a:pt x="164" y="50"/>
                  </a:lnTo>
                  <a:lnTo>
                    <a:pt x="156" y="54"/>
                  </a:lnTo>
                  <a:lnTo>
                    <a:pt x="151" y="55"/>
                  </a:lnTo>
                  <a:lnTo>
                    <a:pt x="143" y="57"/>
                  </a:lnTo>
                  <a:lnTo>
                    <a:pt x="135" y="57"/>
                  </a:lnTo>
                  <a:lnTo>
                    <a:pt x="128" y="57"/>
                  </a:lnTo>
                  <a:lnTo>
                    <a:pt x="120" y="55"/>
                  </a:lnTo>
                  <a:lnTo>
                    <a:pt x="111" y="52"/>
                  </a:lnTo>
                  <a:lnTo>
                    <a:pt x="105" y="48"/>
                  </a:lnTo>
                  <a:lnTo>
                    <a:pt x="101" y="46"/>
                  </a:lnTo>
                  <a:lnTo>
                    <a:pt x="101" y="44"/>
                  </a:lnTo>
                  <a:lnTo>
                    <a:pt x="105" y="42"/>
                  </a:lnTo>
                  <a:lnTo>
                    <a:pt x="114" y="40"/>
                  </a:lnTo>
                  <a:lnTo>
                    <a:pt x="122" y="35"/>
                  </a:lnTo>
                  <a:lnTo>
                    <a:pt x="133" y="31"/>
                  </a:lnTo>
                  <a:lnTo>
                    <a:pt x="141" y="25"/>
                  </a:lnTo>
                  <a:lnTo>
                    <a:pt x="147" y="17"/>
                  </a:lnTo>
                  <a:lnTo>
                    <a:pt x="143" y="12"/>
                  </a:lnTo>
                  <a:lnTo>
                    <a:pt x="141" y="8"/>
                  </a:lnTo>
                  <a:lnTo>
                    <a:pt x="135" y="4"/>
                  </a:lnTo>
                  <a:lnTo>
                    <a:pt x="130" y="2"/>
                  </a:lnTo>
                  <a:lnTo>
                    <a:pt x="122" y="0"/>
                  </a:lnTo>
                  <a:lnTo>
                    <a:pt x="113" y="0"/>
                  </a:lnTo>
                  <a:lnTo>
                    <a:pt x="105" y="0"/>
                  </a:lnTo>
                  <a:lnTo>
                    <a:pt x="95" y="2"/>
                  </a:lnTo>
                  <a:lnTo>
                    <a:pt x="86" y="2"/>
                  </a:lnTo>
                  <a:lnTo>
                    <a:pt x="76" y="4"/>
                  </a:lnTo>
                  <a:lnTo>
                    <a:pt x="67" y="4"/>
                  </a:lnTo>
                  <a:lnTo>
                    <a:pt x="61" y="6"/>
                  </a:lnTo>
                  <a:lnTo>
                    <a:pt x="54" y="8"/>
                  </a:lnTo>
                  <a:lnTo>
                    <a:pt x="50" y="8"/>
                  </a:lnTo>
                  <a:lnTo>
                    <a:pt x="46" y="10"/>
                  </a:lnTo>
                  <a:lnTo>
                    <a:pt x="46" y="12"/>
                  </a:lnTo>
                  <a:close/>
                </a:path>
              </a:pathLst>
            </a:custGeom>
            <a:solidFill>
              <a:srgbClr val="FFB8B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03" name="Freeform 21"/>
            <p:cNvSpPr>
              <a:spLocks/>
            </p:cNvSpPr>
            <p:nvPr/>
          </p:nvSpPr>
          <p:spPr bwMode="auto">
            <a:xfrm>
              <a:off x="2884488" y="2409825"/>
              <a:ext cx="330200" cy="131763"/>
            </a:xfrm>
            <a:custGeom>
              <a:avLst/>
              <a:gdLst>
                <a:gd name="T0" fmla="*/ 2147483647 w 416"/>
                <a:gd name="T1" fmla="*/ 2147483647 h 165"/>
                <a:gd name="T2" fmla="*/ 2147483647 w 416"/>
                <a:gd name="T3" fmla="*/ 2147483647 h 165"/>
                <a:gd name="T4" fmla="*/ 2147483647 w 416"/>
                <a:gd name="T5" fmla="*/ 2147483647 h 165"/>
                <a:gd name="T6" fmla="*/ 2147483647 w 416"/>
                <a:gd name="T7" fmla="*/ 2147483647 h 165"/>
                <a:gd name="T8" fmla="*/ 2147483647 w 416"/>
                <a:gd name="T9" fmla="*/ 2147483647 h 165"/>
                <a:gd name="T10" fmla="*/ 2147483647 w 416"/>
                <a:gd name="T11" fmla="*/ 2147483647 h 165"/>
                <a:gd name="T12" fmla="*/ 2147483647 w 416"/>
                <a:gd name="T13" fmla="*/ 2147483647 h 165"/>
                <a:gd name="T14" fmla="*/ 2147483647 w 416"/>
                <a:gd name="T15" fmla="*/ 2147483647 h 165"/>
                <a:gd name="T16" fmla="*/ 2147483647 w 416"/>
                <a:gd name="T17" fmla="*/ 2147483647 h 165"/>
                <a:gd name="T18" fmla="*/ 2147483647 w 416"/>
                <a:gd name="T19" fmla="*/ 2147483647 h 165"/>
                <a:gd name="T20" fmla="*/ 2147483647 w 416"/>
                <a:gd name="T21" fmla="*/ 2147483647 h 165"/>
                <a:gd name="T22" fmla="*/ 2147483647 w 416"/>
                <a:gd name="T23" fmla="*/ 2147483647 h 165"/>
                <a:gd name="T24" fmla="*/ 2147483647 w 416"/>
                <a:gd name="T25" fmla="*/ 2147483647 h 165"/>
                <a:gd name="T26" fmla="*/ 2147483647 w 416"/>
                <a:gd name="T27" fmla="*/ 2147483647 h 165"/>
                <a:gd name="T28" fmla="*/ 2147483647 w 416"/>
                <a:gd name="T29" fmla="*/ 2147483647 h 165"/>
                <a:gd name="T30" fmla="*/ 2147483647 w 416"/>
                <a:gd name="T31" fmla="*/ 2147483647 h 165"/>
                <a:gd name="T32" fmla="*/ 2147483647 w 416"/>
                <a:gd name="T33" fmla="*/ 2147483647 h 165"/>
                <a:gd name="T34" fmla="*/ 2147483647 w 416"/>
                <a:gd name="T35" fmla="*/ 2147483647 h 165"/>
                <a:gd name="T36" fmla="*/ 2147483647 w 416"/>
                <a:gd name="T37" fmla="*/ 2147483647 h 165"/>
                <a:gd name="T38" fmla="*/ 2147483647 w 416"/>
                <a:gd name="T39" fmla="*/ 2147483647 h 165"/>
                <a:gd name="T40" fmla="*/ 2147483647 w 416"/>
                <a:gd name="T41" fmla="*/ 2147483647 h 165"/>
                <a:gd name="T42" fmla="*/ 2147483647 w 416"/>
                <a:gd name="T43" fmla="*/ 2147483647 h 165"/>
                <a:gd name="T44" fmla="*/ 2147483647 w 416"/>
                <a:gd name="T45" fmla="*/ 2147483647 h 165"/>
                <a:gd name="T46" fmla="*/ 2147483647 w 416"/>
                <a:gd name="T47" fmla="*/ 2147483647 h 165"/>
                <a:gd name="T48" fmla="*/ 2147483647 w 416"/>
                <a:gd name="T49" fmla="*/ 2147483647 h 165"/>
                <a:gd name="T50" fmla="*/ 2147483647 w 416"/>
                <a:gd name="T51" fmla="*/ 2147483647 h 165"/>
                <a:gd name="T52" fmla="*/ 2147483647 w 416"/>
                <a:gd name="T53" fmla="*/ 2147483647 h 165"/>
                <a:gd name="T54" fmla="*/ 2147483647 w 416"/>
                <a:gd name="T55" fmla="*/ 2147483647 h 165"/>
                <a:gd name="T56" fmla="*/ 2147483647 w 416"/>
                <a:gd name="T57" fmla="*/ 2147483647 h 165"/>
                <a:gd name="T58" fmla="*/ 2147483647 w 416"/>
                <a:gd name="T59" fmla="*/ 2147483647 h 165"/>
                <a:gd name="T60" fmla="*/ 2147483647 w 416"/>
                <a:gd name="T61" fmla="*/ 2147483647 h 165"/>
                <a:gd name="T62" fmla="*/ 2147483647 w 416"/>
                <a:gd name="T63" fmla="*/ 2147483647 h 165"/>
                <a:gd name="T64" fmla="*/ 2147483647 w 416"/>
                <a:gd name="T65" fmla="*/ 2147483647 h 165"/>
                <a:gd name="T66" fmla="*/ 2147483647 w 416"/>
                <a:gd name="T67" fmla="*/ 2147483647 h 165"/>
                <a:gd name="T68" fmla="*/ 2147483647 w 416"/>
                <a:gd name="T69" fmla="*/ 2147483647 h 165"/>
                <a:gd name="T70" fmla="*/ 2147483647 w 416"/>
                <a:gd name="T71" fmla="*/ 2147483647 h 165"/>
                <a:gd name="T72" fmla="*/ 2147483647 w 416"/>
                <a:gd name="T73" fmla="*/ 2147483647 h 165"/>
                <a:gd name="T74" fmla="*/ 2147483647 w 416"/>
                <a:gd name="T75" fmla="*/ 2147483647 h 165"/>
                <a:gd name="T76" fmla="*/ 2147483647 w 416"/>
                <a:gd name="T77" fmla="*/ 2147483647 h 165"/>
                <a:gd name="T78" fmla="*/ 2147483647 w 416"/>
                <a:gd name="T79" fmla="*/ 2147483647 h 165"/>
                <a:gd name="T80" fmla="*/ 2147483647 w 416"/>
                <a:gd name="T81" fmla="*/ 2147483647 h 165"/>
                <a:gd name="T82" fmla="*/ 2147483647 w 416"/>
                <a:gd name="T83" fmla="*/ 2147483647 h 165"/>
                <a:gd name="T84" fmla="*/ 2147483647 w 416"/>
                <a:gd name="T85" fmla="*/ 2147483647 h 165"/>
                <a:gd name="T86" fmla="*/ 2147483647 w 416"/>
                <a:gd name="T87" fmla="*/ 2147483647 h 165"/>
                <a:gd name="T88" fmla="*/ 2147483647 w 416"/>
                <a:gd name="T89" fmla="*/ 2147483647 h 165"/>
                <a:gd name="T90" fmla="*/ 2147483647 w 416"/>
                <a:gd name="T91" fmla="*/ 2147483647 h 165"/>
                <a:gd name="T92" fmla="*/ 2147483647 w 416"/>
                <a:gd name="T93" fmla="*/ 2147483647 h 165"/>
                <a:gd name="T94" fmla="*/ 2147483647 w 416"/>
                <a:gd name="T95" fmla="*/ 2147483647 h 165"/>
                <a:gd name="T96" fmla="*/ 2147483647 w 416"/>
                <a:gd name="T97" fmla="*/ 2147483647 h 165"/>
                <a:gd name="T98" fmla="*/ 2147483647 w 416"/>
                <a:gd name="T99" fmla="*/ 2147483647 h 165"/>
                <a:gd name="T100" fmla="*/ 2147483647 w 416"/>
                <a:gd name="T101" fmla="*/ 2147483647 h 165"/>
                <a:gd name="T102" fmla="*/ 2147483647 w 416"/>
                <a:gd name="T103" fmla="*/ 2147483647 h 165"/>
                <a:gd name="T104" fmla="*/ 2147483647 w 416"/>
                <a:gd name="T105" fmla="*/ 2147483647 h 165"/>
                <a:gd name="T106" fmla="*/ 2147483647 w 416"/>
                <a:gd name="T107" fmla="*/ 0 h 1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6"/>
                <a:gd name="T163" fmla="*/ 0 h 165"/>
                <a:gd name="T164" fmla="*/ 416 w 416"/>
                <a:gd name="T165" fmla="*/ 165 h 1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6" h="165">
                  <a:moveTo>
                    <a:pt x="72" y="0"/>
                  </a:moveTo>
                  <a:lnTo>
                    <a:pt x="67" y="8"/>
                  </a:lnTo>
                  <a:lnTo>
                    <a:pt x="63" y="17"/>
                  </a:lnTo>
                  <a:lnTo>
                    <a:pt x="59" y="25"/>
                  </a:lnTo>
                  <a:lnTo>
                    <a:pt x="55" y="32"/>
                  </a:lnTo>
                  <a:lnTo>
                    <a:pt x="51" y="40"/>
                  </a:lnTo>
                  <a:lnTo>
                    <a:pt x="50" y="46"/>
                  </a:lnTo>
                  <a:lnTo>
                    <a:pt x="46" y="51"/>
                  </a:lnTo>
                  <a:lnTo>
                    <a:pt x="42" y="59"/>
                  </a:lnTo>
                  <a:lnTo>
                    <a:pt x="36" y="66"/>
                  </a:lnTo>
                  <a:lnTo>
                    <a:pt x="29" y="76"/>
                  </a:lnTo>
                  <a:lnTo>
                    <a:pt x="23" y="82"/>
                  </a:lnTo>
                  <a:lnTo>
                    <a:pt x="19" y="89"/>
                  </a:lnTo>
                  <a:lnTo>
                    <a:pt x="10" y="97"/>
                  </a:lnTo>
                  <a:lnTo>
                    <a:pt x="6" y="101"/>
                  </a:lnTo>
                  <a:lnTo>
                    <a:pt x="0" y="103"/>
                  </a:lnTo>
                  <a:lnTo>
                    <a:pt x="2" y="103"/>
                  </a:lnTo>
                  <a:lnTo>
                    <a:pt x="10" y="108"/>
                  </a:lnTo>
                  <a:lnTo>
                    <a:pt x="15" y="110"/>
                  </a:lnTo>
                  <a:lnTo>
                    <a:pt x="23" y="114"/>
                  </a:lnTo>
                  <a:lnTo>
                    <a:pt x="31" y="116"/>
                  </a:lnTo>
                  <a:lnTo>
                    <a:pt x="42" y="122"/>
                  </a:lnTo>
                  <a:lnTo>
                    <a:pt x="50" y="123"/>
                  </a:lnTo>
                  <a:lnTo>
                    <a:pt x="61" y="129"/>
                  </a:lnTo>
                  <a:lnTo>
                    <a:pt x="67" y="129"/>
                  </a:lnTo>
                  <a:lnTo>
                    <a:pt x="72" y="133"/>
                  </a:lnTo>
                  <a:lnTo>
                    <a:pt x="80" y="135"/>
                  </a:lnTo>
                  <a:lnTo>
                    <a:pt x="86" y="137"/>
                  </a:lnTo>
                  <a:lnTo>
                    <a:pt x="93" y="139"/>
                  </a:lnTo>
                  <a:lnTo>
                    <a:pt x="99" y="141"/>
                  </a:lnTo>
                  <a:lnTo>
                    <a:pt x="107" y="142"/>
                  </a:lnTo>
                  <a:lnTo>
                    <a:pt x="114" y="144"/>
                  </a:lnTo>
                  <a:lnTo>
                    <a:pt x="120" y="146"/>
                  </a:lnTo>
                  <a:lnTo>
                    <a:pt x="127" y="150"/>
                  </a:lnTo>
                  <a:lnTo>
                    <a:pt x="135" y="150"/>
                  </a:lnTo>
                  <a:lnTo>
                    <a:pt x="145" y="154"/>
                  </a:lnTo>
                  <a:lnTo>
                    <a:pt x="150" y="154"/>
                  </a:lnTo>
                  <a:lnTo>
                    <a:pt x="158" y="156"/>
                  </a:lnTo>
                  <a:lnTo>
                    <a:pt x="166" y="158"/>
                  </a:lnTo>
                  <a:lnTo>
                    <a:pt x="175" y="160"/>
                  </a:lnTo>
                  <a:lnTo>
                    <a:pt x="183" y="160"/>
                  </a:lnTo>
                  <a:lnTo>
                    <a:pt x="192" y="161"/>
                  </a:lnTo>
                  <a:lnTo>
                    <a:pt x="200" y="161"/>
                  </a:lnTo>
                  <a:lnTo>
                    <a:pt x="209" y="163"/>
                  </a:lnTo>
                  <a:lnTo>
                    <a:pt x="217" y="163"/>
                  </a:lnTo>
                  <a:lnTo>
                    <a:pt x="226" y="163"/>
                  </a:lnTo>
                  <a:lnTo>
                    <a:pt x="234" y="163"/>
                  </a:lnTo>
                  <a:lnTo>
                    <a:pt x="243" y="165"/>
                  </a:lnTo>
                  <a:lnTo>
                    <a:pt x="251" y="163"/>
                  </a:lnTo>
                  <a:lnTo>
                    <a:pt x="259" y="163"/>
                  </a:lnTo>
                  <a:lnTo>
                    <a:pt x="268" y="163"/>
                  </a:lnTo>
                  <a:lnTo>
                    <a:pt x="278" y="163"/>
                  </a:lnTo>
                  <a:lnTo>
                    <a:pt x="285" y="161"/>
                  </a:lnTo>
                  <a:lnTo>
                    <a:pt x="295" y="160"/>
                  </a:lnTo>
                  <a:lnTo>
                    <a:pt x="304" y="160"/>
                  </a:lnTo>
                  <a:lnTo>
                    <a:pt x="314" y="158"/>
                  </a:lnTo>
                  <a:lnTo>
                    <a:pt x="321" y="156"/>
                  </a:lnTo>
                  <a:lnTo>
                    <a:pt x="329" y="154"/>
                  </a:lnTo>
                  <a:lnTo>
                    <a:pt x="338" y="152"/>
                  </a:lnTo>
                  <a:lnTo>
                    <a:pt x="348" y="150"/>
                  </a:lnTo>
                  <a:lnTo>
                    <a:pt x="356" y="144"/>
                  </a:lnTo>
                  <a:lnTo>
                    <a:pt x="365" y="142"/>
                  </a:lnTo>
                  <a:lnTo>
                    <a:pt x="373" y="139"/>
                  </a:lnTo>
                  <a:lnTo>
                    <a:pt x="382" y="135"/>
                  </a:lnTo>
                  <a:lnTo>
                    <a:pt x="390" y="131"/>
                  </a:lnTo>
                  <a:lnTo>
                    <a:pt x="399" y="125"/>
                  </a:lnTo>
                  <a:lnTo>
                    <a:pt x="407" y="122"/>
                  </a:lnTo>
                  <a:lnTo>
                    <a:pt x="416" y="118"/>
                  </a:lnTo>
                  <a:lnTo>
                    <a:pt x="413" y="116"/>
                  </a:lnTo>
                  <a:lnTo>
                    <a:pt x="405" y="116"/>
                  </a:lnTo>
                  <a:lnTo>
                    <a:pt x="397" y="116"/>
                  </a:lnTo>
                  <a:lnTo>
                    <a:pt x="392" y="116"/>
                  </a:lnTo>
                  <a:lnTo>
                    <a:pt x="384" y="116"/>
                  </a:lnTo>
                  <a:lnTo>
                    <a:pt x="376" y="116"/>
                  </a:lnTo>
                  <a:lnTo>
                    <a:pt x="367" y="116"/>
                  </a:lnTo>
                  <a:lnTo>
                    <a:pt x="357" y="116"/>
                  </a:lnTo>
                  <a:lnTo>
                    <a:pt x="348" y="114"/>
                  </a:lnTo>
                  <a:lnTo>
                    <a:pt x="337" y="114"/>
                  </a:lnTo>
                  <a:lnTo>
                    <a:pt x="327" y="114"/>
                  </a:lnTo>
                  <a:lnTo>
                    <a:pt x="316" y="114"/>
                  </a:lnTo>
                  <a:lnTo>
                    <a:pt x="304" y="114"/>
                  </a:lnTo>
                  <a:lnTo>
                    <a:pt x="295" y="114"/>
                  </a:lnTo>
                  <a:lnTo>
                    <a:pt x="283" y="112"/>
                  </a:lnTo>
                  <a:lnTo>
                    <a:pt x="272" y="110"/>
                  </a:lnTo>
                  <a:lnTo>
                    <a:pt x="262" y="110"/>
                  </a:lnTo>
                  <a:lnTo>
                    <a:pt x="253" y="108"/>
                  </a:lnTo>
                  <a:lnTo>
                    <a:pt x="243" y="108"/>
                  </a:lnTo>
                  <a:lnTo>
                    <a:pt x="236" y="106"/>
                  </a:lnTo>
                  <a:lnTo>
                    <a:pt x="228" y="106"/>
                  </a:lnTo>
                  <a:lnTo>
                    <a:pt x="223" y="106"/>
                  </a:lnTo>
                  <a:lnTo>
                    <a:pt x="215" y="103"/>
                  </a:lnTo>
                  <a:lnTo>
                    <a:pt x="211" y="103"/>
                  </a:lnTo>
                  <a:lnTo>
                    <a:pt x="207" y="101"/>
                  </a:lnTo>
                  <a:lnTo>
                    <a:pt x="207" y="97"/>
                  </a:lnTo>
                  <a:lnTo>
                    <a:pt x="215" y="95"/>
                  </a:lnTo>
                  <a:lnTo>
                    <a:pt x="219" y="93"/>
                  </a:lnTo>
                  <a:lnTo>
                    <a:pt x="226" y="89"/>
                  </a:lnTo>
                  <a:lnTo>
                    <a:pt x="232" y="87"/>
                  </a:lnTo>
                  <a:lnTo>
                    <a:pt x="240" y="85"/>
                  </a:lnTo>
                  <a:lnTo>
                    <a:pt x="247" y="82"/>
                  </a:lnTo>
                  <a:lnTo>
                    <a:pt x="255" y="80"/>
                  </a:lnTo>
                  <a:lnTo>
                    <a:pt x="262" y="76"/>
                  </a:lnTo>
                  <a:lnTo>
                    <a:pt x="272" y="74"/>
                  </a:lnTo>
                  <a:lnTo>
                    <a:pt x="280" y="70"/>
                  </a:lnTo>
                  <a:lnTo>
                    <a:pt x="287" y="66"/>
                  </a:lnTo>
                  <a:lnTo>
                    <a:pt x="295" y="65"/>
                  </a:lnTo>
                  <a:lnTo>
                    <a:pt x="304" y="61"/>
                  </a:lnTo>
                  <a:lnTo>
                    <a:pt x="312" y="57"/>
                  </a:lnTo>
                  <a:lnTo>
                    <a:pt x="319" y="53"/>
                  </a:lnTo>
                  <a:lnTo>
                    <a:pt x="327" y="51"/>
                  </a:lnTo>
                  <a:lnTo>
                    <a:pt x="337" y="47"/>
                  </a:lnTo>
                  <a:lnTo>
                    <a:pt x="342" y="46"/>
                  </a:lnTo>
                  <a:lnTo>
                    <a:pt x="348" y="42"/>
                  </a:lnTo>
                  <a:lnTo>
                    <a:pt x="354" y="38"/>
                  </a:lnTo>
                  <a:lnTo>
                    <a:pt x="361" y="36"/>
                  </a:lnTo>
                  <a:lnTo>
                    <a:pt x="369" y="32"/>
                  </a:lnTo>
                  <a:lnTo>
                    <a:pt x="376" y="28"/>
                  </a:lnTo>
                  <a:lnTo>
                    <a:pt x="376" y="25"/>
                  </a:lnTo>
                  <a:lnTo>
                    <a:pt x="375" y="23"/>
                  </a:lnTo>
                  <a:lnTo>
                    <a:pt x="371" y="23"/>
                  </a:lnTo>
                  <a:lnTo>
                    <a:pt x="367" y="23"/>
                  </a:lnTo>
                  <a:lnTo>
                    <a:pt x="361" y="23"/>
                  </a:lnTo>
                  <a:lnTo>
                    <a:pt x="356" y="25"/>
                  </a:lnTo>
                  <a:lnTo>
                    <a:pt x="348" y="25"/>
                  </a:lnTo>
                  <a:lnTo>
                    <a:pt x="340" y="27"/>
                  </a:lnTo>
                  <a:lnTo>
                    <a:pt x="331" y="27"/>
                  </a:lnTo>
                  <a:lnTo>
                    <a:pt x="323" y="27"/>
                  </a:lnTo>
                  <a:lnTo>
                    <a:pt x="314" y="27"/>
                  </a:lnTo>
                  <a:lnTo>
                    <a:pt x="306" y="28"/>
                  </a:lnTo>
                  <a:lnTo>
                    <a:pt x="299" y="30"/>
                  </a:lnTo>
                  <a:lnTo>
                    <a:pt x="291" y="30"/>
                  </a:lnTo>
                  <a:lnTo>
                    <a:pt x="280" y="30"/>
                  </a:lnTo>
                  <a:lnTo>
                    <a:pt x="272" y="30"/>
                  </a:lnTo>
                  <a:lnTo>
                    <a:pt x="262" y="30"/>
                  </a:lnTo>
                  <a:lnTo>
                    <a:pt x="255" y="32"/>
                  </a:lnTo>
                  <a:lnTo>
                    <a:pt x="247" y="32"/>
                  </a:lnTo>
                  <a:lnTo>
                    <a:pt x="238" y="32"/>
                  </a:lnTo>
                  <a:lnTo>
                    <a:pt x="230" y="32"/>
                  </a:lnTo>
                  <a:lnTo>
                    <a:pt x="223" y="32"/>
                  </a:lnTo>
                  <a:lnTo>
                    <a:pt x="215" y="32"/>
                  </a:lnTo>
                  <a:lnTo>
                    <a:pt x="207" y="32"/>
                  </a:lnTo>
                  <a:lnTo>
                    <a:pt x="198" y="32"/>
                  </a:lnTo>
                  <a:lnTo>
                    <a:pt x="192" y="32"/>
                  </a:lnTo>
                  <a:lnTo>
                    <a:pt x="185" y="30"/>
                  </a:lnTo>
                  <a:lnTo>
                    <a:pt x="177" y="30"/>
                  </a:lnTo>
                  <a:lnTo>
                    <a:pt x="171" y="30"/>
                  </a:lnTo>
                  <a:lnTo>
                    <a:pt x="166" y="30"/>
                  </a:lnTo>
                  <a:lnTo>
                    <a:pt x="158" y="30"/>
                  </a:lnTo>
                  <a:lnTo>
                    <a:pt x="152" y="28"/>
                  </a:lnTo>
                  <a:lnTo>
                    <a:pt x="146" y="27"/>
                  </a:lnTo>
                  <a:lnTo>
                    <a:pt x="143" y="27"/>
                  </a:lnTo>
                  <a:lnTo>
                    <a:pt x="133" y="27"/>
                  </a:lnTo>
                  <a:lnTo>
                    <a:pt x="127" y="25"/>
                  </a:lnTo>
                  <a:lnTo>
                    <a:pt x="116" y="21"/>
                  </a:lnTo>
                  <a:lnTo>
                    <a:pt x="107" y="17"/>
                  </a:lnTo>
                  <a:lnTo>
                    <a:pt x="95" y="11"/>
                  </a:lnTo>
                  <a:lnTo>
                    <a:pt x="88" y="9"/>
                  </a:lnTo>
                  <a:lnTo>
                    <a:pt x="80" y="4"/>
                  </a:lnTo>
                  <a:lnTo>
                    <a:pt x="74" y="2"/>
                  </a:lnTo>
                  <a:lnTo>
                    <a:pt x="72" y="0"/>
                  </a:lnTo>
                  <a:close/>
                </a:path>
              </a:pathLst>
            </a:custGeom>
            <a:solidFill>
              <a:srgbClr val="8AA1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04" name="Freeform 22"/>
            <p:cNvSpPr>
              <a:spLocks/>
            </p:cNvSpPr>
            <p:nvPr/>
          </p:nvSpPr>
          <p:spPr bwMode="auto">
            <a:xfrm>
              <a:off x="2998788" y="2019300"/>
              <a:ext cx="146050" cy="265113"/>
            </a:xfrm>
            <a:custGeom>
              <a:avLst/>
              <a:gdLst>
                <a:gd name="T0" fmla="*/ 2147483647 w 184"/>
                <a:gd name="T1" fmla="*/ 2147483647 h 334"/>
                <a:gd name="T2" fmla="*/ 2147483647 w 184"/>
                <a:gd name="T3" fmla="*/ 2147483647 h 334"/>
                <a:gd name="T4" fmla="*/ 2147483647 w 184"/>
                <a:gd name="T5" fmla="*/ 2147483647 h 334"/>
                <a:gd name="T6" fmla="*/ 2147483647 w 184"/>
                <a:gd name="T7" fmla="*/ 2147483647 h 334"/>
                <a:gd name="T8" fmla="*/ 2147483647 w 184"/>
                <a:gd name="T9" fmla="*/ 2147483647 h 334"/>
                <a:gd name="T10" fmla="*/ 2147483647 w 184"/>
                <a:gd name="T11" fmla="*/ 2147483647 h 334"/>
                <a:gd name="T12" fmla="*/ 2147483647 w 184"/>
                <a:gd name="T13" fmla="*/ 2147483647 h 334"/>
                <a:gd name="T14" fmla="*/ 2147483647 w 184"/>
                <a:gd name="T15" fmla="*/ 2147483647 h 334"/>
                <a:gd name="T16" fmla="*/ 2147483647 w 184"/>
                <a:gd name="T17" fmla="*/ 2147483647 h 334"/>
                <a:gd name="T18" fmla="*/ 2147483647 w 184"/>
                <a:gd name="T19" fmla="*/ 2147483647 h 334"/>
                <a:gd name="T20" fmla="*/ 2147483647 w 184"/>
                <a:gd name="T21" fmla="*/ 2147483647 h 334"/>
                <a:gd name="T22" fmla="*/ 2147483647 w 184"/>
                <a:gd name="T23" fmla="*/ 2147483647 h 334"/>
                <a:gd name="T24" fmla="*/ 0 w 184"/>
                <a:gd name="T25" fmla="*/ 2147483647 h 334"/>
                <a:gd name="T26" fmla="*/ 0 w 184"/>
                <a:gd name="T27" fmla="*/ 2147483647 h 334"/>
                <a:gd name="T28" fmla="*/ 0 w 184"/>
                <a:gd name="T29" fmla="*/ 2147483647 h 334"/>
                <a:gd name="T30" fmla="*/ 2147483647 w 184"/>
                <a:gd name="T31" fmla="*/ 2147483647 h 334"/>
                <a:gd name="T32" fmla="*/ 2147483647 w 184"/>
                <a:gd name="T33" fmla="*/ 2147483647 h 334"/>
                <a:gd name="T34" fmla="*/ 2147483647 w 184"/>
                <a:gd name="T35" fmla="*/ 2147483647 h 334"/>
                <a:gd name="T36" fmla="*/ 2147483647 w 184"/>
                <a:gd name="T37" fmla="*/ 2147483647 h 334"/>
                <a:gd name="T38" fmla="*/ 2147483647 w 184"/>
                <a:gd name="T39" fmla="*/ 2147483647 h 334"/>
                <a:gd name="T40" fmla="*/ 2147483647 w 184"/>
                <a:gd name="T41" fmla="*/ 2147483647 h 334"/>
                <a:gd name="T42" fmla="*/ 2147483647 w 184"/>
                <a:gd name="T43" fmla="*/ 2147483647 h 334"/>
                <a:gd name="T44" fmla="*/ 2147483647 w 184"/>
                <a:gd name="T45" fmla="*/ 2147483647 h 334"/>
                <a:gd name="T46" fmla="*/ 2147483647 w 184"/>
                <a:gd name="T47" fmla="*/ 2147483647 h 334"/>
                <a:gd name="T48" fmla="*/ 2147483647 w 184"/>
                <a:gd name="T49" fmla="*/ 2147483647 h 334"/>
                <a:gd name="T50" fmla="*/ 2147483647 w 184"/>
                <a:gd name="T51" fmla="*/ 2147483647 h 334"/>
                <a:gd name="T52" fmla="*/ 2147483647 w 184"/>
                <a:gd name="T53" fmla="*/ 2147483647 h 334"/>
                <a:gd name="T54" fmla="*/ 2147483647 w 184"/>
                <a:gd name="T55" fmla="*/ 2147483647 h 334"/>
                <a:gd name="T56" fmla="*/ 2147483647 w 184"/>
                <a:gd name="T57" fmla="*/ 2147483647 h 334"/>
                <a:gd name="T58" fmla="*/ 2147483647 w 184"/>
                <a:gd name="T59" fmla="*/ 2147483647 h 334"/>
                <a:gd name="T60" fmla="*/ 2147483647 w 184"/>
                <a:gd name="T61" fmla="*/ 2147483647 h 334"/>
                <a:gd name="T62" fmla="*/ 2147483647 w 184"/>
                <a:gd name="T63" fmla="*/ 2147483647 h 334"/>
                <a:gd name="T64" fmla="*/ 2147483647 w 184"/>
                <a:gd name="T65" fmla="*/ 2147483647 h 334"/>
                <a:gd name="T66" fmla="*/ 2147483647 w 184"/>
                <a:gd name="T67" fmla="*/ 2147483647 h 334"/>
                <a:gd name="T68" fmla="*/ 2147483647 w 184"/>
                <a:gd name="T69" fmla="*/ 2147483647 h 334"/>
                <a:gd name="T70" fmla="*/ 2147483647 w 184"/>
                <a:gd name="T71" fmla="*/ 2147483647 h 334"/>
                <a:gd name="T72" fmla="*/ 2147483647 w 184"/>
                <a:gd name="T73" fmla="*/ 2147483647 h 334"/>
                <a:gd name="T74" fmla="*/ 2147483647 w 184"/>
                <a:gd name="T75" fmla="*/ 2147483647 h 334"/>
                <a:gd name="T76" fmla="*/ 2147483647 w 184"/>
                <a:gd name="T77" fmla="*/ 2147483647 h 334"/>
                <a:gd name="T78" fmla="*/ 2147483647 w 184"/>
                <a:gd name="T79" fmla="*/ 2147483647 h 334"/>
                <a:gd name="T80" fmla="*/ 2147483647 w 184"/>
                <a:gd name="T81" fmla="*/ 2147483647 h 334"/>
                <a:gd name="T82" fmla="*/ 2147483647 w 184"/>
                <a:gd name="T83" fmla="*/ 2147483647 h 334"/>
                <a:gd name="T84" fmla="*/ 2147483647 w 184"/>
                <a:gd name="T85" fmla="*/ 2147483647 h 334"/>
                <a:gd name="T86" fmla="*/ 2147483647 w 184"/>
                <a:gd name="T87" fmla="*/ 2147483647 h 334"/>
                <a:gd name="T88" fmla="*/ 2147483647 w 184"/>
                <a:gd name="T89" fmla="*/ 2147483647 h 334"/>
                <a:gd name="T90" fmla="*/ 2147483647 w 184"/>
                <a:gd name="T91" fmla="*/ 2147483647 h 334"/>
                <a:gd name="T92" fmla="*/ 2147483647 w 184"/>
                <a:gd name="T93" fmla="*/ 2147483647 h 334"/>
                <a:gd name="T94" fmla="*/ 2147483647 w 184"/>
                <a:gd name="T95" fmla="*/ 0 h 334"/>
                <a:gd name="T96" fmla="*/ 2147483647 w 184"/>
                <a:gd name="T97" fmla="*/ 0 h 3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4"/>
                <a:gd name="T148" fmla="*/ 0 h 334"/>
                <a:gd name="T149" fmla="*/ 184 w 184"/>
                <a:gd name="T150" fmla="*/ 334 h 3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4" h="334">
                  <a:moveTo>
                    <a:pt x="97" y="0"/>
                  </a:moveTo>
                  <a:lnTo>
                    <a:pt x="93" y="7"/>
                  </a:lnTo>
                  <a:lnTo>
                    <a:pt x="93" y="15"/>
                  </a:lnTo>
                  <a:lnTo>
                    <a:pt x="91" y="21"/>
                  </a:lnTo>
                  <a:lnTo>
                    <a:pt x="91" y="28"/>
                  </a:lnTo>
                  <a:lnTo>
                    <a:pt x="89" y="36"/>
                  </a:lnTo>
                  <a:lnTo>
                    <a:pt x="87" y="41"/>
                  </a:lnTo>
                  <a:lnTo>
                    <a:pt x="85" y="49"/>
                  </a:lnTo>
                  <a:lnTo>
                    <a:pt x="85" y="55"/>
                  </a:lnTo>
                  <a:lnTo>
                    <a:pt x="81" y="66"/>
                  </a:lnTo>
                  <a:lnTo>
                    <a:pt x="76" y="78"/>
                  </a:lnTo>
                  <a:lnTo>
                    <a:pt x="72" y="87"/>
                  </a:lnTo>
                  <a:lnTo>
                    <a:pt x="68" y="98"/>
                  </a:lnTo>
                  <a:lnTo>
                    <a:pt x="62" y="106"/>
                  </a:lnTo>
                  <a:lnTo>
                    <a:pt x="59" y="114"/>
                  </a:lnTo>
                  <a:lnTo>
                    <a:pt x="53" y="121"/>
                  </a:lnTo>
                  <a:lnTo>
                    <a:pt x="49" y="131"/>
                  </a:lnTo>
                  <a:lnTo>
                    <a:pt x="45" y="136"/>
                  </a:lnTo>
                  <a:lnTo>
                    <a:pt x="40" y="144"/>
                  </a:lnTo>
                  <a:lnTo>
                    <a:pt x="34" y="150"/>
                  </a:lnTo>
                  <a:lnTo>
                    <a:pt x="32" y="157"/>
                  </a:lnTo>
                  <a:lnTo>
                    <a:pt x="21" y="169"/>
                  </a:lnTo>
                  <a:lnTo>
                    <a:pt x="13" y="178"/>
                  </a:lnTo>
                  <a:lnTo>
                    <a:pt x="7" y="190"/>
                  </a:lnTo>
                  <a:lnTo>
                    <a:pt x="3" y="203"/>
                  </a:lnTo>
                  <a:lnTo>
                    <a:pt x="0" y="207"/>
                  </a:lnTo>
                  <a:lnTo>
                    <a:pt x="0" y="212"/>
                  </a:lnTo>
                  <a:lnTo>
                    <a:pt x="0" y="220"/>
                  </a:lnTo>
                  <a:lnTo>
                    <a:pt x="0" y="228"/>
                  </a:lnTo>
                  <a:lnTo>
                    <a:pt x="0" y="233"/>
                  </a:lnTo>
                  <a:lnTo>
                    <a:pt x="3" y="243"/>
                  </a:lnTo>
                  <a:lnTo>
                    <a:pt x="5" y="251"/>
                  </a:lnTo>
                  <a:lnTo>
                    <a:pt x="11" y="260"/>
                  </a:lnTo>
                  <a:lnTo>
                    <a:pt x="13" y="268"/>
                  </a:lnTo>
                  <a:lnTo>
                    <a:pt x="19" y="275"/>
                  </a:lnTo>
                  <a:lnTo>
                    <a:pt x="22" y="283"/>
                  </a:lnTo>
                  <a:lnTo>
                    <a:pt x="30" y="290"/>
                  </a:lnTo>
                  <a:lnTo>
                    <a:pt x="36" y="296"/>
                  </a:lnTo>
                  <a:lnTo>
                    <a:pt x="45" y="304"/>
                  </a:lnTo>
                  <a:lnTo>
                    <a:pt x="51" y="309"/>
                  </a:lnTo>
                  <a:lnTo>
                    <a:pt x="60" y="313"/>
                  </a:lnTo>
                  <a:lnTo>
                    <a:pt x="68" y="317"/>
                  </a:lnTo>
                  <a:lnTo>
                    <a:pt x="78" y="321"/>
                  </a:lnTo>
                  <a:lnTo>
                    <a:pt x="85" y="325"/>
                  </a:lnTo>
                  <a:lnTo>
                    <a:pt x="95" y="327"/>
                  </a:lnTo>
                  <a:lnTo>
                    <a:pt x="102" y="328"/>
                  </a:lnTo>
                  <a:lnTo>
                    <a:pt x="112" y="330"/>
                  </a:lnTo>
                  <a:lnTo>
                    <a:pt x="119" y="332"/>
                  </a:lnTo>
                  <a:lnTo>
                    <a:pt x="129" y="334"/>
                  </a:lnTo>
                  <a:lnTo>
                    <a:pt x="135" y="332"/>
                  </a:lnTo>
                  <a:lnTo>
                    <a:pt x="142" y="332"/>
                  </a:lnTo>
                  <a:lnTo>
                    <a:pt x="150" y="330"/>
                  </a:lnTo>
                  <a:lnTo>
                    <a:pt x="157" y="330"/>
                  </a:lnTo>
                  <a:lnTo>
                    <a:pt x="169" y="325"/>
                  </a:lnTo>
                  <a:lnTo>
                    <a:pt x="176" y="317"/>
                  </a:lnTo>
                  <a:lnTo>
                    <a:pt x="182" y="308"/>
                  </a:lnTo>
                  <a:lnTo>
                    <a:pt x="184" y="296"/>
                  </a:lnTo>
                  <a:lnTo>
                    <a:pt x="182" y="289"/>
                  </a:lnTo>
                  <a:lnTo>
                    <a:pt x="178" y="283"/>
                  </a:lnTo>
                  <a:lnTo>
                    <a:pt x="176" y="275"/>
                  </a:lnTo>
                  <a:lnTo>
                    <a:pt x="173" y="268"/>
                  </a:lnTo>
                  <a:lnTo>
                    <a:pt x="167" y="256"/>
                  </a:lnTo>
                  <a:lnTo>
                    <a:pt x="161" y="249"/>
                  </a:lnTo>
                  <a:lnTo>
                    <a:pt x="155" y="241"/>
                  </a:lnTo>
                  <a:lnTo>
                    <a:pt x="152" y="233"/>
                  </a:lnTo>
                  <a:lnTo>
                    <a:pt x="146" y="224"/>
                  </a:lnTo>
                  <a:lnTo>
                    <a:pt x="142" y="216"/>
                  </a:lnTo>
                  <a:lnTo>
                    <a:pt x="138" y="207"/>
                  </a:lnTo>
                  <a:lnTo>
                    <a:pt x="135" y="201"/>
                  </a:lnTo>
                  <a:lnTo>
                    <a:pt x="131" y="193"/>
                  </a:lnTo>
                  <a:lnTo>
                    <a:pt x="127" y="186"/>
                  </a:lnTo>
                  <a:lnTo>
                    <a:pt x="123" y="178"/>
                  </a:lnTo>
                  <a:lnTo>
                    <a:pt x="121" y="171"/>
                  </a:lnTo>
                  <a:lnTo>
                    <a:pt x="117" y="163"/>
                  </a:lnTo>
                  <a:lnTo>
                    <a:pt x="114" y="157"/>
                  </a:lnTo>
                  <a:lnTo>
                    <a:pt x="112" y="150"/>
                  </a:lnTo>
                  <a:lnTo>
                    <a:pt x="112" y="144"/>
                  </a:lnTo>
                  <a:lnTo>
                    <a:pt x="108" y="136"/>
                  </a:lnTo>
                  <a:lnTo>
                    <a:pt x="106" y="131"/>
                  </a:lnTo>
                  <a:lnTo>
                    <a:pt x="104" y="125"/>
                  </a:lnTo>
                  <a:lnTo>
                    <a:pt x="104" y="117"/>
                  </a:lnTo>
                  <a:lnTo>
                    <a:pt x="102" y="106"/>
                  </a:lnTo>
                  <a:lnTo>
                    <a:pt x="104" y="95"/>
                  </a:lnTo>
                  <a:lnTo>
                    <a:pt x="104" y="83"/>
                  </a:lnTo>
                  <a:lnTo>
                    <a:pt x="106" y="72"/>
                  </a:lnTo>
                  <a:lnTo>
                    <a:pt x="110" y="62"/>
                  </a:lnTo>
                  <a:lnTo>
                    <a:pt x="116" y="53"/>
                  </a:lnTo>
                  <a:lnTo>
                    <a:pt x="119" y="41"/>
                  </a:lnTo>
                  <a:lnTo>
                    <a:pt x="121" y="34"/>
                  </a:lnTo>
                  <a:lnTo>
                    <a:pt x="121" y="26"/>
                  </a:lnTo>
                  <a:lnTo>
                    <a:pt x="123" y="21"/>
                  </a:lnTo>
                  <a:lnTo>
                    <a:pt x="121" y="11"/>
                  </a:lnTo>
                  <a:lnTo>
                    <a:pt x="116" y="5"/>
                  </a:lnTo>
                  <a:lnTo>
                    <a:pt x="110" y="2"/>
                  </a:lnTo>
                  <a:lnTo>
                    <a:pt x="102" y="0"/>
                  </a:lnTo>
                  <a:lnTo>
                    <a:pt x="97" y="0"/>
                  </a:lnTo>
                  <a:close/>
                </a:path>
              </a:pathLst>
            </a:custGeom>
            <a:solidFill>
              <a:srgbClr val="FFE06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05" name="Freeform 84"/>
            <p:cNvSpPr>
              <a:spLocks/>
            </p:cNvSpPr>
            <p:nvPr/>
          </p:nvSpPr>
          <p:spPr bwMode="auto">
            <a:xfrm>
              <a:off x="2970213" y="1981200"/>
              <a:ext cx="100012" cy="309563"/>
            </a:xfrm>
            <a:custGeom>
              <a:avLst/>
              <a:gdLst>
                <a:gd name="T0" fmla="*/ 2147483647 w 126"/>
                <a:gd name="T1" fmla="*/ 2147483647 h 390"/>
                <a:gd name="T2" fmla="*/ 2147483647 w 126"/>
                <a:gd name="T3" fmla="*/ 2147483647 h 390"/>
                <a:gd name="T4" fmla="*/ 2147483647 w 126"/>
                <a:gd name="T5" fmla="*/ 2147483647 h 390"/>
                <a:gd name="T6" fmla="*/ 2147483647 w 126"/>
                <a:gd name="T7" fmla="*/ 2147483647 h 390"/>
                <a:gd name="T8" fmla="*/ 2147483647 w 126"/>
                <a:gd name="T9" fmla="*/ 2147483647 h 390"/>
                <a:gd name="T10" fmla="*/ 2147483647 w 126"/>
                <a:gd name="T11" fmla="*/ 2147483647 h 390"/>
                <a:gd name="T12" fmla="*/ 2147483647 w 126"/>
                <a:gd name="T13" fmla="*/ 2147483647 h 390"/>
                <a:gd name="T14" fmla="*/ 2147483647 w 126"/>
                <a:gd name="T15" fmla="*/ 2147483647 h 390"/>
                <a:gd name="T16" fmla="*/ 2147483647 w 126"/>
                <a:gd name="T17" fmla="*/ 2147483647 h 390"/>
                <a:gd name="T18" fmla="*/ 2147483647 w 126"/>
                <a:gd name="T19" fmla="*/ 2147483647 h 390"/>
                <a:gd name="T20" fmla="*/ 2147483647 w 126"/>
                <a:gd name="T21" fmla="*/ 2147483647 h 390"/>
                <a:gd name="T22" fmla="*/ 2147483647 w 126"/>
                <a:gd name="T23" fmla="*/ 2147483647 h 390"/>
                <a:gd name="T24" fmla="*/ 2147483647 w 126"/>
                <a:gd name="T25" fmla="*/ 2147483647 h 390"/>
                <a:gd name="T26" fmla="*/ 2147483647 w 126"/>
                <a:gd name="T27" fmla="*/ 2147483647 h 390"/>
                <a:gd name="T28" fmla="*/ 2147483647 w 126"/>
                <a:gd name="T29" fmla="*/ 2147483647 h 390"/>
                <a:gd name="T30" fmla="*/ 2147483647 w 126"/>
                <a:gd name="T31" fmla="*/ 2147483647 h 390"/>
                <a:gd name="T32" fmla="*/ 2147483647 w 126"/>
                <a:gd name="T33" fmla="*/ 2147483647 h 390"/>
                <a:gd name="T34" fmla="*/ 0 w 126"/>
                <a:gd name="T35" fmla="*/ 2147483647 h 390"/>
                <a:gd name="T36" fmla="*/ 0 w 126"/>
                <a:gd name="T37" fmla="*/ 2147483647 h 390"/>
                <a:gd name="T38" fmla="*/ 2147483647 w 126"/>
                <a:gd name="T39" fmla="*/ 2147483647 h 390"/>
                <a:gd name="T40" fmla="*/ 2147483647 w 126"/>
                <a:gd name="T41" fmla="*/ 2147483647 h 390"/>
                <a:gd name="T42" fmla="*/ 2147483647 w 126"/>
                <a:gd name="T43" fmla="*/ 2147483647 h 390"/>
                <a:gd name="T44" fmla="*/ 2147483647 w 126"/>
                <a:gd name="T45" fmla="*/ 2147483647 h 390"/>
                <a:gd name="T46" fmla="*/ 2147483647 w 126"/>
                <a:gd name="T47" fmla="*/ 2147483647 h 390"/>
                <a:gd name="T48" fmla="*/ 2147483647 w 126"/>
                <a:gd name="T49" fmla="*/ 2147483647 h 390"/>
                <a:gd name="T50" fmla="*/ 2147483647 w 126"/>
                <a:gd name="T51" fmla="*/ 2147483647 h 390"/>
                <a:gd name="T52" fmla="*/ 2147483647 w 126"/>
                <a:gd name="T53" fmla="*/ 2147483647 h 390"/>
                <a:gd name="T54" fmla="*/ 2147483647 w 126"/>
                <a:gd name="T55" fmla="*/ 2147483647 h 390"/>
                <a:gd name="T56" fmla="*/ 2147483647 w 126"/>
                <a:gd name="T57" fmla="*/ 2147483647 h 390"/>
                <a:gd name="T58" fmla="*/ 2147483647 w 126"/>
                <a:gd name="T59" fmla="*/ 2147483647 h 390"/>
                <a:gd name="T60" fmla="*/ 2147483647 w 126"/>
                <a:gd name="T61" fmla="*/ 2147483647 h 390"/>
                <a:gd name="T62" fmla="*/ 2147483647 w 126"/>
                <a:gd name="T63" fmla="*/ 2147483647 h 390"/>
                <a:gd name="T64" fmla="*/ 2147483647 w 126"/>
                <a:gd name="T65" fmla="*/ 2147483647 h 390"/>
                <a:gd name="T66" fmla="*/ 2147483647 w 126"/>
                <a:gd name="T67" fmla="*/ 2147483647 h 390"/>
                <a:gd name="T68" fmla="*/ 2147483647 w 126"/>
                <a:gd name="T69" fmla="*/ 2147483647 h 390"/>
                <a:gd name="T70" fmla="*/ 2147483647 w 126"/>
                <a:gd name="T71" fmla="*/ 2147483647 h 390"/>
                <a:gd name="T72" fmla="*/ 2147483647 w 126"/>
                <a:gd name="T73" fmla="*/ 2147483647 h 390"/>
                <a:gd name="T74" fmla="*/ 2147483647 w 126"/>
                <a:gd name="T75" fmla="*/ 2147483647 h 390"/>
                <a:gd name="T76" fmla="*/ 2147483647 w 126"/>
                <a:gd name="T77" fmla="*/ 2147483647 h 390"/>
                <a:gd name="T78" fmla="*/ 2147483647 w 126"/>
                <a:gd name="T79" fmla="*/ 2147483647 h 390"/>
                <a:gd name="T80" fmla="*/ 2147483647 w 126"/>
                <a:gd name="T81" fmla="*/ 2147483647 h 390"/>
                <a:gd name="T82" fmla="*/ 2147483647 w 126"/>
                <a:gd name="T83" fmla="*/ 2147483647 h 390"/>
                <a:gd name="T84" fmla="*/ 2147483647 w 126"/>
                <a:gd name="T85" fmla="*/ 2147483647 h 390"/>
                <a:gd name="T86" fmla="*/ 2147483647 w 126"/>
                <a:gd name="T87" fmla="*/ 2147483647 h 390"/>
                <a:gd name="T88" fmla="*/ 2147483647 w 126"/>
                <a:gd name="T89" fmla="*/ 2147483647 h 390"/>
                <a:gd name="T90" fmla="*/ 2147483647 w 126"/>
                <a:gd name="T91" fmla="*/ 2147483647 h 390"/>
                <a:gd name="T92" fmla="*/ 2147483647 w 126"/>
                <a:gd name="T93" fmla="*/ 2147483647 h 390"/>
                <a:gd name="T94" fmla="*/ 2147483647 w 126"/>
                <a:gd name="T95" fmla="*/ 2147483647 h 390"/>
                <a:gd name="T96" fmla="*/ 2147483647 w 126"/>
                <a:gd name="T97" fmla="*/ 2147483647 h 390"/>
                <a:gd name="T98" fmla="*/ 2147483647 w 126"/>
                <a:gd name="T99" fmla="*/ 2147483647 h 390"/>
                <a:gd name="T100" fmla="*/ 2147483647 w 126"/>
                <a:gd name="T101" fmla="*/ 2147483647 h 390"/>
                <a:gd name="T102" fmla="*/ 2147483647 w 126"/>
                <a:gd name="T103" fmla="*/ 2147483647 h 390"/>
                <a:gd name="T104" fmla="*/ 2147483647 w 126"/>
                <a:gd name="T105" fmla="*/ 2147483647 h 390"/>
                <a:gd name="T106" fmla="*/ 2147483647 w 126"/>
                <a:gd name="T107" fmla="*/ 2147483647 h 390"/>
                <a:gd name="T108" fmla="*/ 2147483647 w 126"/>
                <a:gd name="T109" fmla="*/ 2147483647 h 390"/>
                <a:gd name="T110" fmla="*/ 2147483647 w 126"/>
                <a:gd name="T111" fmla="*/ 2147483647 h 390"/>
                <a:gd name="T112" fmla="*/ 2147483647 w 126"/>
                <a:gd name="T113" fmla="*/ 2147483647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
                <a:gd name="T172" fmla="*/ 0 h 390"/>
                <a:gd name="T173" fmla="*/ 126 w 126"/>
                <a:gd name="T174" fmla="*/ 390 h 3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 h="390">
                  <a:moveTo>
                    <a:pt x="99" y="48"/>
                  </a:moveTo>
                  <a:lnTo>
                    <a:pt x="97" y="59"/>
                  </a:lnTo>
                  <a:lnTo>
                    <a:pt x="96" y="70"/>
                  </a:lnTo>
                  <a:lnTo>
                    <a:pt x="94" y="76"/>
                  </a:lnTo>
                  <a:lnTo>
                    <a:pt x="94" y="84"/>
                  </a:lnTo>
                  <a:lnTo>
                    <a:pt x="92" y="89"/>
                  </a:lnTo>
                  <a:lnTo>
                    <a:pt x="92" y="95"/>
                  </a:lnTo>
                  <a:lnTo>
                    <a:pt x="88" y="105"/>
                  </a:lnTo>
                  <a:lnTo>
                    <a:pt x="86" y="116"/>
                  </a:lnTo>
                  <a:lnTo>
                    <a:pt x="84" y="126"/>
                  </a:lnTo>
                  <a:lnTo>
                    <a:pt x="82" y="137"/>
                  </a:lnTo>
                  <a:lnTo>
                    <a:pt x="77" y="146"/>
                  </a:lnTo>
                  <a:lnTo>
                    <a:pt x="73" y="154"/>
                  </a:lnTo>
                  <a:lnTo>
                    <a:pt x="69" y="164"/>
                  </a:lnTo>
                  <a:lnTo>
                    <a:pt x="65" y="173"/>
                  </a:lnTo>
                  <a:lnTo>
                    <a:pt x="61" y="181"/>
                  </a:lnTo>
                  <a:lnTo>
                    <a:pt x="58" y="190"/>
                  </a:lnTo>
                  <a:lnTo>
                    <a:pt x="54" y="198"/>
                  </a:lnTo>
                  <a:lnTo>
                    <a:pt x="50" y="205"/>
                  </a:lnTo>
                  <a:lnTo>
                    <a:pt x="46" y="213"/>
                  </a:lnTo>
                  <a:lnTo>
                    <a:pt x="42" y="221"/>
                  </a:lnTo>
                  <a:lnTo>
                    <a:pt x="37" y="228"/>
                  </a:lnTo>
                  <a:lnTo>
                    <a:pt x="35" y="236"/>
                  </a:lnTo>
                  <a:lnTo>
                    <a:pt x="29" y="241"/>
                  </a:lnTo>
                  <a:lnTo>
                    <a:pt x="27" y="251"/>
                  </a:lnTo>
                  <a:lnTo>
                    <a:pt x="23" y="257"/>
                  </a:lnTo>
                  <a:lnTo>
                    <a:pt x="19" y="264"/>
                  </a:lnTo>
                  <a:lnTo>
                    <a:pt x="16" y="270"/>
                  </a:lnTo>
                  <a:lnTo>
                    <a:pt x="14" y="278"/>
                  </a:lnTo>
                  <a:lnTo>
                    <a:pt x="10" y="283"/>
                  </a:lnTo>
                  <a:lnTo>
                    <a:pt x="8" y="291"/>
                  </a:lnTo>
                  <a:lnTo>
                    <a:pt x="6" y="297"/>
                  </a:lnTo>
                  <a:lnTo>
                    <a:pt x="4" y="304"/>
                  </a:lnTo>
                  <a:lnTo>
                    <a:pt x="2" y="312"/>
                  </a:lnTo>
                  <a:lnTo>
                    <a:pt x="2" y="319"/>
                  </a:lnTo>
                  <a:lnTo>
                    <a:pt x="0" y="325"/>
                  </a:lnTo>
                  <a:lnTo>
                    <a:pt x="0" y="331"/>
                  </a:lnTo>
                  <a:lnTo>
                    <a:pt x="0" y="337"/>
                  </a:lnTo>
                  <a:lnTo>
                    <a:pt x="2" y="342"/>
                  </a:lnTo>
                  <a:lnTo>
                    <a:pt x="8" y="352"/>
                  </a:lnTo>
                  <a:lnTo>
                    <a:pt x="16" y="359"/>
                  </a:lnTo>
                  <a:lnTo>
                    <a:pt x="25" y="367"/>
                  </a:lnTo>
                  <a:lnTo>
                    <a:pt x="37" y="373"/>
                  </a:lnTo>
                  <a:lnTo>
                    <a:pt x="42" y="375"/>
                  </a:lnTo>
                  <a:lnTo>
                    <a:pt x="48" y="378"/>
                  </a:lnTo>
                  <a:lnTo>
                    <a:pt x="54" y="380"/>
                  </a:lnTo>
                  <a:lnTo>
                    <a:pt x="59" y="382"/>
                  </a:lnTo>
                  <a:lnTo>
                    <a:pt x="71" y="384"/>
                  </a:lnTo>
                  <a:lnTo>
                    <a:pt x="84" y="386"/>
                  </a:lnTo>
                  <a:lnTo>
                    <a:pt x="94" y="388"/>
                  </a:lnTo>
                  <a:lnTo>
                    <a:pt x="105" y="390"/>
                  </a:lnTo>
                  <a:lnTo>
                    <a:pt x="113" y="390"/>
                  </a:lnTo>
                  <a:lnTo>
                    <a:pt x="120" y="390"/>
                  </a:lnTo>
                  <a:lnTo>
                    <a:pt x="124" y="390"/>
                  </a:lnTo>
                  <a:lnTo>
                    <a:pt x="126" y="390"/>
                  </a:lnTo>
                  <a:lnTo>
                    <a:pt x="124" y="390"/>
                  </a:lnTo>
                  <a:lnTo>
                    <a:pt x="122" y="390"/>
                  </a:lnTo>
                  <a:lnTo>
                    <a:pt x="118" y="388"/>
                  </a:lnTo>
                  <a:lnTo>
                    <a:pt x="113" y="386"/>
                  </a:lnTo>
                  <a:lnTo>
                    <a:pt x="105" y="384"/>
                  </a:lnTo>
                  <a:lnTo>
                    <a:pt x="97" y="382"/>
                  </a:lnTo>
                  <a:lnTo>
                    <a:pt x="90" y="378"/>
                  </a:lnTo>
                  <a:lnTo>
                    <a:pt x="82" y="376"/>
                  </a:lnTo>
                  <a:lnTo>
                    <a:pt x="73" y="371"/>
                  </a:lnTo>
                  <a:lnTo>
                    <a:pt x="65" y="367"/>
                  </a:lnTo>
                  <a:lnTo>
                    <a:pt x="56" y="359"/>
                  </a:lnTo>
                  <a:lnTo>
                    <a:pt x="50" y="354"/>
                  </a:lnTo>
                  <a:lnTo>
                    <a:pt x="42" y="346"/>
                  </a:lnTo>
                  <a:lnTo>
                    <a:pt x="37" y="338"/>
                  </a:lnTo>
                  <a:lnTo>
                    <a:pt x="33" y="329"/>
                  </a:lnTo>
                  <a:lnTo>
                    <a:pt x="31" y="319"/>
                  </a:lnTo>
                  <a:lnTo>
                    <a:pt x="29" y="308"/>
                  </a:lnTo>
                  <a:lnTo>
                    <a:pt x="29" y="297"/>
                  </a:lnTo>
                  <a:lnTo>
                    <a:pt x="31" y="283"/>
                  </a:lnTo>
                  <a:lnTo>
                    <a:pt x="35" y="274"/>
                  </a:lnTo>
                  <a:lnTo>
                    <a:pt x="37" y="266"/>
                  </a:lnTo>
                  <a:lnTo>
                    <a:pt x="38" y="260"/>
                  </a:lnTo>
                  <a:lnTo>
                    <a:pt x="42" y="255"/>
                  </a:lnTo>
                  <a:lnTo>
                    <a:pt x="44" y="249"/>
                  </a:lnTo>
                  <a:lnTo>
                    <a:pt x="52" y="238"/>
                  </a:lnTo>
                  <a:lnTo>
                    <a:pt x="59" y="226"/>
                  </a:lnTo>
                  <a:lnTo>
                    <a:pt x="63" y="219"/>
                  </a:lnTo>
                  <a:lnTo>
                    <a:pt x="65" y="213"/>
                  </a:lnTo>
                  <a:lnTo>
                    <a:pt x="71" y="205"/>
                  </a:lnTo>
                  <a:lnTo>
                    <a:pt x="75" y="202"/>
                  </a:lnTo>
                  <a:lnTo>
                    <a:pt x="78" y="194"/>
                  </a:lnTo>
                  <a:lnTo>
                    <a:pt x="82" y="188"/>
                  </a:lnTo>
                  <a:lnTo>
                    <a:pt x="86" y="181"/>
                  </a:lnTo>
                  <a:lnTo>
                    <a:pt x="90" y="175"/>
                  </a:lnTo>
                  <a:lnTo>
                    <a:pt x="94" y="169"/>
                  </a:lnTo>
                  <a:lnTo>
                    <a:pt x="97" y="162"/>
                  </a:lnTo>
                  <a:lnTo>
                    <a:pt x="99" y="156"/>
                  </a:lnTo>
                  <a:lnTo>
                    <a:pt x="103" y="150"/>
                  </a:lnTo>
                  <a:lnTo>
                    <a:pt x="105" y="143"/>
                  </a:lnTo>
                  <a:lnTo>
                    <a:pt x="109" y="139"/>
                  </a:lnTo>
                  <a:lnTo>
                    <a:pt x="113" y="131"/>
                  </a:lnTo>
                  <a:lnTo>
                    <a:pt x="115" y="126"/>
                  </a:lnTo>
                  <a:lnTo>
                    <a:pt x="116" y="120"/>
                  </a:lnTo>
                  <a:lnTo>
                    <a:pt x="118" y="112"/>
                  </a:lnTo>
                  <a:lnTo>
                    <a:pt x="118" y="107"/>
                  </a:lnTo>
                  <a:lnTo>
                    <a:pt x="120" y="99"/>
                  </a:lnTo>
                  <a:lnTo>
                    <a:pt x="120" y="88"/>
                  </a:lnTo>
                  <a:lnTo>
                    <a:pt x="120" y="78"/>
                  </a:lnTo>
                  <a:lnTo>
                    <a:pt x="118" y="65"/>
                  </a:lnTo>
                  <a:lnTo>
                    <a:pt x="118" y="55"/>
                  </a:lnTo>
                  <a:lnTo>
                    <a:pt x="115" y="46"/>
                  </a:lnTo>
                  <a:lnTo>
                    <a:pt x="113" y="38"/>
                  </a:lnTo>
                  <a:lnTo>
                    <a:pt x="109" y="29"/>
                  </a:lnTo>
                  <a:lnTo>
                    <a:pt x="105" y="21"/>
                  </a:lnTo>
                  <a:lnTo>
                    <a:pt x="101" y="15"/>
                  </a:lnTo>
                  <a:lnTo>
                    <a:pt x="99" y="11"/>
                  </a:lnTo>
                  <a:lnTo>
                    <a:pt x="96" y="2"/>
                  </a:lnTo>
                  <a:lnTo>
                    <a:pt x="94" y="0"/>
                  </a:lnTo>
                  <a:lnTo>
                    <a:pt x="99" y="4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06" name="Freeform 85"/>
            <p:cNvSpPr>
              <a:spLocks/>
            </p:cNvSpPr>
            <p:nvPr/>
          </p:nvSpPr>
          <p:spPr bwMode="auto">
            <a:xfrm>
              <a:off x="3086100" y="2036763"/>
              <a:ext cx="88900" cy="239713"/>
            </a:xfrm>
            <a:custGeom>
              <a:avLst/>
              <a:gdLst>
                <a:gd name="T0" fmla="*/ 2147483647 w 110"/>
                <a:gd name="T1" fmla="*/ 2147483647 h 303"/>
                <a:gd name="T2" fmla="*/ 2147483647 w 110"/>
                <a:gd name="T3" fmla="*/ 2147483647 h 303"/>
                <a:gd name="T4" fmla="*/ 2147483647 w 110"/>
                <a:gd name="T5" fmla="*/ 2147483647 h 303"/>
                <a:gd name="T6" fmla="*/ 2147483647 w 110"/>
                <a:gd name="T7" fmla="*/ 2147483647 h 303"/>
                <a:gd name="T8" fmla="*/ 2147483647 w 110"/>
                <a:gd name="T9" fmla="*/ 2147483647 h 303"/>
                <a:gd name="T10" fmla="*/ 2147483647 w 110"/>
                <a:gd name="T11" fmla="*/ 2147483647 h 303"/>
                <a:gd name="T12" fmla="*/ 2147483647 w 110"/>
                <a:gd name="T13" fmla="*/ 2147483647 h 303"/>
                <a:gd name="T14" fmla="*/ 2147483647 w 110"/>
                <a:gd name="T15" fmla="*/ 2147483647 h 303"/>
                <a:gd name="T16" fmla="*/ 2147483647 w 110"/>
                <a:gd name="T17" fmla="*/ 2147483647 h 303"/>
                <a:gd name="T18" fmla="*/ 2147483647 w 110"/>
                <a:gd name="T19" fmla="*/ 2147483647 h 303"/>
                <a:gd name="T20" fmla="*/ 2147483647 w 110"/>
                <a:gd name="T21" fmla="*/ 2147483647 h 303"/>
                <a:gd name="T22" fmla="*/ 2147483647 w 110"/>
                <a:gd name="T23" fmla="*/ 2147483647 h 303"/>
                <a:gd name="T24" fmla="*/ 2147483647 w 110"/>
                <a:gd name="T25" fmla="*/ 2147483647 h 303"/>
                <a:gd name="T26" fmla="*/ 2147483647 w 110"/>
                <a:gd name="T27" fmla="*/ 2147483647 h 303"/>
                <a:gd name="T28" fmla="*/ 2147483647 w 110"/>
                <a:gd name="T29" fmla="*/ 2147483647 h 303"/>
                <a:gd name="T30" fmla="*/ 2147483647 w 110"/>
                <a:gd name="T31" fmla="*/ 2147483647 h 303"/>
                <a:gd name="T32" fmla="*/ 2147483647 w 110"/>
                <a:gd name="T33" fmla="*/ 2147483647 h 303"/>
                <a:gd name="T34" fmla="*/ 2147483647 w 110"/>
                <a:gd name="T35" fmla="*/ 2147483647 h 303"/>
                <a:gd name="T36" fmla="*/ 2147483647 w 110"/>
                <a:gd name="T37" fmla="*/ 2147483647 h 303"/>
                <a:gd name="T38" fmla="*/ 2147483647 w 110"/>
                <a:gd name="T39" fmla="*/ 2147483647 h 303"/>
                <a:gd name="T40" fmla="*/ 2147483647 w 110"/>
                <a:gd name="T41" fmla="*/ 2147483647 h 303"/>
                <a:gd name="T42" fmla="*/ 2147483647 w 110"/>
                <a:gd name="T43" fmla="*/ 2147483647 h 303"/>
                <a:gd name="T44" fmla="*/ 2147483647 w 110"/>
                <a:gd name="T45" fmla="*/ 2147483647 h 303"/>
                <a:gd name="T46" fmla="*/ 2147483647 w 110"/>
                <a:gd name="T47" fmla="*/ 2147483647 h 303"/>
                <a:gd name="T48" fmla="*/ 2147483647 w 110"/>
                <a:gd name="T49" fmla="*/ 2147483647 h 303"/>
                <a:gd name="T50" fmla="*/ 2147483647 w 110"/>
                <a:gd name="T51" fmla="*/ 2147483647 h 303"/>
                <a:gd name="T52" fmla="*/ 2147483647 w 110"/>
                <a:gd name="T53" fmla="*/ 2147483647 h 303"/>
                <a:gd name="T54" fmla="*/ 2147483647 w 110"/>
                <a:gd name="T55" fmla="*/ 2147483647 h 303"/>
                <a:gd name="T56" fmla="*/ 2147483647 w 110"/>
                <a:gd name="T57" fmla="*/ 2147483647 h 303"/>
                <a:gd name="T58" fmla="*/ 2147483647 w 110"/>
                <a:gd name="T59" fmla="*/ 2147483647 h 303"/>
                <a:gd name="T60" fmla="*/ 2147483647 w 110"/>
                <a:gd name="T61" fmla="*/ 2147483647 h 303"/>
                <a:gd name="T62" fmla="*/ 2147483647 w 110"/>
                <a:gd name="T63" fmla="*/ 2147483647 h 303"/>
                <a:gd name="T64" fmla="*/ 2147483647 w 110"/>
                <a:gd name="T65" fmla="*/ 2147483647 h 303"/>
                <a:gd name="T66" fmla="*/ 2147483647 w 110"/>
                <a:gd name="T67" fmla="*/ 2147483647 h 303"/>
                <a:gd name="T68" fmla="*/ 2147483647 w 110"/>
                <a:gd name="T69" fmla="*/ 2147483647 h 303"/>
                <a:gd name="T70" fmla="*/ 2147483647 w 110"/>
                <a:gd name="T71" fmla="*/ 2147483647 h 303"/>
                <a:gd name="T72" fmla="*/ 2147483647 w 110"/>
                <a:gd name="T73" fmla="*/ 2147483647 h 303"/>
                <a:gd name="T74" fmla="*/ 2147483647 w 110"/>
                <a:gd name="T75" fmla="*/ 2147483647 h 303"/>
                <a:gd name="T76" fmla="*/ 2147483647 w 110"/>
                <a:gd name="T77" fmla="*/ 2147483647 h 303"/>
                <a:gd name="T78" fmla="*/ 2147483647 w 110"/>
                <a:gd name="T79" fmla="*/ 2147483647 h 303"/>
                <a:gd name="T80" fmla="*/ 2147483647 w 110"/>
                <a:gd name="T81" fmla="*/ 2147483647 h 303"/>
                <a:gd name="T82" fmla="*/ 0 w 110"/>
                <a:gd name="T83" fmla="*/ 2147483647 h 303"/>
                <a:gd name="T84" fmla="*/ 2147483647 w 110"/>
                <a:gd name="T85" fmla="*/ 2147483647 h 3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303"/>
                <a:gd name="T131" fmla="*/ 110 w 110"/>
                <a:gd name="T132" fmla="*/ 303 h 3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303">
                  <a:moveTo>
                    <a:pt x="7" y="299"/>
                  </a:moveTo>
                  <a:lnTo>
                    <a:pt x="17" y="291"/>
                  </a:lnTo>
                  <a:lnTo>
                    <a:pt x="28" y="286"/>
                  </a:lnTo>
                  <a:lnTo>
                    <a:pt x="38" y="280"/>
                  </a:lnTo>
                  <a:lnTo>
                    <a:pt x="47" y="274"/>
                  </a:lnTo>
                  <a:lnTo>
                    <a:pt x="55" y="267"/>
                  </a:lnTo>
                  <a:lnTo>
                    <a:pt x="63" y="261"/>
                  </a:lnTo>
                  <a:lnTo>
                    <a:pt x="68" y="255"/>
                  </a:lnTo>
                  <a:lnTo>
                    <a:pt x="74" y="249"/>
                  </a:lnTo>
                  <a:lnTo>
                    <a:pt x="78" y="242"/>
                  </a:lnTo>
                  <a:lnTo>
                    <a:pt x="82" y="234"/>
                  </a:lnTo>
                  <a:lnTo>
                    <a:pt x="82" y="229"/>
                  </a:lnTo>
                  <a:lnTo>
                    <a:pt x="83" y="221"/>
                  </a:lnTo>
                  <a:lnTo>
                    <a:pt x="82" y="213"/>
                  </a:lnTo>
                  <a:lnTo>
                    <a:pt x="80" y="206"/>
                  </a:lnTo>
                  <a:lnTo>
                    <a:pt x="74" y="196"/>
                  </a:lnTo>
                  <a:lnTo>
                    <a:pt x="68" y="189"/>
                  </a:lnTo>
                  <a:lnTo>
                    <a:pt x="61" y="179"/>
                  </a:lnTo>
                  <a:lnTo>
                    <a:pt x="53" y="170"/>
                  </a:lnTo>
                  <a:lnTo>
                    <a:pt x="47" y="160"/>
                  </a:lnTo>
                  <a:lnTo>
                    <a:pt x="42" y="151"/>
                  </a:lnTo>
                  <a:lnTo>
                    <a:pt x="36" y="141"/>
                  </a:lnTo>
                  <a:lnTo>
                    <a:pt x="30" y="132"/>
                  </a:lnTo>
                  <a:lnTo>
                    <a:pt x="25" y="120"/>
                  </a:lnTo>
                  <a:lnTo>
                    <a:pt x="21" y="113"/>
                  </a:lnTo>
                  <a:lnTo>
                    <a:pt x="17" y="103"/>
                  </a:lnTo>
                  <a:lnTo>
                    <a:pt x="13" y="92"/>
                  </a:lnTo>
                  <a:lnTo>
                    <a:pt x="9" y="84"/>
                  </a:lnTo>
                  <a:lnTo>
                    <a:pt x="7" y="76"/>
                  </a:lnTo>
                  <a:lnTo>
                    <a:pt x="6" y="69"/>
                  </a:lnTo>
                  <a:lnTo>
                    <a:pt x="4" y="61"/>
                  </a:lnTo>
                  <a:lnTo>
                    <a:pt x="4" y="54"/>
                  </a:lnTo>
                  <a:lnTo>
                    <a:pt x="6" y="48"/>
                  </a:lnTo>
                  <a:lnTo>
                    <a:pt x="6" y="42"/>
                  </a:lnTo>
                  <a:lnTo>
                    <a:pt x="7" y="35"/>
                  </a:lnTo>
                  <a:lnTo>
                    <a:pt x="7" y="29"/>
                  </a:lnTo>
                  <a:lnTo>
                    <a:pt x="9" y="25"/>
                  </a:lnTo>
                  <a:lnTo>
                    <a:pt x="13" y="16"/>
                  </a:lnTo>
                  <a:lnTo>
                    <a:pt x="19" y="10"/>
                  </a:lnTo>
                  <a:lnTo>
                    <a:pt x="26" y="2"/>
                  </a:lnTo>
                  <a:lnTo>
                    <a:pt x="30" y="0"/>
                  </a:lnTo>
                  <a:lnTo>
                    <a:pt x="30" y="2"/>
                  </a:lnTo>
                  <a:lnTo>
                    <a:pt x="30" y="8"/>
                  </a:lnTo>
                  <a:lnTo>
                    <a:pt x="30" y="16"/>
                  </a:lnTo>
                  <a:lnTo>
                    <a:pt x="30" y="21"/>
                  </a:lnTo>
                  <a:lnTo>
                    <a:pt x="30" y="33"/>
                  </a:lnTo>
                  <a:lnTo>
                    <a:pt x="32" y="42"/>
                  </a:lnTo>
                  <a:lnTo>
                    <a:pt x="34" y="54"/>
                  </a:lnTo>
                  <a:lnTo>
                    <a:pt x="36" y="63"/>
                  </a:lnTo>
                  <a:lnTo>
                    <a:pt x="38" y="76"/>
                  </a:lnTo>
                  <a:lnTo>
                    <a:pt x="38" y="80"/>
                  </a:lnTo>
                  <a:lnTo>
                    <a:pt x="40" y="88"/>
                  </a:lnTo>
                  <a:lnTo>
                    <a:pt x="40" y="94"/>
                  </a:lnTo>
                  <a:lnTo>
                    <a:pt x="44" y="99"/>
                  </a:lnTo>
                  <a:lnTo>
                    <a:pt x="45" y="111"/>
                  </a:lnTo>
                  <a:lnTo>
                    <a:pt x="51" y="122"/>
                  </a:lnTo>
                  <a:lnTo>
                    <a:pt x="57" y="133"/>
                  </a:lnTo>
                  <a:lnTo>
                    <a:pt x="63" y="143"/>
                  </a:lnTo>
                  <a:lnTo>
                    <a:pt x="66" y="151"/>
                  </a:lnTo>
                  <a:lnTo>
                    <a:pt x="72" y="160"/>
                  </a:lnTo>
                  <a:lnTo>
                    <a:pt x="78" y="166"/>
                  </a:lnTo>
                  <a:lnTo>
                    <a:pt x="83" y="171"/>
                  </a:lnTo>
                  <a:lnTo>
                    <a:pt x="87" y="177"/>
                  </a:lnTo>
                  <a:lnTo>
                    <a:pt x="93" y="185"/>
                  </a:lnTo>
                  <a:lnTo>
                    <a:pt x="97" y="190"/>
                  </a:lnTo>
                  <a:lnTo>
                    <a:pt x="101" y="196"/>
                  </a:lnTo>
                  <a:lnTo>
                    <a:pt x="106" y="204"/>
                  </a:lnTo>
                  <a:lnTo>
                    <a:pt x="110" y="213"/>
                  </a:lnTo>
                  <a:lnTo>
                    <a:pt x="110" y="223"/>
                  </a:lnTo>
                  <a:lnTo>
                    <a:pt x="110" y="234"/>
                  </a:lnTo>
                  <a:lnTo>
                    <a:pt x="106" y="238"/>
                  </a:lnTo>
                  <a:lnTo>
                    <a:pt x="101" y="246"/>
                  </a:lnTo>
                  <a:lnTo>
                    <a:pt x="93" y="251"/>
                  </a:lnTo>
                  <a:lnTo>
                    <a:pt x="85" y="259"/>
                  </a:lnTo>
                  <a:lnTo>
                    <a:pt x="74" y="265"/>
                  </a:lnTo>
                  <a:lnTo>
                    <a:pt x="63" y="270"/>
                  </a:lnTo>
                  <a:lnTo>
                    <a:pt x="51" y="278"/>
                  </a:lnTo>
                  <a:lnTo>
                    <a:pt x="40" y="284"/>
                  </a:lnTo>
                  <a:lnTo>
                    <a:pt x="28" y="289"/>
                  </a:lnTo>
                  <a:lnTo>
                    <a:pt x="21" y="295"/>
                  </a:lnTo>
                  <a:lnTo>
                    <a:pt x="11" y="297"/>
                  </a:lnTo>
                  <a:lnTo>
                    <a:pt x="6" y="301"/>
                  </a:lnTo>
                  <a:lnTo>
                    <a:pt x="0" y="301"/>
                  </a:lnTo>
                  <a:lnTo>
                    <a:pt x="0" y="303"/>
                  </a:lnTo>
                  <a:lnTo>
                    <a:pt x="2" y="301"/>
                  </a:lnTo>
                  <a:lnTo>
                    <a:pt x="7" y="29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07" name="Freeform 86"/>
            <p:cNvSpPr>
              <a:spLocks/>
            </p:cNvSpPr>
            <p:nvPr/>
          </p:nvSpPr>
          <p:spPr bwMode="auto">
            <a:xfrm>
              <a:off x="3063875" y="2249488"/>
              <a:ext cx="20637" cy="120650"/>
            </a:xfrm>
            <a:custGeom>
              <a:avLst/>
              <a:gdLst>
                <a:gd name="T0" fmla="*/ 0 w 25"/>
                <a:gd name="T1" fmla="*/ 2147483647 h 152"/>
                <a:gd name="T2" fmla="*/ 0 w 25"/>
                <a:gd name="T3" fmla="*/ 2147483647 h 152"/>
                <a:gd name="T4" fmla="*/ 0 w 25"/>
                <a:gd name="T5" fmla="*/ 2147483647 h 152"/>
                <a:gd name="T6" fmla="*/ 0 w 25"/>
                <a:gd name="T7" fmla="*/ 2147483647 h 152"/>
                <a:gd name="T8" fmla="*/ 0 w 25"/>
                <a:gd name="T9" fmla="*/ 2147483647 h 152"/>
                <a:gd name="T10" fmla="*/ 0 w 25"/>
                <a:gd name="T11" fmla="*/ 2147483647 h 152"/>
                <a:gd name="T12" fmla="*/ 2147483647 w 25"/>
                <a:gd name="T13" fmla="*/ 2147483647 h 152"/>
                <a:gd name="T14" fmla="*/ 2147483647 w 25"/>
                <a:gd name="T15" fmla="*/ 2147483647 h 152"/>
                <a:gd name="T16" fmla="*/ 2147483647 w 25"/>
                <a:gd name="T17" fmla="*/ 2147483647 h 152"/>
                <a:gd name="T18" fmla="*/ 2147483647 w 25"/>
                <a:gd name="T19" fmla="*/ 2147483647 h 152"/>
                <a:gd name="T20" fmla="*/ 2147483647 w 25"/>
                <a:gd name="T21" fmla="*/ 2147483647 h 152"/>
                <a:gd name="T22" fmla="*/ 2147483647 w 25"/>
                <a:gd name="T23" fmla="*/ 2147483647 h 152"/>
                <a:gd name="T24" fmla="*/ 2147483647 w 25"/>
                <a:gd name="T25" fmla="*/ 2147483647 h 152"/>
                <a:gd name="T26" fmla="*/ 2147483647 w 25"/>
                <a:gd name="T27" fmla="*/ 2147483647 h 152"/>
                <a:gd name="T28" fmla="*/ 2147483647 w 25"/>
                <a:gd name="T29" fmla="*/ 2147483647 h 152"/>
                <a:gd name="T30" fmla="*/ 2147483647 w 25"/>
                <a:gd name="T31" fmla="*/ 2147483647 h 152"/>
                <a:gd name="T32" fmla="*/ 2147483647 w 25"/>
                <a:gd name="T33" fmla="*/ 2147483647 h 152"/>
                <a:gd name="T34" fmla="*/ 2147483647 w 25"/>
                <a:gd name="T35" fmla="*/ 2147483647 h 152"/>
                <a:gd name="T36" fmla="*/ 2147483647 w 25"/>
                <a:gd name="T37" fmla="*/ 2147483647 h 152"/>
                <a:gd name="T38" fmla="*/ 2147483647 w 25"/>
                <a:gd name="T39" fmla="*/ 2147483647 h 152"/>
                <a:gd name="T40" fmla="*/ 2147483647 w 25"/>
                <a:gd name="T41" fmla="*/ 2147483647 h 152"/>
                <a:gd name="T42" fmla="*/ 2147483647 w 25"/>
                <a:gd name="T43" fmla="*/ 2147483647 h 152"/>
                <a:gd name="T44" fmla="*/ 2147483647 w 25"/>
                <a:gd name="T45" fmla="*/ 2147483647 h 152"/>
                <a:gd name="T46" fmla="*/ 2147483647 w 25"/>
                <a:gd name="T47" fmla="*/ 2147483647 h 152"/>
                <a:gd name="T48" fmla="*/ 2147483647 w 25"/>
                <a:gd name="T49" fmla="*/ 2147483647 h 152"/>
                <a:gd name="T50" fmla="*/ 2147483647 w 25"/>
                <a:gd name="T51" fmla="*/ 2147483647 h 152"/>
                <a:gd name="T52" fmla="*/ 2147483647 w 25"/>
                <a:gd name="T53" fmla="*/ 2147483647 h 152"/>
                <a:gd name="T54" fmla="*/ 2147483647 w 25"/>
                <a:gd name="T55" fmla="*/ 2147483647 h 152"/>
                <a:gd name="T56" fmla="*/ 2147483647 w 25"/>
                <a:gd name="T57" fmla="*/ 2147483647 h 152"/>
                <a:gd name="T58" fmla="*/ 2147483647 w 25"/>
                <a:gd name="T59" fmla="*/ 2147483647 h 152"/>
                <a:gd name="T60" fmla="*/ 2147483647 w 25"/>
                <a:gd name="T61" fmla="*/ 2147483647 h 152"/>
                <a:gd name="T62" fmla="*/ 2147483647 w 25"/>
                <a:gd name="T63" fmla="*/ 2147483647 h 152"/>
                <a:gd name="T64" fmla="*/ 2147483647 w 25"/>
                <a:gd name="T65" fmla="*/ 2147483647 h 152"/>
                <a:gd name="T66" fmla="*/ 2147483647 w 25"/>
                <a:gd name="T67" fmla="*/ 2147483647 h 152"/>
                <a:gd name="T68" fmla="*/ 2147483647 w 25"/>
                <a:gd name="T69" fmla="*/ 2147483647 h 152"/>
                <a:gd name="T70" fmla="*/ 2147483647 w 25"/>
                <a:gd name="T71" fmla="*/ 2147483647 h 152"/>
                <a:gd name="T72" fmla="*/ 2147483647 w 25"/>
                <a:gd name="T73" fmla="*/ 0 h 152"/>
                <a:gd name="T74" fmla="*/ 0 w 25"/>
                <a:gd name="T75" fmla="*/ 2147483647 h 152"/>
                <a:gd name="T76" fmla="*/ 0 w 25"/>
                <a:gd name="T77" fmla="*/ 2147483647 h 1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
                <a:gd name="T118" fmla="*/ 0 h 152"/>
                <a:gd name="T119" fmla="*/ 25 w 25"/>
                <a:gd name="T120" fmla="*/ 152 h 1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 h="152">
                  <a:moveTo>
                    <a:pt x="0" y="23"/>
                  </a:moveTo>
                  <a:lnTo>
                    <a:pt x="0" y="35"/>
                  </a:lnTo>
                  <a:lnTo>
                    <a:pt x="0" y="46"/>
                  </a:lnTo>
                  <a:lnTo>
                    <a:pt x="0" y="52"/>
                  </a:lnTo>
                  <a:lnTo>
                    <a:pt x="0" y="59"/>
                  </a:lnTo>
                  <a:lnTo>
                    <a:pt x="0" y="65"/>
                  </a:lnTo>
                  <a:lnTo>
                    <a:pt x="2" y="73"/>
                  </a:lnTo>
                  <a:lnTo>
                    <a:pt x="2" y="78"/>
                  </a:lnTo>
                  <a:lnTo>
                    <a:pt x="2" y="84"/>
                  </a:lnTo>
                  <a:lnTo>
                    <a:pt x="2" y="92"/>
                  </a:lnTo>
                  <a:lnTo>
                    <a:pt x="2" y="97"/>
                  </a:lnTo>
                  <a:lnTo>
                    <a:pt x="2" y="103"/>
                  </a:lnTo>
                  <a:lnTo>
                    <a:pt x="2" y="109"/>
                  </a:lnTo>
                  <a:lnTo>
                    <a:pt x="2" y="114"/>
                  </a:lnTo>
                  <a:lnTo>
                    <a:pt x="2" y="122"/>
                  </a:lnTo>
                  <a:lnTo>
                    <a:pt x="2" y="132"/>
                  </a:lnTo>
                  <a:lnTo>
                    <a:pt x="2" y="139"/>
                  </a:lnTo>
                  <a:lnTo>
                    <a:pt x="4" y="147"/>
                  </a:lnTo>
                  <a:lnTo>
                    <a:pt x="4" y="151"/>
                  </a:lnTo>
                  <a:lnTo>
                    <a:pt x="4" y="152"/>
                  </a:lnTo>
                  <a:lnTo>
                    <a:pt x="8" y="152"/>
                  </a:lnTo>
                  <a:lnTo>
                    <a:pt x="8" y="149"/>
                  </a:lnTo>
                  <a:lnTo>
                    <a:pt x="12" y="141"/>
                  </a:lnTo>
                  <a:lnTo>
                    <a:pt x="12" y="132"/>
                  </a:lnTo>
                  <a:lnTo>
                    <a:pt x="16" y="120"/>
                  </a:lnTo>
                  <a:lnTo>
                    <a:pt x="16" y="109"/>
                  </a:lnTo>
                  <a:lnTo>
                    <a:pt x="17" y="97"/>
                  </a:lnTo>
                  <a:lnTo>
                    <a:pt x="17" y="86"/>
                  </a:lnTo>
                  <a:lnTo>
                    <a:pt x="21" y="75"/>
                  </a:lnTo>
                  <a:lnTo>
                    <a:pt x="21" y="63"/>
                  </a:lnTo>
                  <a:lnTo>
                    <a:pt x="23" y="52"/>
                  </a:lnTo>
                  <a:lnTo>
                    <a:pt x="23" y="40"/>
                  </a:lnTo>
                  <a:lnTo>
                    <a:pt x="23" y="31"/>
                  </a:lnTo>
                  <a:lnTo>
                    <a:pt x="23" y="21"/>
                  </a:lnTo>
                  <a:lnTo>
                    <a:pt x="25" y="16"/>
                  </a:lnTo>
                  <a:lnTo>
                    <a:pt x="25" y="8"/>
                  </a:lnTo>
                  <a:lnTo>
                    <a:pt x="25" y="0"/>
                  </a:lnTo>
                  <a:lnTo>
                    <a:pt x="0" y="2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08" name="Freeform 87"/>
            <p:cNvSpPr>
              <a:spLocks/>
            </p:cNvSpPr>
            <p:nvPr/>
          </p:nvSpPr>
          <p:spPr bwMode="auto">
            <a:xfrm>
              <a:off x="3041650" y="2162175"/>
              <a:ext cx="58737" cy="85725"/>
            </a:xfrm>
            <a:custGeom>
              <a:avLst/>
              <a:gdLst>
                <a:gd name="T0" fmla="*/ 2147483647 w 74"/>
                <a:gd name="T1" fmla="*/ 2147483647 h 109"/>
                <a:gd name="T2" fmla="*/ 2147483647 w 74"/>
                <a:gd name="T3" fmla="*/ 2147483647 h 109"/>
                <a:gd name="T4" fmla="*/ 2147483647 w 74"/>
                <a:gd name="T5" fmla="*/ 2147483647 h 109"/>
                <a:gd name="T6" fmla="*/ 2147483647 w 74"/>
                <a:gd name="T7" fmla="*/ 2147483647 h 109"/>
                <a:gd name="T8" fmla="*/ 2147483647 w 74"/>
                <a:gd name="T9" fmla="*/ 2147483647 h 109"/>
                <a:gd name="T10" fmla="*/ 2147483647 w 74"/>
                <a:gd name="T11" fmla="*/ 2147483647 h 109"/>
                <a:gd name="T12" fmla="*/ 2147483647 w 74"/>
                <a:gd name="T13" fmla="*/ 2147483647 h 109"/>
                <a:gd name="T14" fmla="*/ 2147483647 w 74"/>
                <a:gd name="T15" fmla="*/ 2147483647 h 109"/>
                <a:gd name="T16" fmla="*/ 2147483647 w 74"/>
                <a:gd name="T17" fmla="*/ 2147483647 h 109"/>
                <a:gd name="T18" fmla="*/ 0 w 74"/>
                <a:gd name="T19" fmla="*/ 2147483647 h 109"/>
                <a:gd name="T20" fmla="*/ 2147483647 w 74"/>
                <a:gd name="T21" fmla="*/ 2147483647 h 109"/>
                <a:gd name="T22" fmla="*/ 2147483647 w 74"/>
                <a:gd name="T23" fmla="*/ 2147483647 h 109"/>
                <a:gd name="T24" fmla="*/ 2147483647 w 74"/>
                <a:gd name="T25" fmla="*/ 2147483647 h 109"/>
                <a:gd name="T26" fmla="*/ 2147483647 w 74"/>
                <a:gd name="T27" fmla="*/ 2147483647 h 109"/>
                <a:gd name="T28" fmla="*/ 2147483647 w 74"/>
                <a:gd name="T29" fmla="*/ 2147483647 h 109"/>
                <a:gd name="T30" fmla="*/ 2147483647 w 74"/>
                <a:gd name="T31" fmla="*/ 2147483647 h 109"/>
                <a:gd name="T32" fmla="*/ 2147483647 w 74"/>
                <a:gd name="T33" fmla="*/ 2147483647 h 109"/>
                <a:gd name="T34" fmla="*/ 2147483647 w 74"/>
                <a:gd name="T35" fmla="*/ 2147483647 h 109"/>
                <a:gd name="T36" fmla="*/ 2147483647 w 74"/>
                <a:gd name="T37" fmla="*/ 2147483647 h 109"/>
                <a:gd name="T38" fmla="*/ 2147483647 w 74"/>
                <a:gd name="T39" fmla="*/ 2147483647 h 109"/>
                <a:gd name="T40" fmla="*/ 2147483647 w 74"/>
                <a:gd name="T41" fmla="*/ 2147483647 h 109"/>
                <a:gd name="T42" fmla="*/ 2147483647 w 74"/>
                <a:gd name="T43" fmla="*/ 2147483647 h 109"/>
                <a:gd name="T44" fmla="*/ 2147483647 w 74"/>
                <a:gd name="T45" fmla="*/ 2147483647 h 109"/>
                <a:gd name="T46" fmla="*/ 2147483647 w 74"/>
                <a:gd name="T47" fmla="*/ 2147483647 h 109"/>
                <a:gd name="T48" fmla="*/ 2147483647 w 74"/>
                <a:gd name="T49" fmla="*/ 2147483647 h 109"/>
                <a:gd name="T50" fmla="*/ 2147483647 w 74"/>
                <a:gd name="T51" fmla="*/ 2147483647 h 109"/>
                <a:gd name="T52" fmla="*/ 2147483647 w 74"/>
                <a:gd name="T53" fmla="*/ 2147483647 h 109"/>
                <a:gd name="T54" fmla="*/ 2147483647 w 74"/>
                <a:gd name="T55" fmla="*/ 2147483647 h 109"/>
                <a:gd name="T56" fmla="*/ 2147483647 w 74"/>
                <a:gd name="T57" fmla="*/ 2147483647 h 109"/>
                <a:gd name="T58" fmla="*/ 2147483647 w 74"/>
                <a:gd name="T59" fmla="*/ 2147483647 h 109"/>
                <a:gd name="T60" fmla="*/ 2147483647 w 74"/>
                <a:gd name="T61" fmla="*/ 2147483647 h 109"/>
                <a:gd name="T62" fmla="*/ 2147483647 w 74"/>
                <a:gd name="T63" fmla="*/ 2147483647 h 109"/>
                <a:gd name="T64" fmla="*/ 2147483647 w 74"/>
                <a:gd name="T65" fmla="*/ 2147483647 h 109"/>
                <a:gd name="T66" fmla="*/ 2147483647 w 74"/>
                <a:gd name="T67" fmla="*/ 2147483647 h 109"/>
                <a:gd name="T68" fmla="*/ 2147483647 w 74"/>
                <a:gd name="T69" fmla="*/ 2147483647 h 109"/>
                <a:gd name="T70" fmla="*/ 2147483647 w 74"/>
                <a:gd name="T71" fmla="*/ 0 h 109"/>
                <a:gd name="T72" fmla="*/ 2147483647 w 74"/>
                <a:gd name="T73" fmla="*/ 2147483647 h 109"/>
                <a:gd name="T74" fmla="*/ 2147483647 w 74"/>
                <a:gd name="T75" fmla="*/ 2147483647 h 109"/>
                <a:gd name="T76" fmla="*/ 2147483647 w 74"/>
                <a:gd name="T77" fmla="*/ 2147483647 h 109"/>
                <a:gd name="T78" fmla="*/ 2147483647 w 74"/>
                <a:gd name="T79" fmla="*/ 2147483647 h 109"/>
                <a:gd name="T80" fmla="*/ 2147483647 w 74"/>
                <a:gd name="T81" fmla="*/ 2147483647 h 109"/>
                <a:gd name="T82" fmla="*/ 2147483647 w 74"/>
                <a:gd name="T83" fmla="*/ 2147483647 h 1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
                <a:gd name="T127" fmla="*/ 0 h 109"/>
                <a:gd name="T128" fmla="*/ 74 w 74"/>
                <a:gd name="T129" fmla="*/ 109 h 1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 h="109">
                  <a:moveTo>
                    <a:pt x="40" y="12"/>
                  </a:moveTo>
                  <a:lnTo>
                    <a:pt x="32" y="13"/>
                  </a:lnTo>
                  <a:lnTo>
                    <a:pt x="26" y="15"/>
                  </a:lnTo>
                  <a:lnTo>
                    <a:pt x="21" y="17"/>
                  </a:lnTo>
                  <a:lnTo>
                    <a:pt x="17" y="21"/>
                  </a:lnTo>
                  <a:lnTo>
                    <a:pt x="11" y="27"/>
                  </a:lnTo>
                  <a:lnTo>
                    <a:pt x="7" y="34"/>
                  </a:lnTo>
                  <a:lnTo>
                    <a:pt x="2" y="42"/>
                  </a:lnTo>
                  <a:lnTo>
                    <a:pt x="2" y="51"/>
                  </a:lnTo>
                  <a:lnTo>
                    <a:pt x="0" y="59"/>
                  </a:lnTo>
                  <a:lnTo>
                    <a:pt x="2" y="69"/>
                  </a:lnTo>
                  <a:lnTo>
                    <a:pt x="2" y="76"/>
                  </a:lnTo>
                  <a:lnTo>
                    <a:pt x="6" y="84"/>
                  </a:lnTo>
                  <a:lnTo>
                    <a:pt x="9" y="90"/>
                  </a:lnTo>
                  <a:lnTo>
                    <a:pt x="13" y="97"/>
                  </a:lnTo>
                  <a:lnTo>
                    <a:pt x="21" y="105"/>
                  </a:lnTo>
                  <a:lnTo>
                    <a:pt x="28" y="109"/>
                  </a:lnTo>
                  <a:lnTo>
                    <a:pt x="34" y="107"/>
                  </a:lnTo>
                  <a:lnTo>
                    <a:pt x="42" y="103"/>
                  </a:lnTo>
                  <a:lnTo>
                    <a:pt x="49" y="99"/>
                  </a:lnTo>
                  <a:lnTo>
                    <a:pt x="55" y="95"/>
                  </a:lnTo>
                  <a:lnTo>
                    <a:pt x="59" y="90"/>
                  </a:lnTo>
                  <a:lnTo>
                    <a:pt x="64" y="84"/>
                  </a:lnTo>
                  <a:lnTo>
                    <a:pt x="64" y="78"/>
                  </a:lnTo>
                  <a:lnTo>
                    <a:pt x="63" y="72"/>
                  </a:lnTo>
                  <a:lnTo>
                    <a:pt x="59" y="65"/>
                  </a:lnTo>
                  <a:lnTo>
                    <a:pt x="59" y="55"/>
                  </a:lnTo>
                  <a:lnTo>
                    <a:pt x="59" y="46"/>
                  </a:lnTo>
                  <a:lnTo>
                    <a:pt x="63" y="36"/>
                  </a:lnTo>
                  <a:lnTo>
                    <a:pt x="66" y="25"/>
                  </a:lnTo>
                  <a:lnTo>
                    <a:pt x="68" y="17"/>
                  </a:lnTo>
                  <a:lnTo>
                    <a:pt x="72" y="12"/>
                  </a:lnTo>
                  <a:lnTo>
                    <a:pt x="74" y="12"/>
                  </a:lnTo>
                  <a:lnTo>
                    <a:pt x="74" y="4"/>
                  </a:lnTo>
                  <a:lnTo>
                    <a:pt x="72" y="2"/>
                  </a:lnTo>
                  <a:lnTo>
                    <a:pt x="64" y="0"/>
                  </a:lnTo>
                  <a:lnTo>
                    <a:pt x="59" y="4"/>
                  </a:lnTo>
                  <a:lnTo>
                    <a:pt x="51" y="6"/>
                  </a:lnTo>
                  <a:lnTo>
                    <a:pt x="45" y="10"/>
                  </a:lnTo>
                  <a:lnTo>
                    <a:pt x="40" y="10"/>
                  </a:lnTo>
                  <a:lnTo>
                    <a:pt x="40" y="12"/>
                  </a:lnTo>
                  <a:close/>
                </a:path>
              </a:pathLst>
            </a:custGeom>
            <a:solidFill>
              <a:srgbClr val="FFB3E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09" name="Freeform 88"/>
            <p:cNvSpPr>
              <a:spLocks/>
            </p:cNvSpPr>
            <p:nvPr/>
          </p:nvSpPr>
          <p:spPr bwMode="auto">
            <a:xfrm>
              <a:off x="2933700" y="2308225"/>
              <a:ext cx="261937" cy="107950"/>
            </a:xfrm>
            <a:custGeom>
              <a:avLst/>
              <a:gdLst>
                <a:gd name="T0" fmla="*/ 2147483647 w 329"/>
                <a:gd name="T1" fmla="*/ 2147483647 h 135"/>
                <a:gd name="T2" fmla="*/ 2147483647 w 329"/>
                <a:gd name="T3" fmla="*/ 2147483647 h 135"/>
                <a:gd name="T4" fmla="*/ 2147483647 w 329"/>
                <a:gd name="T5" fmla="*/ 2147483647 h 135"/>
                <a:gd name="T6" fmla="*/ 2147483647 w 329"/>
                <a:gd name="T7" fmla="*/ 2147483647 h 135"/>
                <a:gd name="T8" fmla="*/ 2147483647 w 329"/>
                <a:gd name="T9" fmla="*/ 2147483647 h 135"/>
                <a:gd name="T10" fmla="*/ 2147483647 w 329"/>
                <a:gd name="T11" fmla="*/ 2147483647 h 135"/>
                <a:gd name="T12" fmla="*/ 2147483647 w 329"/>
                <a:gd name="T13" fmla="*/ 2147483647 h 135"/>
                <a:gd name="T14" fmla="*/ 2147483647 w 329"/>
                <a:gd name="T15" fmla="*/ 2147483647 h 135"/>
                <a:gd name="T16" fmla="*/ 2147483647 w 329"/>
                <a:gd name="T17" fmla="*/ 2147483647 h 135"/>
                <a:gd name="T18" fmla="*/ 2147483647 w 329"/>
                <a:gd name="T19" fmla="*/ 2147483647 h 135"/>
                <a:gd name="T20" fmla="*/ 2147483647 w 329"/>
                <a:gd name="T21" fmla="*/ 2147483647 h 135"/>
                <a:gd name="T22" fmla="*/ 2147483647 w 329"/>
                <a:gd name="T23" fmla="*/ 2147483647 h 135"/>
                <a:gd name="T24" fmla="*/ 2147483647 w 329"/>
                <a:gd name="T25" fmla="*/ 2147483647 h 135"/>
                <a:gd name="T26" fmla="*/ 2147483647 w 329"/>
                <a:gd name="T27" fmla="*/ 2147483647 h 135"/>
                <a:gd name="T28" fmla="*/ 2147483647 w 329"/>
                <a:gd name="T29" fmla="*/ 2147483647 h 135"/>
                <a:gd name="T30" fmla="*/ 2147483647 w 329"/>
                <a:gd name="T31" fmla="*/ 2147483647 h 135"/>
                <a:gd name="T32" fmla="*/ 2147483647 w 329"/>
                <a:gd name="T33" fmla="*/ 2147483647 h 135"/>
                <a:gd name="T34" fmla="*/ 2147483647 w 329"/>
                <a:gd name="T35" fmla="*/ 2147483647 h 135"/>
                <a:gd name="T36" fmla="*/ 2147483647 w 329"/>
                <a:gd name="T37" fmla="*/ 2147483647 h 135"/>
                <a:gd name="T38" fmla="*/ 2147483647 w 329"/>
                <a:gd name="T39" fmla="*/ 2147483647 h 135"/>
                <a:gd name="T40" fmla="*/ 2147483647 w 329"/>
                <a:gd name="T41" fmla="*/ 2147483647 h 135"/>
                <a:gd name="T42" fmla="*/ 2147483647 w 329"/>
                <a:gd name="T43" fmla="*/ 2147483647 h 135"/>
                <a:gd name="T44" fmla="*/ 2147483647 w 329"/>
                <a:gd name="T45" fmla="*/ 2147483647 h 135"/>
                <a:gd name="T46" fmla="*/ 2147483647 w 329"/>
                <a:gd name="T47" fmla="*/ 2147483647 h 135"/>
                <a:gd name="T48" fmla="*/ 2147483647 w 329"/>
                <a:gd name="T49" fmla="*/ 2147483647 h 135"/>
                <a:gd name="T50" fmla="*/ 2147483647 w 329"/>
                <a:gd name="T51" fmla="*/ 2147483647 h 135"/>
                <a:gd name="T52" fmla="*/ 2147483647 w 329"/>
                <a:gd name="T53" fmla="*/ 2147483647 h 135"/>
                <a:gd name="T54" fmla="*/ 2147483647 w 329"/>
                <a:gd name="T55" fmla="*/ 2147483647 h 135"/>
                <a:gd name="T56" fmla="*/ 2147483647 w 329"/>
                <a:gd name="T57" fmla="*/ 0 h 135"/>
                <a:gd name="T58" fmla="*/ 2147483647 w 329"/>
                <a:gd name="T59" fmla="*/ 0 h 135"/>
                <a:gd name="T60" fmla="*/ 2147483647 w 329"/>
                <a:gd name="T61" fmla="*/ 0 h 135"/>
                <a:gd name="T62" fmla="*/ 2147483647 w 329"/>
                <a:gd name="T63" fmla="*/ 2147483647 h 135"/>
                <a:gd name="T64" fmla="*/ 2147483647 w 329"/>
                <a:gd name="T65" fmla="*/ 2147483647 h 135"/>
                <a:gd name="T66" fmla="*/ 2147483647 w 329"/>
                <a:gd name="T67" fmla="*/ 2147483647 h 135"/>
                <a:gd name="T68" fmla="*/ 2147483647 w 329"/>
                <a:gd name="T69" fmla="*/ 2147483647 h 135"/>
                <a:gd name="T70" fmla="*/ 2147483647 w 329"/>
                <a:gd name="T71" fmla="*/ 2147483647 h 135"/>
                <a:gd name="T72" fmla="*/ 2147483647 w 329"/>
                <a:gd name="T73" fmla="*/ 2147483647 h 135"/>
                <a:gd name="T74" fmla="*/ 2147483647 w 329"/>
                <a:gd name="T75" fmla="*/ 2147483647 h 135"/>
                <a:gd name="T76" fmla="*/ 2147483647 w 329"/>
                <a:gd name="T77" fmla="*/ 2147483647 h 135"/>
                <a:gd name="T78" fmla="*/ 2147483647 w 329"/>
                <a:gd name="T79" fmla="*/ 2147483647 h 135"/>
                <a:gd name="T80" fmla="*/ 2147483647 w 329"/>
                <a:gd name="T81" fmla="*/ 2147483647 h 135"/>
                <a:gd name="T82" fmla="*/ 2147483647 w 329"/>
                <a:gd name="T83" fmla="*/ 2147483647 h 135"/>
                <a:gd name="T84" fmla="*/ 2147483647 w 329"/>
                <a:gd name="T85" fmla="*/ 2147483647 h 135"/>
                <a:gd name="T86" fmla="*/ 2147483647 w 329"/>
                <a:gd name="T87" fmla="*/ 2147483647 h 135"/>
                <a:gd name="T88" fmla="*/ 2147483647 w 329"/>
                <a:gd name="T89" fmla="*/ 2147483647 h 135"/>
                <a:gd name="T90" fmla="*/ 2147483647 w 329"/>
                <a:gd name="T91" fmla="*/ 2147483647 h 135"/>
                <a:gd name="T92" fmla="*/ 2147483647 w 329"/>
                <a:gd name="T93" fmla="*/ 2147483647 h 135"/>
                <a:gd name="T94" fmla="*/ 2147483647 w 329"/>
                <a:gd name="T95" fmla="*/ 2147483647 h 135"/>
                <a:gd name="T96" fmla="*/ 2147483647 w 329"/>
                <a:gd name="T97" fmla="*/ 2147483647 h 135"/>
                <a:gd name="T98" fmla="*/ 2147483647 w 329"/>
                <a:gd name="T99" fmla="*/ 2147483647 h 135"/>
                <a:gd name="T100" fmla="*/ 2147483647 w 329"/>
                <a:gd name="T101" fmla="*/ 2147483647 h 135"/>
                <a:gd name="T102" fmla="*/ 2147483647 w 329"/>
                <a:gd name="T103" fmla="*/ 2147483647 h 135"/>
                <a:gd name="T104" fmla="*/ 2147483647 w 329"/>
                <a:gd name="T105" fmla="*/ 2147483647 h 135"/>
                <a:gd name="T106" fmla="*/ 2147483647 w 329"/>
                <a:gd name="T107" fmla="*/ 2147483647 h 135"/>
                <a:gd name="T108" fmla="*/ 2147483647 w 329"/>
                <a:gd name="T109" fmla="*/ 2147483647 h 135"/>
                <a:gd name="T110" fmla="*/ 2147483647 w 329"/>
                <a:gd name="T111" fmla="*/ 2147483647 h 135"/>
                <a:gd name="T112" fmla="*/ 2147483647 w 329"/>
                <a:gd name="T113" fmla="*/ 2147483647 h 135"/>
                <a:gd name="T114" fmla="*/ 2147483647 w 329"/>
                <a:gd name="T115" fmla="*/ 2147483647 h 135"/>
                <a:gd name="T116" fmla="*/ 2147483647 w 329"/>
                <a:gd name="T117" fmla="*/ 2147483647 h 135"/>
                <a:gd name="T118" fmla="*/ 0 w 329"/>
                <a:gd name="T119" fmla="*/ 2147483647 h 1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9"/>
                <a:gd name="T181" fmla="*/ 0 h 135"/>
                <a:gd name="T182" fmla="*/ 329 w 329"/>
                <a:gd name="T183" fmla="*/ 135 h 1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9" h="135">
                  <a:moveTo>
                    <a:pt x="0" y="51"/>
                  </a:moveTo>
                  <a:lnTo>
                    <a:pt x="4" y="62"/>
                  </a:lnTo>
                  <a:lnTo>
                    <a:pt x="9" y="74"/>
                  </a:lnTo>
                  <a:lnTo>
                    <a:pt x="15" y="83"/>
                  </a:lnTo>
                  <a:lnTo>
                    <a:pt x="25" y="93"/>
                  </a:lnTo>
                  <a:lnTo>
                    <a:pt x="32" y="100"/>
                  </a:lnTo>
                  <a:lnTo>
                    <a:pt x="42" y="108"/>
                  </a:lnTo>
                  <a:lnTo>
                    <a:pt x="51" y="114"/>
                  </a:lnTo>
                  <a:lnTo>
                    <a:pt x="64" y="121"/>
                  </a:lnTo>
                  <a:lnTo>
                    <a:pt x="74" y="123"/>
                  </a:lnTo>
                  <a:lnTo>
                    <a:pt x="87" y="129"/>
                  </a:lnTo>
                  <a:lnTo>
                    <a:pt x="93" y="129"/>
                  </a:lnTo>
                  <a:lnTo>
                    <a:pt x="101" y="131"/>
                  </a:lnTo>
                  <a:lnTo>
                    <a:pt x="106" y="131"/>
                  </a:lnTo>
                  <a:lnTo>
                    <a:pt x="114" y="133"/>
                  </a:lnTo>
                  <a:lnTo>
                    <a:pt x="120" y="133"/>
                  </a:lnTo>
                  <a:lnTo>
                    <a:pt x="127" y="133"/>
                  </a:lnTo>
                  <a:lnTo>
                    <a:pt x="133" y="133"/>
                  </a:lnTo>
                  <a:lnTo>
                    <a:pt x="139" y="135"/>
                  </a:lnTo>
                  <a:lnTo>
                    <a:pt x="146" y="135"/>
                  </a:lnTo>
                  <a:lnTo>
                    <a:pt x="154" y="135"/>
                  </a:lnTo>
                  <a:lnTo>
                    <a:pt x="160" y="135"/>
                  </a:lnTo>
                  <a:lnTo>
                    <a:pt x="167" y="135"/>
                  </a:lnTo>
                  <a:lnTo>
                    <a:pt x="175" y="133"/>
                  </a:lnTo>
                  <a:lnTo>
                    <a:pt x="180" y="133"/>
                  </a:lnTo>
                  <a:lnTo>
                    <a:pt x="188" y="131"/>
                  </a:lnTo>
                  <a:lnTo>
                    <a:pt x="194" y="131"/>
                  </a:lnTo>
                  <a:lnTo>
                    <a:pt x="201" y="129"/>
                  </a:lnTo>
                  <a:lnTo>
                    <a:pt x="207" y="127"/>
                  </a:lnTo>
                  <a:lnTo>
                    <a:pt x="215" y="125"/>
                  </a:lnTo>
                  <a:lnTo>
                    <a:pt x="220" y="125"/>
                  </a:lnTo>
                  <a:lnTo>
                    <a:pt x="226" y="123"/>
                  </a:lnTo>
                  <a:lnTo>
                    <a:pt x="232" y="121"/>
                  </a:lnTo>
                  <a:lnTo>
                    <a:pt x="237" y="119"/>
                  </a:lnTo>
                  <a:lnTo>
                    <a:pt x="245" y="117"/>
                  </a:lnTo>
                  <a:lnTo>
                    <a:pt x="256" y="114"/>
                  </a:lnTo>
                  <a:lnTo>
                    <a:pt x="268" y="110"/>
                  </a:lnTo>
                  <a:lnTo>
                    <a:pt x="277" y="104"/>
                  </a:lnTo>
                  <a:lnTo>
                    <a:pt x="287" y="98"/>
                  </a:lnTo>
                  <a:lnTo>
                    <a:pt x="294" y="93"/>
                  </a:lnTo>
                  <a:lnTo>
                    <a:pt x="304" y="89"/>
                  </a:lnTo>
                  <a:lnTo>
                    <a:pt x="310" y="81"/>
                  </a:lnTo>
                  <a:lnTo>
                    <a:pt x="315" y="76"/>
                  </a:lnTo>
                  <a:lnTo>
                    <a:pt x="321" y="72"/>
                  </a:lnTo>
                  <a:lnTo>
                    <a:pt x="325" y="66"/>
                  </a:lnTo>
                  <a:lnTo>
                    <a:pt x="327" y="58"/>
                  </a:lnTo>
                  <a:lnTo>
                    <a:pt x="329" y="53"/>
                  </a:lnTo>
                  <a:lnTo>
                    <a:pt x="329" y="47"/>
                  </a:lnTo>
                  <a:lnTo>
                    <a:pt x="329" y="43"/>
                  </a:lnTo>
                  <a:lnTo>
                    <a:pt x="327" y="34"/>
                  </a:lnTo>
                  <a:lnTo>
                    <a:pt x="323" y="26"/>
                  </a:lnTo>
                  <a:lnTo>
                    <a:pt x="315" y="19"/>
                  </a:lnTo>
                  <a:lnTo>
                    <a:pt x="310" y="15"/>
                  </a:lnTo>
                  <a:lnTo>
                    <a:pt x="302" y="11"/>
                  </a:lnTo>
                  <a:lnTo>
                    <a:pt x="294" y="7"/>
                  </a:lnTo>
                  <a:lnTo>
                    <a:pt x="285" y="3"/>
                  </a:lnTo>
                  <a:lnTo>
                    <a:pt x="275" y="1"/>
                  </a:lnTo>
                  <a:lnTo>
                    <a:pt x="266" y="0"/>
                  </a:lnTo>
                  <a:lnTo>
                    <a:pt x="258" y="0"/>
                  </a:lnTo>
                  <a:lnTo>
                    <a:pt x="253" y="0"/>
                  </a:lnTo>
                  <a:lnTo>
                    <a:pt x="249" y="0"/>
                  </a:lnTo>
                  <a:lnTo>
                    <a:pt x="243" y="0"/>
                  </a:lnTo>
                  <a:lnTo>
                    <a:pt x="245" y="0"/>
                  </a:lnTo>
                  <a:lnTo>
                    <a:pt x="253" y="3"/>
                  </a:lnTo>
                  <a:lnTo>
                    <a:pt x="256" y="5"/>
                  </a:lnTo>
                  <a:lnTo>
                    <a:pt x="264" y="9"/>
                  </a:lnTo>
                  <a:lnTo>
                    <a:pt x="270" y="13"/>
                  </a:lnTo>
                  <a:lnTo>
                    <a:pt x="275" y="17"/>
                  </a:lnTo>
                  <a:lnTo>
                    <a:pt x="287" y="26"/>
                  </a:lnTo>
                  <a:lnTo>
                    <a:pt x="296" y="38"/>
                  </a:lnTo>
                  <a:lnTo>
                    <a:pt x="298" y="43"/>
                  </a:lnTo>
                  <a:lnTo>
                    <a:pt x="302" y="49"/>
                  </a:lnTo>
                  <a:lnTo>
                    <a:pt x="302" y="57"/>
                  </a:lnTo>
                  <a:lnTo>
                    <a:pt x="304" y="62"/>
                  </a:lnTo>
                  <a:lnTo>
                    <a:pt x="300" y="68"/>
                  </a:lnTo>
                  <a:lnTo>
                    <a:pt x="294" y="76"/>
                  </a:lnTo>
                  <a:lnTo>
                    <a:pt x="287" y="81"/>
                  </a:lnTo>
                  <a:lnTo>
                    <a:pt x="277" y="87"/>
                  </a:lnTo>
                  <a:lnTo>
                    <a:pt x="270" y="89"/>
                  </a:lnTo>
                  <a:lnTo>
                    <a:pt x="264" y="91"/>
                  </a:lnTo>
                  <a:lnTo>
                    <a:pt x="256" y="93"/>
                  </a:lnTo>
                  <a:lnTo>
                    <a:pt x="249" y="96"/>
                  </a:lnTo>
                  <a:lnTo>
                    <a:pt x="241" y="96"/>
                  </a:lnTo>
                  <a:lnTo>
                    <a:pt x="234" y="100"/>
                  </a:lnTo>
                  <a:lnTo>
                    <a:pt x="226" y="102"/>
                  </a:lnTo>
                  <a:lnTo>
                    <a:pt x="218" y="104"/>
                  </a:lnTo>
                  <a:lnTo>
                    <a:pt x="209" y="104"/>
                  </a:lnTo>
                  <a:lnTo>
                    <a:pt x="201" y="106"/>
                  </a:lnTo>
                  <a:lnTo>
                    <a:pt x="192" y="108"/>
                  </a:lnTo>
                  <a:lnTo>
                    <a:pt x="184" y="108"/>
                  </a:lnTo>
                  <a:lnTo>
                    <a:pt x="175" y="108"/>
                  </a:lnTo>
                  <a:lnTo>
                    <a:pt x="167" y="110"/>
                  </a:lnTo>
                  <a:lnTo>
                    <a:pt x="158" y="110"/>
                  </a:lnTo>
                  <a:lnTo>
                    <a:pt x="150" y="110"/>
                  </a:lnTo>
                  <a:lnTo>
                    <a:pt x="141" y="110"/>
                  </a:lnTo>
                  <a:lnTo>
                    <a:pt x="133" y="110"/>
                  </a:lnTo>
                  <a:lnTo>
                    <a:pt x="123" y="108"/>
                  </a:lnTo>
                  <a:lnTo>
                    <a:pt x="118" y="108"/>
                  </a:lnTo>
                  <a:lnTo>
                    <a:pt x="110" y="104"/>
                  </a:lnTo>
                  <a:lnTo>
                    <a:pt x="104" y="104"/>
                  </a:lnTo>
                  <a:lnTo>
                    <a:pt x="99" y="102"/>
                  </a:lnTo>
                  <a:lnTo>
                    <a:pt x="93" y="102"/>
                  </a:lnTo>
                  <a:lnTo>
                    <a:pt x="85" y="98"/>
                  </a:lnTo>
                  <a:lnTo>
                    <a:pt x="80" y="95"/>
                  </a:lnTo>
                  <a:lnTo>
                    <a:pt x="74" y="93"/>
                  </a:lnTo>
                  <a:lnTo>
                    <a:pt x="72" y="89"/>
                  </a:lnTo>
                  <a:lnTo>
                    <a:pt x="64" y="83"/>
                  </a:lnTo>
                  <a:lnTo>
                    <a:pt x="61" y="77"/>
                  </a:lnTo>
                  <a:lnTo>
                    <a:pt x="57" y="72"/>
                  </a:lnTo>
                  <a:lnTo>
                    <a:pt x="53" y="64"/>
                  </a:lnTo>
                  <a:lnTo>
                    <a:pt x="53" y="58"/>
                  </a:lnTo>
                  <a:lnTo>
                    <a:pt x="53" y="51"/>
                  </a:lnTo>
                  <a:lnTo>
                    <a:pt x="53" y="45"/>
                  </a:lnTo>
                  <a:lnTo>
                    <a:pt x="53" y="38"/>
                  </a:lnTo>
                  <a:lnTo>
                    <a:pt x="53" y="32"/>
                  </a:lnTo>
                  <a:lnTo>
                    <a:pt x="57" y="30"/>
                  </a:lnTo>
                  <a:lnTo>
                    <a:pt x="59" y="22"/>
                  </a:lnTo>
                  <a:lnTo>
                    <a:pt x="61" y="20"/>
                  </a:lnTo>
                  <a:lnTo>
                    <a:pt x="0" y="5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10" name="Freeform 89"/>
            <p:cNvSpPr>
              <a:spLocks/>
            </p:cNvSpPr>
            <p:nvPr/>
          </p:nvSpPr>
          <p:spPr bwMode="auto">
            <a:xfrm>
              <a:off x="2846388" y="2386013"/>
              <a:ext cx="93662" cy="127000"/>
            </a:xfrm>
            <a:custGeom>
              <a:avLst/>
              <a:gdLst>
                <a:gd name="T0" fmla="*/ 2147483647 w 117"/>
                <a:gd name="T1" fmla="*/ 0 h 160"/>
                <a:gd name="T2" fmla="*/ 2147483647 w 117"/>
                <a:gd name="T3" fmla="*/ 2147483647 h 160"/>
                <a:gd name="T4" fmla="*/ 2147483647 w 117"/>
                <a:gd name="T5" fmla="*/ 2147483647 h 160"/>
                <a:gd name="T6" fmla="*/ 2147483647 w 117"/>
                <a:gd name="T7" fmla="*/ 2147483647 h 160"/>
                <a:gd name="T8" fmla="*/ 2147483647 w 117"/>
                <a:gd name="T9" fmla="*/ 2147483647 h 160"/>
                <a:gd name="T10" fmla="*/ 2147483647 w 117"/>
                <a:gd name="T11" fmla="*/ 2147483647 h 160"/>
                <a:gd name="T12" fmla="*/ 2147483647 w 117"/>
                <a:gd name="T13" fmla="*/ 2147483647 h 160"/>
                <a:gd name="T14" fmla="*/ 2147483647 w 117"/>
                <a:gd name="T15" fmla="*/ 2147483647 h 160"/>
                <a:gd name="T16" fmla="*/ 2147483647 w 117"/>
                <a:gd name="T17" fmla="*/ 2147483647 h 160"/>
                <a:gd name="T18" fmla="*/ 2147483647 w 117"/>
                <a:gd name="T19" fmla="*/ 2147483647 h 160"/>
                <a:gd name="T20" fmla="*/ 2147483647 w 117"/>
                <a:gd name="T21" fmla="*/ 2147483647 h 160"/>
                <a:gd name="T22" fmla="*/ 2147483647 w 117"/>
                <a:gd name="T23" fmla="*/ 2147483647 h 160"/>
                <a:gd name="T24" fmla="*/ 2147483647 w 117"/>
                <a:gd name="T25" fmla="*/ 2147483647 h 160"/>
                <a:gd name="T26" fmla="*/ 2147483647 w 117"/>
                <a:gd name="T27" fmla="*/ 2147483647 h 160"/>
                <a:gd name="T28" fmla="*/ 2147483647 w 117"/>
                <a:gd name="T29" fmla="*/ 2147483647 h 160"/>
                <a:gd name="T30" fmla="*/ 2147483647 w 117"/>
                <a:gd name="T31" fmla="*/ 2147483647 h 160"/>
                <a:gd name="T32" fmla="*/ 2147483647 w 117"/>
                <a:gd name="T33" fmla="*/ 2147483647 h 160"/>
                <a:gd name="T34" fmla="*/ 2147483647 w 117"/>
                <a:gd name="T35" fmla="*/ 2147483647 h 160"/>
                <a:gd name="T36" fmla="*/ 2147483647 w 117"/>
                <a:gd name="T37" fmla="*/ 2147483647 h 160"/>
                <a:gd name="T38" fmla="*/ 2147483647 w 117"/>
                <a:gd name="T39" fmla="*/ 2147483647 h 160"/>
                <a:gd name="T40" fmla="*/ 2147483647 w 117"/>
                <a:gd name="T41" fmla="*/ 2147483647 h 160"/>
                <a:gd name="T42" fmla="*/ 2147483647 w 117"/>
                <a:gd name="T43" fmla="*/ 2147483647 h 160"/>
                <a:gd name="T44" fmla="*/ 2147483647 w 117"/>
                <a:gd name="T45" fmla="*/ 2147483647 h 160"/>
                <a:gd name="T46" fmla="*/ 0 w 117"/>
                <a:gd name="T47" fmla="*/ 2147483647 h 160"/>
                <a:gd name="T48" fmla="*/ 2147483647 w 117"/>
                <a:gd name="T49" fmla="*/ 2147483647 h 160"/>
                <a:gd name="T50" fmla="*/ 2147483647 w 117"/>
                <a:gd name="T51" fmla="*/ 2147483647 h 160"/>
                <a:gd name="T52" fmla="*/ 2147483647 w 117"/>
                <a:gd name="T53" fmla="*/ 2147483647 h 160"/>
                <a:gd name="T54" fmla="*/ 2147483647 w 117"/>
                <a:gd name="T55" fmla="*/ 2147483647 h 160"/>
                <a:gd name="T56" fmla="*/ 2147483647 w 117"/>
                <a:gd name="T57" fmla="*/ 2147483647 h 160"/>
                <a:gd name="T58" fmla="*/ 2147483647 w 117"/>
                <a:gd name="T59" fmla="*/ 2147483647 h 160"/>
                <a:gd name="T60" fmla="*/ 2147483647 w 117"/>
                <a:gd name="T61" fmla="*/ 2147483647 h 160"/>
                <a:gd name="T62" fmla="*/ 2147483647 w 117"/>
                <a:gd name="T63" fmla="*/ 2147483647 h 160"/>
                <a:gd name="T64" fmla="*/ 2147483647 w 117"/>
                <a:gd name="T65" fmla="*/ 2147483647 h 160"/>
                <a:gd name="T66" fmla="*/ 2147483647 w 117"/>
                <a:gd name="T67" fmla="*/ 2147483647 h 160"/>
                <a:gd name="T68" fmla="*/ 2147483647 w 117"/>
                <a:gd name="T69" fmla="*/ 2147483647 h 160"/>
                <a:gd name="T70" fmla="*/ 2147483647 w 117"/>
                <a:gd name="T71" fmla="*/ 2147483647 h 160"/>
                <a:gd name="T72" fmla="*/ 2147483647 w 117"/>
                <a:gd name="T73" fmla="*/ 2147483647 h 160"/>
                <a:gd name="T74" fmla="*/ 2147483647 w 117"/>
                <a:gd name="T75" fmla="*/ 2147483647 h 160"/>
                <a:gd name="T76" fmla="*/ 2147483647 w 117"/>
                <a:gd name="T77" fmla="*/ 2147483647 h 160"/>
                <a:gd name="T78" fmla="*/ 2147483647 w 117"/>
                <a:gd name="T79" fmla="*/ 2147483647 h 160"/>
                <a:gd name="T80" fmla="*/ 2147483647 w 117"/>
                <a:gd name="T81" fmla="*/ 2147483647 h 160"/>
                <a:gd name="T82" fmla="*/ 2147483647 w 117"/>
                <a:gd name="T83" fmla="*/ 0 h 160"/>
                <a:gd name="T84" fmla="*/ 2147483647 w 117"/>
                <a:gd name="T85" fmla="*/ 0 h 1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7"/>
                <a:gd name="T130" fmla="*/ 0 h 160"/>
                <a:gd name="T131" fmla="*/ 117 w 117"/>
                <a:gd name="T132" fmla="*/ 160 h 1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7" h="160">
                  <a:moveTo>
                    <a:pt x="85" y="0"/>
                  </a:moveTo>
                  <a:lnTo>
                    <a:pt x="81" y="6"/>
                  </a:lnTo>
                  <a:lnTo>
                    <a:pt x="78" y="14"/>
                  </a:lnTo>
                  <a:lnTo>
                    <a:pt x="74" y="19"/>
                  </a:lnTo>
                  <a:lnTo>
                    <a:pt x="70" y="27"/>
                  </a:lnTo>
                  <a:lnTo>
                    <a:pt x="66" y="33"/>
                  </a:lnTo>
                  <a:lnTo>
                    <a:pt x="62" y="40"/>
                  </a:lnTo>
                  <a:lnTo>
                    <a:pt x="59" y="48"/>
                  </a:lnTo>
                  <a:lnTo>
                    <a:pt x="55" y="56"/>
                  </a:lnTo>
                  <a:lnTo>
                    <a:pt x="49" y="63"/>
                  </a:lnTo>
                  <a:lnTo>
                    <a:pt x="45" y="71"/>
                  </a:lnTo>
                  <a:lnTo>
                    <a:pt x="41" y="78"/>
                  </a:lnTo>
                  <a:lnTo>
                    <a:pt x="38" y="86"/>
                  </a:lnTo>
                  <a:lnTo>
                    <a:pt x="34" y="92"/>
                  </a:lnTo>
                  <a:lnTo>
                    <a:pt x="28" y="99"/>
                  </a:lnTo>
                  <a:lnTo>
                    <a:pt x="26" y="107"/>
                  </a:lnTo>
                  <a:lnTo>
                    <a:pt x="22" y="115"/>
                  </a:lnTo>
                  <a:lnTo>
                    <a:pt x="19" y="120"/>
                  </a:lnTo>
                  <a:lnTo>
                    <a:pt x="15" y="126"/>
                  </a:lnTo>
                  <a:lnTo>
                    <a:pt x="11" y="132"/>
                  </a:lnTo>
                  <a:lnTo>
                    <a:pt x="9" y="137"/>
                  </a:lnTo>
                  <a:lnTo>
                    <a:pt x="3" y="147"/>
                  </a:lnTo>
                  <a:lnTo>
                    <a:pt x="2" y="154"/>
                  </a:lnTo>
                  <a:lnTo>
                    <a:pt x="0" y="160"/>
                  </a:lnTo>
                  <a:lnTo>
                    <a:pt x="7" y="156"/>
                  </a:lnTo>
                  <a:lnTo>
                    <a:pt x="13" y="149"/>
                  </a:lnTo>
                  <a:lnTo>
                    <a:pt x="21" y="141"/>
                  </a:lnTo>
                  <a:lnTo>
                    <a:pt x="26" y="132"/>
                  </a:lnTo>
                  <a:lnTo>
                    <a:pt x="36" y="122"/>
                  </a:lnTo>
                  <a:lnTo>
                    <a:pt x="45" y="111"/>
                  </a:lnTo>
                  <a:lnTo>
                    <a:pt x="55" y="99"/>
                  </a:lnTo>
                  <a:lnTo>
                    <a:pt x="64" y="88"/>
                  </a:lnTo>
                  <a:lnTo>
                    <a:pt x="74" y="78"/>
                  </a:lnTo>
                  <a:lnTo>
                    <a:pt x="81" y="67"/>
                  </a:lnTo>
                  <a:lnTo>
                    <a:pt x="91" y="58"/>
                  </a:lnTo>
                  <a:lnTo>
                    <a:pt x="97" y="48"/>
                  </a:lnTo>
                  <a:lnTo>
                    <a:pt x="104" y="40"/>
                  </a:lnTo>
                  <a:lnTo>
                    <a:pt x="110" y="33"/>
                  </a:lnTo>
                  <a:lnTo>
                    <a:pt x="114" y="27"/>
                  </a:lnTo>
                  <a:lnTo>
                    <a:pt x="116" y="25"/>
                  </a:lnTo>
                  <a:lnTo>
                    <a:pt x="117" y="25"/>
                  </a:lnTo>
                  <a:lnTo>
                    <a:pt x="85"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11" name="Freeform 90"/>
            <p:cNvSpPr>
              <a:spLocks/>
            </p:cNvSpPr>
            <p:nvPr/>
          </p:nvSpPr>
          <p:spPr bwMode="auto">
            <a:xfrm>
              <a:off x="2879725" y="2505075"/>
              <a:ext cx="358775" cy="65088"/>
            </a:xfrm>
            <a:custGeom>
              <a:avLst/>
              <a:gdLst>
                <a:gd name="T0" fmla="*/ 2147483647 w 453"/>
                <a:gd name="T1" fmla="*/ 2147483647 h 81"/>
                <a:gd name="T2" fmla="*/ 2147483647 w 453"/>
                <a:gd name="T3" fmla="*/ 2147483647 h 81"/>
                <a:gd name="T4" fmla="*/ 2147483647 w 453"/>
                <a:gd name="T5" fmla="*/ 2147483647 h 81"/>
                <a:gd name="T6" fmla="*/ 2147483647 w 453"/>
                <a:gd name="T7" fmla="*/ 2147483647 h 81"/>
                <a:gd name="T8" fmla="*/ 2147483647 w 453"/>
                <a:gd name="T9" fmla="*/ 2147483647 h 81"/>
                <a:gd name="T10" fmla="*/ 2147483647 w 453"/>
                <a:gd name="T11" fmla="*/ 2147483647 h 81"/>
                <a:gd name="T12" fmla="*/ 2147483647 w 453"/>
                <a:gd name="T13" fmla="*/ 2147483647 h 81"/>
                <a:gd name="T14" fmla="*/ 2147483647 w 453"/>
                <a:gd name="T15" fmla="*/ 2147483647 h 81"/>
                <a:gd name="T16" fmla="*/ 2147483647 w 453"/>
                <a:gd name="T17" fmla="*/ 2147483647 h 81"/>
                <a:gd name="T18" fmla="*/ 2147483647 w 453"/>
                <a:gd name="T19" fmla="*/ 2147483647 h 81"/>
                <a:gd name="T20" fmla="*/ 2147483647 w 453"/>
                <a:gd name="T21" fmla="*/ 2147483647 h 81"/>
                <a:gd name="T22" fmla="*/ 2147483647 w 453"/>
                <a:gd name="T23" fmla="*/ 2147483647 h 81"/>
                <a:gd name="T24" fmla="*/ 2147483647 w 453"/>
                <a:gd name="T25" fmla="*/ 2147483647 h 81"/>
                <a:gd name="T26" fmla="*/ 2147483647 w 453"/>
                <a:gd name="T27" fmla="*/ 2147483647 h 81"/>
                <a:gd name="T28" fmla="*/ 2147483647 w 453"/>
                <a:gd name="T29" fmla="*/ 2147483647 h 81"/>
                <a:gd name="T30" fmla="*/ 2147483647 w 453"/>
                <a:gd name="T31" fmla="*/ 2147483647 h 81"/>
                <a:gd name="T32" fmla="*/ 2147483647 w 453"/>
                <a:gd name="T33" fmla="*/ 2147483647 h 81"/>
                <a:gd name="T34" fmla="*/ 2147483647 w 453"/>
                <a:gd name="T35" fmla="*/ 2147483647 h 81"/>
                <a:gd name="T36" fmla="*/ 2147483647 w 453"/>
                <a:gd name="T37" fmla="*/ 2147483647 h 81"/>
                <a:gd name="T38" fmla="*/ 2147483647 w 453"/>
                <a:gd name="T39" fmla="*/ 2147483647 h 81"/>
                <a:gd name="T40" fmla="*/ 2147483647 w 453"/>
                <a:gd name="T41" fmla="*/ 2147483647 h 81"/>
                <a:gd name="T42" fmla="*/ 2147483647 w 453"/>
                <a:gd name="T43" fmla="*/ 2147483647 h 81"/>
                <a:gd name="T44" fmla="*/ 2147483647 w 453"/>
                <a:gd name="T45" fmla="*/ 2147483647 h 81"/>
                <a:gd name="T46" fmla="*/ 2147483647 w 453"/>
                <a:gd name="T47" fmla="*/ 2147483647 h 81"/>
                <a:gd name="T48" fmla="*/ 2147483647 w 453"/>
                <a:gd name="T49" fmla="*/ 2147483647 h 81"/>
                <a:gd name="T50" fmla="*/ 2147483647 w 453"/>
                <a:gd name="T51" fmla="*/ 2147483647 h 81"/>
                <a:gd name="T52" fmla="*/ 2147483647 w 453"/>
                <a:gd name="T53" fmla="*/ 2147483647 h 81"/>
                <a:gd name="T54" fmla="*/ 2147483647 w 453"/>
                <a:gd name="T55" fmla="*/ 2147483647 h 81"/>
                <a:gd name="T56" fmla="*/ 2147483647 w 453"/>
                <a:gd name="T57" fmla="*/ 2147483647 h 81"/>
                <a:gd name="T58" fmla="*/ 2147483647 w 453"/>
                <a:gd name="T59" fmla="*/ 2147483647 h 81"/>
                <a:gd name="T60" fmla="*/ 2147483647 w 453"/>
                <a:gd name="T61" fmla="*/ 2147483647 h 81"/>
                <a:gd name="T62" fmla="*/ 2147483647 w 453"/>
                <a:gd name="T63" fmla="*/ 2147483647 h 81"/>
                <a:gd name="T64" fmla="*/ 2147483647 w 453"/>
                <a:gd name="T65" fmla="*/ 2147483647 h 81"/>
                <a:gd name="T66" fmla="*/ 2147483647 w 453"/>
                <a:gd name="T67" fmla="*/ 2147483647 h 81"/>
                <a:gd name="T68" fmla="*/ 2147483647 w 453"/>
                <a:gd name="T69" fmla="*/ 2147483647 h 81"/>
                <a:gd name="T70" fmla="*/ 2147483647 w 453"/>
                <a:gd name="T71" fmla="*/ 2147483647 h 81"/>
                <a:gd name="T72" fmla="*/ 2147483647 w 453"/>
                <a:gd name="T73" fmla="*/ 2147483647 h 81"/>
                <a:gd name="T74" fmla="*/ 2147483647 w 453"/>
                <a:gd name="T75" fmla="*/ 2147483647 h 81"/>
                <a:gd name="T76" fmla="*/ 2147483647 w 453"/>
                <a:gd name="T77" fmla="*/ 2147483647 h 81"/>
                <a:gd name="T78" fmla="*/ 2147483647 w 453"/>
                <a:gd name="T79" fmla="*/ 2147483647 h 81"/>
                <a:gd name="T80" fmla="*/ 2147483647 w 453"/>
                <a:gd name="T81" fmla="*/ 2147483647 h 81"/>
                <a:gd name="T82" fmla="*/ 2147483647 w 453"/>
                <a:gd name="T83" fmla="*/ 2147483647 h 81"/>
                <a:gd name="T84" fmla="*/ 2147483647 w 453"/>
                <a:gd name="T85" fmla="*/ 2147483647 h 81"/>
                <a:gd name="T86" fmla="*/ 2147483647 w 453"/>
                <a:gd name="T87" fmla="*/ 2147483647 h 81"/>
                <a:gd name="T88" fmla="*/ 2147483647 w 453"/>
                <a:gd name="T89" fmla="*/ 2147483647 h 81"/>
                <a:gd name="T90" fmla="*/ 2147483647 w 453"/>
                <a:gd name="T91" fmla="*/ 2147483647 h 81"/>
                <a:gd name="T92" fmla="*/ 2147483647 w 453"/>
                <a:gd name="T93" fmla="*/ 2147483647 h 81"/>
                <a:gd name="T94" fmla="*/ 2147483647 w 453"/>
                <a:gd name="T95" fmla="*/ 2147483647 h 81"/>
                <a:gd name="T96" fmla="*/ 2147483647 w 453"/>
                <a:gd name="T97" fmla="*/ 2147483647 h 81"/>
                <a:gd name="T98" fmla="*/ 2147483647 w 453"/>
                <a:gd name="T99" fmla="*/ 2147483647 h 81"/>
                <a:gd name="T100" fmla="*/ 2147483647 w 453"/>
                <a:gd name="T101" fmla="*/ 2147483647 h 81"/>
                <a:gd name="T102" fmla="*/ 2147483647 w 453"/>
                <a:gd name="T103" fmla="*/ 2147483647 h 81"/>
                <a:gd name="T104" fmla="*/ 2147483647 w 453"/>
                <a:gd name="T105" fmla="*/ 2147483647 h 81"/>
                <a:gd name="T106" fmla="*/ 2147483647 w 453"/>
                <a:gd name="T107" fmla="*/ 2147483647 h 81"/>
                <a:gd name="T108" fmla="*/ 2147483647 w 453"/>
                <a:gd name="T109" fmla="*/ 0 h 81"/>
                <a:gd name="T110" fmla="*/ 0 w 453"/>
                <a:gd name="T111" fmla="*/ 2147483647 h 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3"/>
                <a:gd name="T169" fmla="*/ 0 h 81"/>
                <a:gd name="T170" fmla="*/ 453 w 453"/>
                <a:gd name="T171" fmla="*/ 81 h 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3" h="81">
                  <a:moveTo>
                    <a:pt x="0" y="30"/>
                  </a:moveTo>
                  <a:lnTo>
                    <a:pt x="8" y="34"/>
                  </a:lnTo>
                  <a:lnTo>
                    <a:pt x="14" y="40"/>
                  </a:lnTo>
                  <a:lnTo>
                    <a:pt x="21" y="43"/>
                  </a:lnTo>
                  <a:lnTo>
                    <a:pt x="29" y="49"/>
                  </a:lnTo>
                  <a:lnTo>
                    <a:pt x="37" y="53"/>
                  </a:lnTo>
                  <a:lnTo>
                    <a:pt x="44" y="57"/>
                  </a:lnTo>
                  <a:lnTo>
                    <a:pt x="52" y="60"/>
                  </a:lnTo>
                  <a:lnTo>
                    <a:pt x="61" y="64"/>
                  </a:lnTo>
                  <a:lnTo>
                    <a:pt x="69" y="66"/>
                  </a:lnTo>
                  <a:lnTo>
                    <a:pt x="78" y="70"/>
                  </a:lnTo>
                  <a:lnTo>
                    <a:pt x="86" y="72"/>
                  </a:lnTo>
                  <a:lnTo>
                    <a:pt x="97" y="74"/>
                  </a:lnTo>
                  <a:lnTo>
                    <a:pt x="105" y="76"/>
                  </a:lnTo>
                  <a:lnTo>
                    <a:pt x="114" y="78"/>
                  </a:lnTo>
                  <a:lnTo>
                    <a:pt x="122" y="79"/>
                  </a:lnTo>
                  <a:lnTo>
                    <a:pt x="133" y="81"/>
                  </a:lnTo>
                  <a:lnTo>
                    <a:pt x="141" y="81"/>
                  </a:lnTo>
                  <a:lnTo>
                    <a:pt x="151" y="81"/>
                  </a:lnTo>
                  <a:lnTo>
                    <a:pt x="158" y="81"/>
                  </a:lnTo>
                  <a:lnTo>
                    <a:pt x="170" y="81"/>
                  </a:lnTo>
                  <a:lnTo>
                    <a:pt x="177" y="81"/>
                  </a:lnTo>
                  <a:lnTo>
                    <a:pt x="187" y="81"/>
                  </a:lnTo>
                  <a:lnTo>
                    <a:pt x="198" y="79"/>
                  </a:lnTo>
                  <a:lnTo>
                    <a:pt x="208" y="79"/>
                  </a:lnTo>
                  <a:lnTo>
                    <a:pt x="215" y="79"/>
                  </a:lnTo>
                  <a:lnTo>
                    <a:pt x="227" y="78"/>
                  </a:lnTo>
                  <a:lnTo>
                    <a:pt x="234" y="76"/>
                  </a:lnTo>
                  <a:lnTo>
                    <a:pt x="244" y="76"/>
                  </a:lnTo>
                  <a:lnTo>
                    <a:pt x="253" y="74"/>
                  </a:lnTo>
                  <a:lnTo>
                    <a:pt x="263" y="72"/>
                  </a:lnTo>
                  <a:lnTo>
                    <a:pt x="272" y="72"/>
                  </a:lnTo>
                  <a:lnTo>
                    <a:pt x="282" y="70"/>
                  </a:lnTo>
                  <a:lnTo>
                    <a:pt x="289" y="66"/>
                  </a:lnTo>
                  <a:lnTo>
                    <a:pt x="299" y="66"/>
                  </a:lnTo>
                  <a:lnTo>
                    <a:pt x="306" y="62"/>
                  </a:lnTo>
                  <a:lnTo>
                    <a:pt x="314" y="60"/>
                  </a:lnTo>
                  <a:lnTo>
                    <a:pt x="322" y="59"/>
                  </a:lnTo>
                  <a:lnTo>
                    <a:pt x="331" y="57"/>
                  </a:lnTo>
                  <a:lnTo>
                    <a:pt x="339" y="53"/>
                  </a:lnTo>
                  <a:lnTo>
                    <a:pt x="348" y="53"/>
                  </a:lnTo>
                  <a:lnTo>
                    <a:pt x="354" y="49"/>
                  </a:lnTo>
                  <a:lnTo>
                    <a:pt x="362" y="47"/>
                  </a:lnTo>
                  <a:lnTo>
                    <a:pt x="369" y="45"/>
                  </a:lnTo>
                  <a:lnTo>
                    <a:pt x="377" y="43"/>
                  </a:lnTo>
                  <a:lnTo>
                    <a:pt x="382" y="40"/>
                  </a:lnTo>
                  <a:lnTo>
                    <a:pt x="388" y="38"/>
                  </a:lnTo>
                  <a:lnTo>
                    <a:pt x="396" y="36"/>
                  </a:lnTo>
                  <a:lnTo>
                    <a:pt x="402" y="34"/>
                  </a:lnTo>
                  <a:lnTo>
                    <a:pt x="411" y="30"/>
                  </a:lnTo>
                  <a:lnTo>
                    <a:pt x="421" y="26"/>
                  </a:lnTo>
                  <a:lnTo>
                    <a:pt x="430" y="22"/>
                  </a:lnTo>
                  <a:lnTo>
                    <a:pt x="438" y="21"/>
                  </a:lnTo>
                  <a:lnTo>
                    <a:pt x="443" y="17"/>
                  </a:lnTo>
                  <a:lnTo>
                    <a:pt x="447" y="17"/>
                  </a:lnTo>
                  <a:lnTo>
                    <a:pt x="449" y="15"/>
                  </a:lnTo>
                  <a:lnTo>
                    <a:pt x="453" y="15"/>
                  </a:lnTo>
                  <a:lnTo>
                    <a:pt x="449" y="15"/>
                  </a:lnTo>
                  <a:lnTo>
                    <a:pt x="443" y="17"/>
                  </a:lnTo>
                  <a:lnTo>
                    <a:pt x="434" y="19"/>
                  </a:lnTo>
                  <a:lnTo>
                    <a:pt x="424" y="22"/>
                  </a:lnTo>
                  <a:lnTo>
                    <a:pt x="417" y="22"/>
                  </a:lnTo>
                  <a:lnTo>
                    <a:pt x="409" y="24"/>
                  </a:lnTo>
                  <a:lnTo>
                    <a:pt x="402" y="26"/>
                  </a:lnTo>
                  <a:lnTo>
                    <a:pt x="394" y="28"/>
                  </a:lnTo>
                  <a:lnTo>
                    <a:pt x="384" y="30"/>
                  </a:lnTo>
                  <a:lnTo>
                    <a:pt x="377" y="32"/>
                  </a:lnTo>
                  <a:lnTo>
                    <a:pt x="367" y="34"/>
                  </a:lnTo>
                  <a:lnTo>
                    <a:pt x="358" y="38"/>
                  </a:lnTo>
                  <a:lnTo>
                    <a:pt x="348" y="40"/>
                  </a:lnTo>
                  <a:lnTo>
                    <a:pt x="339" y="41"/>
                  </a:lnTo>
                  <a:lnTo>
                    <a:pt x="327" y="43"/>
                  </a:lnTo>
                  <a:lnTo>
                    <a:pt x="318" y="47"/>
                  </a:lnTo>
                  <a:lnTo>
                    <a:pt x="306" y="47"/>
                  </a:lnTo>
                  <a:lnTo>
                    <a:pt x="297" y="51"/>
                  </a:lnTo>
                  <a:lnTo>
                    <a:pt x="286" y="53"/>
                  </a:lnTo>
                  <a:lnTo>
                    <a:pt x="276" y="57"/>
                  </a:lnTo>
                  <a:lnTo>
                    <a:pt x="267" y="57"/>
                  </a:lnTo>
                  <a:lnTo>
                    <a:pt x="257" y="59"/>
                  </a:lnTo>
                  <a:lnTo>
                    <a:pt x="248" y="60"/>
                  </a:lnTo>
                  <a:lnTo>
                    <a:pt x="236" y="62"/>
                  </a:lnTo>
                  <a:lnTo>
                    <a:pt x="227" y="64"/>
                  </a:lnTo>
                  <a:lnTo>
                    <a:pt x="219" y="64"/>
                  </a:lnTo>
                  <a:lnTo>
                    <a:pt x="211" y="66"/>
                  </a:lnTo>
                  <a:lnTo>
                    <a:pt x="204" y="68"/>
                  </a:lnTo>
                  <a:lnTo>
                    <a:pt x="196" y="66"/>
                  </a:lnTo>
                  <a:lnTo>
                    <a:pt x="187" y="66"/>
                  </a:lnTo>
                  <a:lnTo>
                    <a:pt x="179" y="66"/>
                  </a:lnTo>
                  <a:lnTo>
                    <a:pt x="172" y="66"/>
                  </a:lnTo>
                  <a:lnTo>
                    <a:pt x="164" y="64"/>
                  </a:lnTo>
                  <a:lnTo>
                    <a:pt x="156" y="62"/>
                  </a:lnTo>
                  <a:lnTo>
                    <a:pt x="147" y="60"/>
                  </a:lnTo>
                  <a:lnTo>
                    <a:pt x="141" y="59"/>
                  </a:lnTo>
                  <a:lnTo>
                    <a:pt x="132" y="57"/>
                  </a:lnTo>
                  <a:lnTo>
                    <a:pt x="124" y="53"/>
                  </a:lnTo>
                  <a:lnTo>
                    <a:pt x="116" y="49"/>
                  </a:lnTo>
                  <a:lnTo>
                    <a:pt x="111" y="47"/>
                  </a:lnTo>
                  <a:lnTo>
                    <a:pt x="101" y="43"/>
                  </a:lnTo>
                  <a:lnTo>
                    <a:pt x="95" y="40"/>
                  </a:lnTo>
                  <a:lnTo>
                    <a:pt x="88" y="38"/>
                  </a:lnTo>
                  <a:lnTo>
                    <a:pt x="82" y="34"/>
                  </a:lnTo>
                  <a:lnTo>
                    <a:pt x="76" y="32"/>
                  </a:lnTo>
                  <a:lnTo>
                    <a:pt x="69" y="28"/>
                  </a:lnTo>
                  <a:lnTo>
                    <a:pt x="63" y="24"/>
                  </a:lnTo>
                  <a:lnTo>
                    <a:pt x="57" y="22"/>
                  </a:lnTo>
                  <a:lnTo>
                    <a:pt x="48" y="15"/>
                  </a:lnTo>
                  <a:lnTo>
                    <a:pt x="40" y="11"/>
                  </a:lnTo>
                  <a:lnTo>
                    <a:pt x="31" y="5"/>
                  </a:lnTo>
                  <a:lnTo>
                    <a:pt x="27" y="2"/>
                  </a:lnTo>
                  <a:lnTo>
                    <a:pt x="23" y="0"/>
                  </a:lnTo>
                  <a:lnTo>
                    <a:pt x="0" y="3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12" name="Freeform 91"/>
            <p:cNvSpPr>
              <a:spLocks/>
            </p:cNvSpPr>
            <p:nvPr/>
          </p:nvSpPr>
          <p:spPr bwMode="auto">
            <a:xfrm>
              <a:off x="3175000" y="2365375"/>
              <a:ext cx="77787" cy="144463"/>
            </a:xfrm>
            <a:custGeom>
              <a:avLst/>
              <a:gdLst>
                <a:gd name="T0" fmla="*/ 2147483647 w 99"/>
                <a:gd name="T1" fmla="*/ 0 h 180"/>
                <a:gd name="T2" fmla="*/ 2147483647 w 99"/>
                <a:gd name="T3" fmla="*/ 2147483647 h 180"/>
                <a:gd name="T4" fmla="*/ 2147483647 w 99"/>
                <a:gd name="T5" fmla="*/ 2147483647 h 180"/>
                <a:gd name="T6" fmla="*/ 2147483647 w 99"/>
                <a:gd name="T7" fmla="*/ 2147483647 h 180"/>
                <a:gd name="T8" fmla="*/ 2147483647 w 99"/>
                <a:gd name="T9" fmla="*/ 2147483647 h 180"/>
                <a:gd name="T10" fmla="*/ 2147483647 w 99"/>
                <a:gd name="T11" fmla="*/ 2147483647 h 180"/>
                <a:gd name="T12" fmla="*/ 2147483647 w 99"/>
                <a:gd name="T13" fmla="*/ 2147483647 h 180"/>
                <a:gd name="T14" fmla="*/ 2147483647 w 99"/>
                <a:gd name="T15" fmla="*/ 2147483647 h 180"/>
                <a:gd name="T16" fmla="*/ 2147483647 w 99"/>
                <a:gd name="T17" fmla="*/ 2147483647 h 180"/>
                <a:gd name="T18" fmla="*/ 2147483647 w 99"/>
                <a:gd name="T19" fmla="*/ 2147483647 h 180"/>
                <a:gd name="T20" fmla="*/ 2147483647 w 99"/>
                <a:gd name="T21" fmla="*/ 2147483647 h 180"/>
                <a:gd name="T22" fmla="*/ 2147483647 w 99"/>
                <a:gd name="T23" fmla="*/ 2147483647 h 180"/>
                <a:gd name="T24" fmla="*/ 2147483647 w 99"/>
                <a:gd name="T25" fmla="*/ 2147483647 h 180"/>
                <a:gd name="T26" fmla="*/ 2147483647 w 99"/>
                <a:gd name="T27" fmla="*/ 2147483647 h 180"/>
                <a:gd name="T28" fmla="*/ 2147483647 w 99"/>
                <a:gd name="T29" fmla="*/ 2147483647 h 180"/>
                <a:gd name="T30" fmla="*/ 2147483647 w 99"/>
                <a:gd name="T31" fmla="*/ 2147483647 h 180"/>
                <a:gd name="T32" fmla="*/ 2147483647 w 99"/>
                <a:gd name="T33" fmla="*/ 2147483647 h 180"/>
                <a:gd name="T34" fmla="*/ 2147483647 w 99"/>
                <a:gd name="T35" fmla="*/ 2147483647 h 180"/>
                <a:gd name="T36" fmla="*/ 2147483647 w 99"/>
                <a:gd name="T37" fmla="*/ 2147483647 h 180"/>
                <a:gd name="T38" fmla="*/ 2147483647 w 99"/>
                <a:gd name="T39" fmla="*/ 2147483647 h 180"/>
                <a:gd name="T40" fmla="*/ 2147483647 w 99"/>
                <a:gd name="T41" fmla="*/ 2147483647 h 180"/>
                <a:gd name="T42" fmla="*/ 2147483647 w 99"/>
                <a:gd name="T43" fmla="*/ 2147483647 h 180"/>
                <a:gd name="T44" fmla="*/ 2147483647 w 99"/>
                <a:gd name="T45" fmla="*/ 2147483647 h 180"/>
                <a:gd name="T46" fmla="*/ 2147483647 w 99"/>
                <a:gd name="T47" fmla="*/ 2147483647 h 180"/>
                <a:gd name="T48" fmla="*/ 2147483647 w 99"/>
                <a:gd name="T49" fmla="*/ 2147483647 h 180"/>
                <a:gd name="T50" fmla="*/ 2147483647 w 99"/>
                <a:gd name="T51" fmla="*/ 2147483647 h 180"/>
                <a:gd name="T52" fmla="*/ 2147483647 w 99"/>
                <a:gd name="T53" fmla="*/ 2147483647 h 180"/>
                <a:gd name="T54" fmla="*/ 2147483647 w 99"/>
                <a:gd name="T55" fmla="*/ 2147483647 h 180"/>
                <a:gd name="T56" fmla="*/ 2147483647 w 99"/>
                <a:gd name="T57" fmla="*/ 2147483647 h 180"/>
                <a:gd name="T58" fmla="*/ 2147483647 w 99"/>
                <a:gd name="T59" fmla="*/ 2147483647 h 180"/>
                <a:gd name="T60" fmla="*/ 2147483647 w 99"/>
                <a:gd name="T61" fmla="*/ 2147483647 h 180"/>
                <a:gd name="T62" fmla="*/ 2147483647 w 99"/>
                <a:gd name="T63" fmla="*/ 2147483647 h 180"/>
                <a:gd name="T64" fmla="*/ 2147483647 w 99"/>
                <a:gd name="T65" fmla="*/ 2147483647 h 180"/>
                <a:gd name="T66" fmla="*/ 2147483647 w 99"/>
                <a:gd name="T67" fmla="*/ 2147483647 h 180"/>
                <a:gd name="T68" fmla="*/ 2147483647 w 99"/>
                <a:gd name="T69" fmla="*/ 2147483647 h 180"/>
                <a:gd name="T70" fmla="*/ 2147483647 w 99"/>
                <a:gd name="T71" fmla="*/ 2147483647 h 180"/>
                <a:gd name="T72" fmla="*/ 2147483647 w 99"/>
                <a:gd name="T73" fmla="*/ 2147483647 h 180"/>
                <a:gd name="T74" fmla="*/ 2147483647 w 99"/>
                <a:gd name="T75" fmla="*/ 2147483647 h 180"/>
                <a:gd name="T76" fmla="*/ 2147483647 w 99"/>
                <a:gd name="T77" fmla="*/ 2147483647 h 180"/>
                <a:gd name="T78" fmla="*/ 2147483647 w 99"/>
                <a:gd name="T79" fmla="*/ 2147483647 h 180"/>
                <a:gd name="T80" fmla="*/ 2147483647 w 99"/>
                <a:gd name="T81" fmla="*/ 2147483647 h 180"/>
                <a:gd name="T82" fmla="*/ 2147483647 w 99"/>
                <a:gd name="T83" fmla="*/ 2147483647 h 180"/>
                <a:gd name="T84" fmla="*/ 2147483647 w 99"/>
                <a:gd name="T85" fmla="*/ 2147483647 h 180"/>
                <a:gd name="T86" fmla="*/ 2147483647 w 99"/>
                <a:gd name="T87" fmla="*/ 2147483647 h 180"/>
                <a:gd name="T88" fmla="*/ 2147483647 w 99"/>
                <a:gd name="T89" fmla="*/ 2147483647 h 180"/>
                <a:gd name="T90" fmla="*/ 2147483647 w 99"/>
                <a:gd name="T91" fmla="*/ 2147483647 h 180"/>
                <a:gd name="T92" fmla="*/ 2147483647 w 99"/>
                <a:gd name="T93" fmla="*/ 2147483647 h 180"/>
                <a:gd name="T94" fmla="*/ 0 w 99"/>
                <a:gd name="T95" fmla="*/ 2147483647 h 180"/>
                <a:gd name="T96" fmla="*/ 0 w 99"/>
                <a:gd name="T97" fmla="*/ 2147483647 h 180"/>
                <a:gd name="T98" fmla="*/ 2147483647 w 99"/>
                <a:gd name="T99" fmla="*/ 0 h 180"/>
                <a:gd name="T100" fmla="*/ 2147483647 w 99"/>
                <a:gd name="T101" fmla="*/ 0 h 1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
                <a:gd name="T154" fmla="*/ 0 h 180"/>
                <a:gd name="T155" fmla="*/ 99 w 99"/>
                <a:gd name="T156" fmla="*/ 180 h 1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 h="180">
                  <a:moveTo>
                    <a:pt x="27" y="0"/>
                  </a:moveTo>
                  <a:lnTo>
                    <a:pt x="31" y="7"/>
                  </a:lnTo>
                  <a:lnTo>
                    <a:pt x="34" y="15"/>
                  </a:lnTo>
                  <a:lnTo>
                    <a:pt x="36" y="23"/>
                  </a:lnTo>
                  <a:lnTo>
                    <a:pt x="42" y="30"/>
                  </a:lnTo>
                  <a:lnTo>
                    <a:pt x="44" y="38"/>
                  </a:lnTo>
                  <a:lnTo>
                    <a:pt x="50" y="45"/>
                  </a:lnTo>
                  <a:lnTo>
                    <a:pt x="53" y="53"/>
                  </a:lnTo>
                  <a:lnTo>
                    <a:pt x="57" y="63"/>
                  </a:lnTo>
                  <a:lnTo>
                    <a:pt x="61" y="70"/>
                  </a:lnTo>
                  <a:lnTo>
                    <a:pt x="65" y="78"/>
                  </a:lnTo>
                  <a:lnTo>
                    <a:pt x="69" y="85"/>
                  </a:lnTo>
                  <a:lnTo>
                    <a:pt x="72" y="95"/>
                  </a:lnTo>
                  <a:lnTo>
                    <a:pt x="76" y="102"/>
                  </a:lnTo>
                  <a:lnTo>
                    <a:pt x="78" y="110"/>
                  </a:lnTo>
                  <a:lnTo>
                    <a:pt x="82" y="118"/>
                  </a:lnTo>
                  <a:lnTo>
                    <a:pt x="86" y="125"/>
                  </a:lnTo>
                  <a:lnTo>
                    <a:pt x="88" y="131"/>
                  </a:lnTo>
                  <a:lnTo>
                    <a:pt x="89" y="137"/>
                  </a:lnTo>
                  <a:lnTo>
                    <a:pt x="91" y="144"/>
                  </a:lnTo>
                  <a:lnTo>
                    <a:pt x="93" y="150"/>
                  </a:lnTo>
                  <a:lnTo>
                    <a:pt x="97" y="159"/>
                  </a:lnTo>
                  <a:lnTo>
                    <a:pt x="99" y="169"/>
                  </a:lnTo>
                  <a:lnTo>
                    <a:pt x="99" y="175"/>
                  </a:lnTo>
                  <a:lnTo>
                    <a:pt x="99" y="178"/>
                  </a:lnTo>
                  <a:lnTo>
                    <a:pt x="97" y="180"/>
                  </a:lnTo>
                  <a:lnTo>
                    <a:pt x="93" y="178"/>
                  </a:lnTo>
                  <a:lnTo>
                    <a:pt x="88" y="173"/>
                  </a:lnTo>
                  <a:lnTo>
                    <a:pt x="82" y="167"/>
                  </a:lnTo>
                  <a:lnTo>
                    <a:pt x="72" y="158"/>
                  </a:lnTo>
                  <a:lnTo>
                    <a:pt x="67" y="148"/>
                  </a:lnTo>
                  <a:lnTo>
                    <a:pt x="63" y="142"/>
                  </a:lnTo>
                  <a:lnTo>
                    <a:pt x="59" y="135"/>
                  </a:lnTo>
                  <a:lnTo>
                    <a:pt x="55" y="129"/>
                  </a:lnTo>
                  <a:lnTo>
                    <a:pt x="51" y="123"/>
                  </a:lnTo>
                  <a:lnTo>
                    <a:pt x="48" y="116"/>
                  </a:lnTo>
                  <a:lnTo>
                    <a:pt x="44" y="110"/>
                  </a:lnTo>
                  <a:lnTo>
                    <a:pt x="40" y="102"/>
                  </a:lnTo>
                  <a:lnTo>
                    <a:pt x="36" y="99"/>
                  </a:lnTo>
                  <a:lnTo>
                    <a:pt x="32" y="91"/>
                  </a:lnTo>
                  <a:lnTo>
                    <a:pt x="29" y="85"/>
                  </a:lnTo>
                  <a:lnTo>
                    <a:pt x="25" y="78"/>
                  </a:lnTo>
                  <a:lnTo>
                    <a:pt x="21" y="72"/>
                  </a:lnTo>
                  <a:lnTo>
                    <a:pt x="15" y="59"/>
                  </a:lnTo>
                  <a:lnTo>
                    <a:pt x="11" y="51"/>
                  </a:lnTo>
                  <a:lnTo>
                    <a:pt x="6" y="42"/>
                  </a:lnTo>
                  <a:lnTo>
                    <a:pt x="4" y="36"/>
                  </a:lnTo>
                  <a:lnTo>
                    <a:pt x="0" y="30"/>
                  </a:lnTo>
                  <a:lnTo>
                    <a:pt x="2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13" name="Freeform 92"/>
            <p:cNvSpPr>
              <a:spLocks/>
            </p:cNvSpPr>
            <p:nvPr/>
          </p:nvSpPr>
          <p:spPr bwMode="auto">
            <a:xfrm>
              <a:off x="2690813" y="2420938"/>
              <a:ext cx="655637" cy="284163"/>
            </a:xfrm>
            <a:custGeom>
              <a:avLst/>
              <a:gdLst>
                <a:gd name="T0" fmla="*/ 2147483647 w 825"/>
                <a:gd name="T1" fmla="*/ 2147483647 h 359"/>
                <a:gd name="T2" fmla="*/ 2147483647 w 825"/>
                <a:gd name="T3" fmla="*/ 2147483647 h 359"/>
                <a:gd name="T4" fmla="*/ 2147483647 w 825"/>
                <a:gd name="T5" fmla="*/ 2147483647 h 359"/>
                <a:gd name="T6" fmla="*/ 2147483647 w 825"/>
                <a:gd name="T7" fmla="*/ 2147483647 h 359"/>
                <a:gd name="T8" fmla="*/ 2147483647 w 825"/>
                <a:gd name="T9" fmla="*/ 2147483647 h 359"/>
                <a:gd name="T10" fmla="*/ 2147483647 w 825"/>
                <a:gd name="T11" fmla="*/ 2147483647 h 359"/>
                <a:gd name="T12" fmla="*/ 0 w 825"/>
                <a:gd name="T13" fmla="*/ 2147483647 h 359"/>
                <a:gd name="T14" fmla="*/ 2147483647 w 825"/>
                <a:gd name="T15" fmla="*/ 2147483647 h 359"/>
                <a:gd name="T16" fmla="*/ 2147483647 w 825"/>
                <a:gd name="T17" fmla="*/ 2147483647 h 359"/>
                <a:gd name="T18" fmla="*/ 2147483647 w 825"/>
                <a:gd name="T19" fmla="*/ 2147483647 h 359"/>
                <a:gd name="T20" fmla="*/ 2147483647 w 825"/>
                <a:gd name="T21" fmla="*/ 2147483647 h 359"/>
                <a:gd name="T22" fmla="*/ 2147483647 w 825"/>
                <a:gd name="T23" fmla="*/ 2147483647 h 359"/>
                <a:gd name="T24" fmla="*/ 2147483647 w 825"/>
                <a:gd name="T25" fmla="*/ 2147483647 h 359"/>
                <a:gd name="T26" fmla="*/ 2147483647 w 825"/>
                <a:gd name="T27" fmla="*/ 2147483647 h 359"/>
                <a:gd name="T28" fmla="*/ 2147483647 w 825"/>
                <a:gd name="T29" fmla="*/ 2147483647 h 359"/>
                <a:gd name="T30" fmla="*/ 2147483647 w 825"/>
                <a:gd name="T31" fmla="*/ 2147483647 h 359"/>
                <a:gd name="T32" fmla="*/ 2147483647 w 825"/>
                <a:gd name="T33" fmla="*/ 2147483647 h 359"/>
                <a:gd name="T34" fmla="*/ 2147483647 w 825"/>
                <a:gd name="T35" fmla="*/ 2147483647 h 359"/>
                <a:gd name="T36" fmla="*/ 2147483647 w 825"/>
                <a:gd name="T37" fmla="*/ 2147483647 h 359"/>
                <a:gd name="T38" fmla="*/ 2147483647 w 825"/>
                <a:gd name="T39" fmla="*/ 2147483647 h 359"/>
                <a:gd name="T40" fmla="*/ 2147483647 w 825"/>
                <a:gd name="T41" fmla="*/ 2147483647 h 359"/>
                <a:gd name="T42" fmla="*/ 2147483647 w 825"/>
                <a:gd name="T43" fmla="*/ 2147483647 h 359"/>
                <a:gd name="T44" fmla="*/ 2147483647 w 825"/>
                <a:gd name="T45" fmla="*/ 2147483647 h 359"/>
                <a:gd name="T46" fmla="*/ 2147483647 w 825"/>
                <a:gd name="T47" fmla="*/ 2147483647 h 359"/>
                <a:gd name="T48" fmla="*/ 2147483647 w 825"/>
                <a:gd name="T49" fmla="*/ 2147483647 h 359"/>
                <a:gd name="T50" fmla="*/ 2147483647 w 825"/>
                <a:gd name="T51" fmla="*/ 2147483647 h 359"/>
                <a:gd name="T52" fmla="*/ 2147483647 w 825"/>
                <a:gd name="T53" fmla="*/ 2147483647 h 359"/>
                <a:gd name="T54" fmla="*/ 2147483647 w 825"/>
                <a:gd name="T55" fmla="*/ 2147483647 h 359"/>
                <a:gd name="T56" fmla="*/ 2147483647 w 825"/>
                <a:gd name="T57" fmla="*/ 2147483647 h 359"/>
                <a:gd name="T58" fmla="*/ 2147483647 w 825"/>
                <a:gd name="T59" fmla="*/ 2147483647 h 359"/>
                <a:gd name="T60" fmla="*/ 2147483647 w 825"/>
                <a:gd name="T61" fmla="*/ 2147483647 h 359"/>
                <a:gd name="T62" fmla="*/ 2147483647 w 825"/>
                <a:gd name="T63" fmla="*/ 2147483647 h 359"/>
                <a:gd name="T64" fmla="*/ 2147483647 w 825"/>
                <a:gd name="T65" fmla="*/ 2147483647 h 359"/>
                <a:gd name="T66" fmla="*/ 2147483647 w 825"/>
                <a:gd name="T67" fmla="*/ 2147483647 h 359"/>
                <a:gd name="T68" fmla="*/ 2147483647 w 825"/>
                <a:gd name="T69" fmla="*/ 2147483647 h 359"/>
                <a:gd name="T70" fmla="*/ 2147483647 w 825"/>
                <a:gd name="T71" fmla="*/ 2147483647 h 359"/>
                <a:gd name="T72" fmla="*/ 2147483647 w 825"/>
                <a:gd name="T73" fmla="*/ 2147483647 h 359"/>
                <a:gd name="T74" fmla="*/ 2147483647 w 825"/>
                <a:gd name="T75" fmla="*/ 2147483647 h 359"/>
                <a:gd name="T76" fmla="*/ 2147483647 w 825"/>
                <a:gd name="T77" fmla="*/ 2147483647 h 359"/>
                <a:gd name="T78" fmla="*/ 2147483647 w 825"/>
                <a:gd name="T79" fmla="*/ 2147483647 h 359"/>
                <a:gd name="T80" fmla="*/ 2147483647 w 825"/>
                <a:gd name="T81" fmla="*/ 2147483647 h 359"/>
                <a:gd name="T82" fmla="*/ 2147483647 w 825"/>
                <a:gd name="T83" fmla="*/ 2147483647 h 359"/>
                <a:gd name="T84" fmla="*/ 2147483647 w 825"/>
                <a:gd name="T85" fmla="*/ 2147483647 h 359"/>
                <a:gd name="T86" fmla="*/ 2147483647 w 825"/>
                <a:gd name="T87" fmla="*/ 2147483647 h 359"/>
                <a:gd name="T88" fmla="*/ 2147483647 w 825"/>
                <a:gd name="T89" fmla="*/ 2147483647 h 359"/>
                <a:gd name="T90" fmla="*/ 2147483647 w 825"/>
                <a:gd name="T91" fmla="*/ 2147483647 h 359"/>
                <a:gd name="T92" fmla="*/ 2147483647 w 825"/>
                <a:gd name="T93" fmla="*/ 2147483647 h 359"/>
                <a:gd name="T94" fmla="*/ 2147483647 w 825"/>
                <a:gd name="T95" fmla="*/ 2147483647 h 359"/>
                <a:gd name="T96" fmla="*/ 2147483647 w 825"/>
                <a:gd name="T97" fmla="*/ 2147483647 h 359"/>
                <a:gd name="T98" fmla="*/ 2147483647 w 825"/>
                <a:gd name="T99" fmla="*/ 2147483647 h 359"/>
                <a:gd name="T100" fmla="*/ 2147483647 w 825"/>
                <a:gd name="T101" fmla="*/ 2147483647 h 359"/>
                <a:gd name="T102" fmla="*/ 2147483647 w 825"/>
                <a:gd name="T103" fmla="*/ 2147483647 h 359"/>
                <a:gd name="T104" fmla="*/ 2147483647 w 825"/>
                <a:gd name="T105" fmla="*/ 2147483647 h 359"/>
                <a:gd name="T106" fmla="*/ 2147483647 w 825"/>
                <a:gd name="T107" fmla="*/ 2147483647 h 359"/>
                <a:gd name="T108" fmla="*/ 2147483647 w 825"/>
                <a:gd name="T109" fmla="*/ 2147483647 h 359"/>
                <a:gd name="T110" fmla="*/ 2147483647 w 825"/>
                <a:gd name="T111" fmla="*/ 2147483647 h 359"/>
                <a:gd name="T112" fmla="*/ 2147483647 w 825"/>
                <a:gd name="T113" fmla="*/ 2147483647 h 359"/>
                <a:gd name="T114" fmla="*/ 2147483647 w 825"/>
                <a:gd name="T115" fmla="*/ 2147483647 h 359"/>
                <a:gd name="T116" fmla="*/ 2147483647 w 825"/>
                <a:gd name="T117" fmla="*/ 2147483647 h 3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5"/>
                <a:gd name="T178" fmla="*/ 0 h 359"/>
                <a:gd name="T179" fmla="*/ 825 w 825"/>
                <a:gd name="T180" fmla="*/ 359 h 3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5" h="359">
                  <a:moveTo>
                    <a:pt x="222" y="0"/>
                  </a:moveTo>
                  <a:lnTo>
                    <a:pt x="207" y="2"/>
                  </a:lnTo>
                  <a:lnTo>
                    <a:pt x="194" y="6"/>
                  </a:lnTo>
                  <a:lnTo>
                    <a:pt x="180" y="10"/>
                  </a:lnTo>
                  <a:lnTo>
                    <a:pt x="169" y="14"/>
                  </a:lnTo>
                  <a:lnTo>
                    <a:pt x="156" y="17"/>
                  </a:lnTo>
                  <a:lnTo>
                    <a:pt x="144" y="21"/>
                  </a:lnTo>
                  <a:lnTo>
                    <a:pt x="135" y="25"/>
                  </a:lnTo>
                  <a:lnTo>
                    <a:pt x="123" y="31"/>
                  </a:lnTo>
                  <a:lnTo>
                    <a:pt x="114" y="34"/>
                  </a:lnTo>
                  <a:lnTo>
                    <a:pt x="102" y="40"/>
                  </a:lnTo>
                  <a:lnTo>
                    <a:pt x="95" y="44"/>
                  </a:lnTo>
                  <a:lnTo>
                    <a:pt x="85" y="50"/>
                  </a:lnTo>
                  <a:lnTo>
                    <a:pt x="78" y="53"/>
                  </a:lnTo>
                  <a:lnTo>
                    <a:pt x="68" y="59"/>
                  </a:lnTo>
                  <a:lnTo>
                    <a:pt x="63" y="65"/>
                  </a:lnTo>
                  <a:lnTo>
                    <a:pt x="57" y="71"/>
                  </a:lnTo>
                  <a:lnTo>
                    <a:pt x="49" y="76"/>
                  </a:lnTo>
                  <a:lnTo>
                    <a:pt x="42" y="82"/>
                  </a:lnTo>
                  <a:lnTo>
                    <a:pt x="36" y="88"/>
                  </a:lnTo>
                  <a:lnTo>
                    <a:pt x="32" y="95"/>
                  </a:lnTo>
                  <a:lnTo>
                    <a:pt x="25" y="101"/>
                  </a:lnTo>
                  <a:lnTo>
                    <a:pt x="21" y="107"/>
                  </a:lnTo>
                  <a:lnTo>
                    <a:pt x="17" y="112"/>
                  </a:lnTo>
                  <a:lnTo>
                    <a:pt x="15" y="120"/>
                  </a:lnTo>
                  <a:lnTo>
                    <a:pt x="11" y="126"/>
                  </a:lnTo>
                  <a:lnTo>
                    <a:pt x="7" y="131"/>
                  </a:lnTo>
                  <a:lnTo>
                    <a:pt x="4" y="139"/>
                  </a:lnTo>
                  <a:lnTo>
                    <a:pt x="4" y="145"/>
                  </a:lnTo>
                  <a:lnTo>
                    <a:pt x="2" y="152"/>
                  </a:lnTo>
                  <a:lnTo>
                    <a:pt x="0" y="158"/>
                  </a:lnTo>
                  <a:lnTo>
                    <a:pt x="0" y="166"/>
                  </a:lnTo>
                  <a:lnTo>
                    <a:pt x="0" y="171"/>
                  </a:lnTo>
                  <a:lnTo>
                    <a:pt x="0" y="177"/>
                  </a:lnTo>
                  <a:lnTo>
                    <a:pt x="0" y="183"/>
                  </a:lnTo>
                  <a:lnTo>
                    <a:pt x="0" y="190"/>
                  </a:lnTo>
                  <a:lnTo>
                    <a:pt x="2" y="196"/>
                  </a:lnTo>
                  <a:lnTo>
                    <a:pt x="2" y="202"/>
                  </a:lnTo>
                  <a:lnTo>
                    <a:pt x="4" y="209"/>
                  </a:lnTo>
                  <a:lnTo>
                    <a:pt x="6" y="215"/>
                  </a:lnTo>
                  <a:lnTo>
                    <a:pt x="9" y="223"/>
                  </a:lnTo>
                  <a:lnTo>
                    <a:pt x="15" y="232"/>
                  </a:lnTo>
                  <a:lnTo>
                    <a:pt x="23" y="245"/>
                  </a:lnTo>
                  <a:lnTo>
                    <a:pt x="26" y="251"/>
                  </a:lnTo>
                  <a:lnTo>
                    <a:pt x="32" y="257"/>
                  </a:lnTo>
                  <a:lnTo>
                    <a:pt x="36" y="263"/>
                  </a:lnTo>
                  <a:lnTo>
                    <a:pt x="44" y="270"/>
                  </a:lnTo>
                  <a:lnTo>
                    <a:pt x="49" y="274"/>
                  </a:lnTo>
                  <a:lnTo>
                    <a:pt x="53" y="280"/>
                  </a:lnTo>
                  <a:lnTo>
                    <a:pt x="61" y="285"/>
                  </a:lnTo>
                  <a:lnTo>
                    <a:pt x="68" y="289"/>
                  </a:lnTo>
                  <a:lnTo>
                    <a:pt x="74" y="295"/>
                  </a:lnTo>
                  <a:lnTo>
                    <a:pt x="82" y="299"/>
                  </a:lnTo>
                  <a:lnTo>
                    <a:pt x="89" y="302"/>
                  </a:lnTo>
                  <a:lnTo>
                    <a:pt x="99" y="308"/>
                  </a:lnTo>
                  <a:lnTo>
                    <a:pt x="106" y="312"/>
                  </a:lnTo>
                  <a:lnTo>
                    <a:pt x="116" y="316"/>
                  </a:lnTo>
                  <a:lnTo>
                    <a:pt x="125" y="321"/>
                  </a:lnTo>
                  <a:lnTo>
                    <a:pt x="135" y="325"/>
                  </a:lnTo>
                  <a:lnTo>
                    <a:pt x="144" y="329"/>
                  </a:lnTo>
                  <a:lnTo>
                    <a:pt x="156" y="331"/>
                  </a:lnTo>
                  <a:lnTo>
                    <a:pt x="167" y="335"/>
                  </a:lnTo>
                  <a:lnTo>
                    <a:pt x="179" y="340"/>
                  </a:lnTo>
                  <a:lnTo>
                    <a:pt x="188" y="340"/>
                  </a:lnTo>
                  <a:lnTo>
                    <a:pt x="199" y="344"/>
                  </a:lnTo>
                  <a:lnTo>
                    <a:pt x="211" y="344"/>
                  </a:lnTo>
                  <a:lnTo>
                    <a:pt x="222" y="348"/>
                  </a:lnTo>
                  <a:lnTo>
                    <a:pt x="232" y="350"/>
                  </a:lnTo>
                  <a:lnTo>
                    <a:pt x="245" y="352"/>
                  </a:lnTo>
                  <a:lnTo>
                    <a:pt x="256" y="352"/>
                  </a:lnTo>
                  <a:lnTo>
                    <a:pt x="268" y="356"/>
                  </a:lnTo>
                  <a:lnTo>
                    <a:pt x="279" y="356"/>
                  </a:lnTo>
                  <a:lnTo>
                    <a:pt x="291" y="356"/>
                  </a:lnTo>
                  <a:lnTo>
                    <a:pt x="302" y="358"/>
                  </a:lnTo>
                  <a:lnTo>
                    <a:pt x="313" y="358"/>
                  </a:lnTo>
                  <a:lnTo>
                    <a:pt x="325" y="358"/>
                  </a:lnTo>
                  <a:lnTo>
                    <a:pt x="336" y="358"/>
                  </a:lnTo>
                  <a:lnTo>
                    <a:pt x="350" y="358"/>
                  </a:lnTo>
                  <a:lnTo>
                    <a:pt x="361" y="359"/>
                  </a:lnTo>
                  <a:lnTo>
                    <a:pt x="372" y="358"/>
                  </a:lnTo>
                  <a:lnTo>
                    <a:pt x="382" y="358"/>
                  </a:lnTo>
                  <a:lnTo>
                    <a:pt x="393" y="358"/>
                  </a:lnTo>
                  <a:lnTo>
                    <a:pt x="407" y="358"/>
                  </a:lnTo>
                  <a:lnTo>
                    <a:pt x="416" y="356"/>
                  </a:lnTo>
                  <a:lnTo>
                    <a:pt x="429" y="356"/>
                  </a:lnTo>
                  <a:lnTo>
                    <a:pt x="439" y="354"/>
                  </a:lnTo>
                  <a:lnTo>
                    <a:pt x="452" y="354"/>
                  </a:lnTo>
                  <a:lnTo>
                    <a:pt x="462" y="352"/>
                  </a:lnTo>
                  <a:lnTo>
                    <a:pt x="473" y="350"/>
                  </a:lnTo>
                  <a:lnTo>
                    <a:pt x="485" y="348"/>
                  </a:lnTo>
                  <a:lnTo>
                    <a:pt x="496" y="348"/>
                  </a:lnTo>
                  <a:lnTo>
                    <a:pt x="505" y="344"/>
                  </a:lnTo>
                  <a:lnTo>
                    <a:pt x="519" y="344"/>
                  </a:lnTo>
                  <a:lnTo>
                    <a:pt x="528" y="342"/>
                  </a:lnTo>
                  <a:lnTo>
                    <a:pt x="540" y="340"/>
                  </a:lnTo>
                  <a:lnTo>
                    <a:pt x="549" y="337"/>
                  </a:lnTo>
                  <a:lnTo>
                    <a:pt x="559" y="335"/>
                  </a:lnTo>
                  <a:lnTo>
                    <a:pt x="570" y="331"/>
                  </a:lnTo>
                  <a:lnTo>
                    <a:pt x="580" y="329"/>
                  </a:lnTo>
                  <a:lnTo>
                    <a:pt x="591" y="327"/>
                  </a:lnTo>
                  <a:lnTo>
                    <a:pt x="600" y="323"/>
                  </a:lnTo>
                  <a:lnTo>
                    <a:pt x="610" y="321"/>
                  </a:lnTo>
                  <a:lnTo>
                    <a:pt x="621" y="320"/>
                  </a:lnTo>
                  <a:lnTo>
                    <a:pt x="629" y="314"/>
                  </a:lnTo>
                  <a:lnTo>
                    <a:pt x="639" y="312"/>
                  </a:lnTo>
                  <a:lnTo>
                    <a:pt x="648" y="308"/>
                  </a:lnTo>
                  <a:lnTo>
                    <a:pt x="658" y="304"/>
                  </a:lnTo>
                  <a:lnTo>
                    <a:pt x="665" y="301"/>
                  </a:lnTo>
                  <a:lnTo>
                    <a:pt x="675" y="299"/>
                  </a:lnTo>
                  <a:lnTo>
                    <a:pt x="684" y="295"/>
                  </a:lnTo>
                  <a:lnTo>
                    <a:pt x="694" y="291"/>
                  </a:lnTo>
                  <a:lnTo>
                    <a:pt x="701" y="287"/>
                  </a:lnTo>
                  <a:lnTo>
                    <a:pt x="709" y="282"/>
                  </a:lnTo>
                  <a:lnTo>
                    <a:pt x="716" y="278"/>
                  </a:lnTo>
                  <a:lnTo>
                    <a:pt x="724" y="274"/>
                  </a:lnTo>
                  <a:lnTo>
                    <a:pt x="730" y="270"/>
                  </a:lnTo>
                  <a:lnTo>
                    <a:pt x="737" y="266"/>
                  </a:lnTo>
                  <a:lnTo>
                    <a:pt x="745" y="263"/>
                  </a:lnTo>
                  <a:lnTo>
                    <a:pt x="753" y="259"/>
                  </a:lnTo>
                  <a:lnTo>
                    <a:pt x="758" y="255"/>
                  </a:lnTo>
                  <a:lnTo>
                    <a:pt x="764" y="251"/>
                  </a:lnTo>
                  <a:lnTo>
                    <a:pt x="770" y="245"/>
                  </a:lnTo>
                  <a:lnTo>
                    <a:pt x="777" y="242"/>
                  </a:lnTo>
                  <a:lnTo>
                    <a:pt x="787" y="232"/>
                  </a:lnTo>
                  <a:lnTo>
                    <a:pt x="798" y="224"/>
                  </a:lnTo>
                  <a:lnTo>
                    <a:pt x="806" y="215"/>
                  </a:lnTo>
                  <a:lnTo>
                    <a:pt x="813" y="207"/>
                  </a:lnTo>
                  <a:lnTo>
                    <a:pt x="817" y="196"/>
                  </a:lnTo>
                  <a:lnTo>
                    <a:pt x="821" y="188"/>
                  </a:lnTo>
                  <a:lnTo>
                    <a:pt x="825" y="179"/>
                  </a:lnTo>
                  <a:lnTo>
                    <a:pt x="825" y="169"/>
                  </a:lnTo>
                  <a:lnTo>
                    <a:pt x="825" y="160"/>
                  </a:lnTo>
                  <a:lnTo>
                    <a:pt x="825" y="152"/>
                  </a:lnTo>
                  <a:lnTo>
                    <a:pt x="821" y="143"/>
                  </a:lnTo>
                  <a:lnTo>
                    <a:pt x="819" y="135"/>
                  </a:lnTo>
                  <a:lnTo>
                    <a:pt x="815" y="126"/>
                  </a:lnTo>
                  <a:lnTo>
                    <a:pt x="811" y="120"/>
                  </a:lnTo>
                  <a:lnTo>
                    <a:pt x="806" y="110"/>
                  </a:lnTo>
                  <a:lnTo>
                    <a:pt x="800" y="103"/>
                  </a:lnTo>
                  <a:lnTo>
                    <a:pt x="794" y="97"/>
                  </a:lnTo>
                  <a:lnTo>
                    <a:pt x="789" y="90"/>
                  </a:lnTo>
                  <a:lnTo>
                    <a:pt x="781" y="82"/>
                  </a:lnTo>
                  <a:lnTo>
                    <a:pt x="775" y="76"/>
                  </a:lnTo>
                  <a:lnTo>
                    <a:pt x="768" y="69"/>
                  </a:lnTo>
                  <a:lnTo>
                    <a:pt x="760" y="63"/>
                  </a:lnTo>
                  <a:lnTo>
                    <a:pt x="753" y="59"/>
                  </a:lnTo>
                  <a:lnTo>
                    <a:pt x="747" y="53"/>
                  </a:lnTo>
                  <a:lnTo>
                    <a:pt x="739" y="48"/>
                  </a:lnTo>
                  <a:lnTo>
                    <a:pt x="734" y="46"/>
                  </a:lnTo>
                  <a:lnTo>
                    <a:pt x="728" y="40"/>
                  </a:lnTo>
                  <a:lnTo>
                    <a:pt x="722" y="38"/>
                  </a:lnTo>
                  <a:lnTo>
                    <a:pt x="716" y="34"/>
                  </a:lnTo>
                  <a:lnTo>
                    <a:pt x="713" y="33"/>
                  </a:lnTo>
                  <a:lnTo>
                    <a:pt x="707" y="29"/>
                  </a:lnTo>
                  <a:lnTo>
                    <a:pt x="713" y="33"/>
                  </a:lnTo>
                  <a:lnTo>
                    <a:pt x="718" y="38"/>
                  </a:lnTo>
                  <a:lnTo>
                    <a:pt x="728" y="46"/>
                  </a:lnTo>
                  <a:lnTo>
                    <a:pt x="735" y="55"/>
                  </a:lnTo>
                  <a:lnTo>
                    <a:pt x="747" y="67"/>
                  </a:lnTo>
                  <a:lnTo>
                    <a:pt x="751" y="71"/>
                  </a:lnTo>
                  <a:lnTo>
                    <a:pt x="756" y="78"/>
                  </a:lnTo>
                  <a:lnTo>
                    <a:pt x="762" y="84"/>
                  </a:lnTo>
                  <a:lnTo>
                    <a:pt x="770" y="93"/>
                  </a:lnTo>
                  <a:lnTo>
                    <a:pt x="773" y="99"/>
                  </a:lnTo>
                  <a:lnTo>
                    <a:pt x="777" y="105"/>
                  </a:lnTo>
                  <a:lnTo>
                    <a:pt x="783" y="112"/>
                  </a:lnTo>
                  <a:lnTo>
                    <a:pt x="787" y="122"/>
                  </a:lnTo>
                  <a:lnTo>
                    <a:pt x="791" y="128"/>
                  </a:lnTo>
                  <a:lnTo>
                    <a:pt x="794" y="137"/>
                  </a:lnTo>
                  <a:lnTo>
                    <a:pt x="796" y="143"/>
                  </a:lnTo>
                  <a:lnTo>
                    <a:pt x="800" y="152"/>
                  </a:lnTo>
                  <a:lnTo>
                    <a:pt x="800" y="158"/>
                  </a:lnTo>
                  <a:lnTo>
                    <a:pt x="800" y="167"/>
                  </a:lnTo>
                  <a:lnTo>
                    <a:pt x="800" y="173"/>
                  </a:lnTo>
                  <a:lnTo>
                    <a:pt x="800" y="183"/>
                  </a:lnTo>
                  <a:lnTo>
                    <a:pt x="798" y="188"/>
                  </a:lnTo>
                  <a:lnTo>
                    <a:pt x="796" y="196"/>
                  </a:lnTo>
                  <a:lnTo>
                    <a:pt x="791" y="204"/>
                  </a:lnTo>
                  <a:lnTo>
                    <a:pt x="787" y="211"/>
                  </a:lnTo>
                  <a:lnTo>
                    <a:pt x="779" y="219"/>
                  </a:lnTo>
                  <a:lnTo>
                    <a:pt x="772" y="224"/>
                  </a:lnTo>
                  <a:lnTo>
                    <a:pt x="762" y="232"/>
                  </a:lnTo>
                  <a:lnTo>
                    <a:pt x="751" y="238"/>
                  </a:lnTo>
                  <a:lnTo>
                    <a:pt x="743" y="242"/>
                  </a:lnTo>
                  <a:lnTo>
                    <a:pt x="737" y="245"/>
                  </a:lnTo>
                  <a:lnTo>
                    <a:pt x="730" y="249"/>
                  </a:lnTo>
                  <a:lnTo>
                    <a:pt x="724" y="251"/>
                  </a:lnTo>
                  <a:lnTo>
                    <a:pt x="716" y="255"/>
                  </a:lnTo>
                  <a:lnTo>
                    <a:pt x="709" y="259"/>
                  </a:lnTo>
                  <a:lnTo>
                    <a:pt x="701" y="261"/>
                  </a:lnTo>
                  <a:lnTo>
                    <a:pt x="694" y="266"/>
                  </a:lnTo>
                  <a:lnTo>
                    <a:pt x="684" y="268"/>
                  </a:lnTo>
                  <a:lnTo>
                    <a:pt x="677" y="272"/>
                  </a:lnTo>
                  <a:lnTo>
                    <a:pt x="667" y="274"/>
                  </a:lnTo>
                  <a:lnTo>
                    <a:pt x="658" y="278"/>
                  </a:lnTo>
                  <a:lnTo>
                    <a:pt x="648" y="282"/>
                  </a:lnTo>
                  <a:lnTo>
                    <a:pt x="639" y="285"/>
                  </a:lnTo>
                  <a:lnTo>
                    <a:pt x="629" y="287"/>
                  </a:lnTo>
                  <a:lnTo>
                    <a:pt x="619" y="291"/>
                  </a:lnTo>
                  <a:lnTo>
                    <a:pt x="608" y="293"/>
                  </a:lnTo>
                  <a:lnTo>
                    <a:pt x="599" y="297"/>
                  </a:lnTo>
                  <a:lnTo>
                    <a:pt x="587" y="301"/>
                  </a:lnTo>
                  <a:lnTo>
                    <a:pt x="578" y="302"/>
                  </a:lnTo>
                  <a:lnTo>
                    <a:pt x="566" y="306"/>
                  </a:lnTo>
                  <a:lnTo>
                    <a:pt x="557" y="308"/>
                  </a:lnTo>
                  <a:lnTo>
                    <a:pt x="545" y="312"/>
                  </a:lnTo>
                  <a:lnTo>
                    <a:pt x="536" y="314"/>
                  </a:lnTo>
                  <a:lnTo>
                    <a:pt x="523" y="316"/>
                  </a:lnTo>
                  <a:lnTo>
                    <a:pt x="513" y="318"/>
                  </a:lnTo>
                  <a:lnTo>
                    <a:pt x="500" y="320"/>
                  </a:lnTo>
                  <a:lnTo>
                    <a:pt x="490" y="321"/>
                  </a:lnTo>
                  <a:lnTo>
                    <a:pt x="477" y="323"/>
                  </a:lnTo>
                  <a:lnTo>
                    <a:pt x="466" y="325"/>
                  </a:lnTo>
                  <a:lnTo>
                    <a:pt x="454" y="327"/>
                  </a:lnTo>
                  <a:lnTo>
                    <a:pt x="443" y="329"/>
                  </a:lnTo>
                  <a:lnTo>
                    <a:pt x="431" y="329"/>
                  </a:lnTo>
                  <a:lnTo>
                    <a:pt x="420" y="331"/>
                  </a:lnTo>
                  <a:lnTo>
                    <a:pt x="409" y="331"/>
                  </a:lnTo>
                  <a:lnTo>
                    <a:pt x="397" y="333"/>
                  </a:lnTo>
                  <a:lnTo>
                    <a:pt x="386" y="333"/>
                  </a:lnTo>
                  <a:lnTo>
                    <a:pt x="374" y="335"/>
                  </a:lnTo>
                  <a:lnTo>
                    <a:pt x="363" y="335"/>
                  </a:lnTo>
                  <a:lnTo>
                    <a:pt x="351" y="337"/>
                  </a:lnTo>
                  <a:lnTo>
                    <a:pt x="340" y="337"/>
                  </a:lnTo>
                  <a:lnTo>
                    <a:pt x="329" y="337"/>
                  </a:lnTo>
                  <a:lnTo>
                    <a:pt x="317" y="337"/>
                  </a:lnTo>
                  <a:lnTo>
                    <a:pt x="306" y="337"/>
                  </a:lnTo>
                  <a:lnTo>
                    <a:pt x="294" y="335"/>
                  </a:lnTo>
                  <a:lnTo>
                    <a:pt x="285" y="335"/>
                  </a:lnTo>
                  <a:lnTo>
                    <a:pt x="274" y="333"/>
                  </a:lnTo>
                  <a:lnTo>
                    <a:pt x="264" y="333"/>
                  </a:lnTo>
                  <a:lnTo>
                    <a:pt x="253" y="331"/>
                  </a:lnTo>
                  <a:lnTo>
                    <a:pt x="243" y="329"/>
                  </a:lnTo>
                  <a:lnTo>
                    <a:pt x="234" y="329"/>
                  </a:lnTo>
                  <a:lnTo>
                    <a:pt x="224" y="327"/>
                  </a:lnTo>
                  <a:lnTo>
                    <a:pt x="215" y="323"/>
                  </a:lnTo>
                  <a:lnTo>
                    <a:pt x="205" y="323"/>
                  </a:lnTo>
                  <a:lnTo>
                    <a:pt x="196" y="320"/>
                  </a:lnTo>
                  <a:lnTo>
                    <a:pt x="188" y="320"/>
                  </a:lnTo>
                  <a:lnTo>
                    <a:pt x="179" y="316"/>
                  </a:lnTo>
                  <a:lnTo>
                    <a:pt x="171" y="312"/>
                  </a:lnTo>
                  <a:lnTo>
                    <a:pt x="163" y="308"/>
                  </a:lnTo>
                  <a:lnTo>
                    <a:pt x="154" y="306"/>
                  </a:lnTo>
                  <a:lnTo>
                    <a:pt x="146" y="302"/>
                  </a:lnTo>
                  <a:lnTo>
                    <a:pt x="140" y="299"/>
                  </a:lnTo>
                  <a:lnTo>
                    <a:pt x="135" y="295"/>
                  </a:lnTo>
                  <a:lnTo>
                    <a:pt x="127" y="293"/>
                  </a:lnTo>
                  <a:lnTo>
                    <a:pt x="121" y="289"/>
                  </a:lnTo>
                  <a:lnTo>
                    <a:pt x="114" y="285"/>
                  </a:lnTo>
                  <a:lnTo>
                    <a:pt x="108" y="280"/>
                  </a:lnTo>
                  <a:lnTo>
                    <a:pt x="102" y="278"/>
                  </a:lnTo>
                  <a:lnTo>
                    <a:pt x="93" y="270"/>
                  </a:lnTo>
                  <a:lnTo>
                    <a:pt x="85" y="261"/>
                  </a:lnTo>
                  <a:lnTo>
                    <a:pt x="76" y="253"/>
                  </a:lnTo>
                  <a:lnTo>
                    <a:pt x="68" y="244"/>
                  </a:lnTo>
                  <a:lnTo>
                    <a:pt x="63" y="236"/>
                  </a:lnTo>
                  <a:lnTo>
                    <a:pt x="59" y="226"/>
                  </a:lnTo>
                  <a:lnTo>
                    <a:pt x="53" y="217"/>
                  </a:lnTo>
                  <a:lnTo>
                    <a:pt x="51" y="209"/>
                  </a:lnTo>
                  <a:lnTo>
                    <a:pt x="49" y="200"/>
                  </a:lnTo>
                  <a:lnTo>
                    <a:pt x="49" y="192"/>
                  </a:lnTo>
                  <a:lnTo>
                    <a:pt x="45" y="183"/>
                  </a:lnTo>
                  <a:lnTo>
                    <a:pt x="47" y="173"/>
                  </a:lnTo>
                  <a:lnTo>
                    <a:pt x="47" y="166"/>
                  </a:lnTo>
                  <a:lnTo>
                    <a:pt x="49" y="158"/>
                  </a:lnTo>
                  <a:lnTo>
                    <a:pt x="51" y="147"/>
                  </a:lnTo>
                  <a:lnTo>
                    <a:pt x="53" y="139"/>
                  </a:lnTo>
                  <a:lnTo>
                    <a:pt x="57" y="131"/>
                  </a:lnTo>
                  <a:lnTo>
                    <a:pt x="61" y="126"/>
                  </a:lnTo>
                  <a:lnTo>
                    <a:pt x="64" y="118"/>
                  </a:lnTo>
                  <a:lnTo>
                    <a:pt x="70" y="110"/>
                  </a:lnTo>
                  <a:lnTo>
                    <a:pt x="74" y="105"/>
                  </a:lnTo>
                  <a:lnTo>
                    <a:pt x="82" y="101"/>
                  </a:lnTo>
                  <a:lnTo>
                    <a:pt x="87" y="93"/>
                  </a:lnTo>
                  <a:lnTo>
                    <a:pt x="93" y="90"/>
                  </a:lnTo>
                  <a:lnTo>
                    <a:pt x="101" y="86"/>
                  </a:lnTo>
                  <a:lnTo>
                    <a:pt x="108" y="82"/>
                  </a:lnTo>
                  <a:lnTo>
                    <a:pt x="116" y="78"/>
                  </a:lnTo>
                  <a:lnTo>
                    <a:pt x="121" y="74"/>
                  </a:lnTo>
                  <a:lnTo>
                    <a:pt x="129" y="71"/>
                  </a:lnTo>
                  <a:lnTo>
                    <a:pt x="137" y="69"/>
                  </a:lnTo>
                  <a:lnTo>
                    <a:pt x="142" y="65"/>
                  </a:lnTo>
                  <a:lnTo>
                    <a:pt x="148" y="63"/>
                  </a:lnTo>
                  <a:lnTo>
                    <a:pt x="154" y="61"/>
                  </a:lnTo>
                  <a:lnTo>
                    <a:pt x="159" y="59"/>
                  </a:lnTo>
                  <a:lnTo>
                    <a:pt x="171" y="53"/>
                  </a:lnTo>
                  <a:lnTo>
                    <a:pt x="180" y="48"/>
                  </a:lnTo>
                  <a:lnTo>
                    <a:pt x="188" y="46"/>
                  </a:lnTo>
                  <a:lnTo>
                    <a:pt x="198" y="42"/>
                  </a:lnTo>
                  <a:lnTo>
                    <a:pt x="203" y="38"/>
                  </a:lnTo>
                  <a:lnTo>
                    <a:pt x="211" y="34"/>
                  </a:lnTo>
                  <a:lnTo>
                    <a:pt x="215" y="33"/>
                  </a:lnTo>
                  <a:lnTo>
                    <a:pt x="220" y="33"/>
                  </a:lnTo>
                  <a:lnTo>
                    <a:pt x="226" y="31"/>
                  </a:lnTo>
                  <a:lnTo>
                    <a:pt x="228" y="31"/>
                  </a:lnTo>
                  <a:lnTo>
                    <a:pt x="22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14" name="Freeform 93"/>
            <p:cNvSpPr>
              <a:spLocks/>
            </p:cNvSpPr>
            <p:nvPr/>
          </p:nvSpPr>
          <p:spPr bwMode="auto">
            <a:xfrm>
              <a:off x="2679700" y="2608263"/>
              <a:ext cx="33337" cy="200025"/>
            </a:xfrm>
            <a:custGeom>
              <a:avLst/>
              <a:gdLst>
                <a:gd name="T0" fmla="*/ 2147483647 w 41"/>
                <a:gd name="T1" fmla="*/ 2147483647 h 251"/>
                <a:gd name="T2" fmla="*/ 2147483647 w 41"/>
                <a:gd name="T3" fmla="*/ 2147483647 h 251"/>
                <a:gd name="T4" fmla="*/ 2147483647 w 41"/>
                <a:gd name="T5" fmla="*/ 2147483647 h 251"/>
                <a:gd name="T6" fmla="*/ 2147483647 w 41"/>
                <a:gd name="T7" fmla="*/ 2147483647 h 251"/>
                <a:gd name="T8" fmla="*/ 2147483647 w 41"/>
                <a:gd name="T9" fmla="*/ 2147483647 h 251"/>
                <a:gd name="T10" fmla="*/ 2147483647 w 41"/>
                <a:gd name="T11" fmla="*/ 2147483647 h 251"/>
                <a:gd name="T12" fmla="*/ 2147483647 w 41"/>
                <a:gd name="T13" fmla="*/ 2147483647 h 251"/>
                <a:gd name="T14" fmla="*/ 2147483647 w 41"/>
                <a:gd name="T15" fmla="*/ 2147483647 h 251"/>
                <a:gd name="T16" fmla="*/ 2147483647 w 41"/>
                <a:gd name="T17" fmla="*/ 2147483647 h 251"/>
                <a:gd name="T18" fmla="*/ 2147483647 w 41"/>
                <a:gd name="T19" fmla="*/ 2147483647 h 251"/>
                <a:gd name="T20" fmla="*/ 0 w 41"/>
                <a:gd name="T21" fmla="*/ 2147483647 h 251"/>
                <a:gd name="T22" fmla="*/ 0 w 41"/>
                <a:gd name="T23" fmla="*/ 2147483647 h 251"/>
                <a:gd name="T24" fmla="*/ 0 w 41"/>
                <a:gd name="T25" fmla="*/ 2147483647 h 251"/>
                <a:gd name="T26" fmla="*/ 2147483647 w 41"/>
                <a:gd name="T27" fmla="*/ 2147483647 h 251"/>
                <a:gd name="T28" fmla="*/ 2147483647 w 41"/>
                <a:gd name="T29" fmla="*/ 2147483647 h 251"/>
                <a:gd name="T30" fmla="*/ 2147483647 w 41"/>
                <a:gd name="T31" fmla="*/ 2147483647 h 251"/>
                <a:gd name="T32" fmla="*/ 2147483647 w 41"/>
                <a:gd name="T33" fmla="*/ 2147483647 h 251"/>
                <a:gd name="T34" fmla="*/ 2147483647 w 41"/>
                <a:gd name="T35" fmla="*/ 2147483647 h 251"/>
                <a:gd name="T36" fmla="*/ 2147483647 w 41"/>
                <a:gd name="T37" fmla="*/ 2147483647 h 251"/>
                <a:gd name="T38" fmla="*/ 2147483647 w 41"/>
                <a:gd name="T39" fmla="*/ 2147483647 h 251"/>
                <a:gd name="T40" fmla="*/ 2147483647 w 41"/>
                <a:gd name="T41" fmla="*/ 2147483647 h 251"/>
                <a:gd name="T42" fmla="*/ 2147483647 w 41"/>
                <a:gd name="T43" fmla="*/ 2147483647 h 251"/>
                <a:gd name="T44" fmla="*/ 2147483647 w 41"/>
                <a:gd name="T45" fmla="*/ 2147483647 h 251"/>
                <a:gd name="T46" fmla="*/ 2147483647 w 41"/>
                <a:gd name="T47" fmla="*/ 2147483647 h 251"/>
                <a:gd name="T48" fmla="*/ 2147483647 w 41"/>
                <a:gd name="T49" fmla="*/ 2147483647 h 251"/>
                <a:gd name="T50" fmla="*/ 2147483647 w 41"/>
                <a:gd name="T51" fmla="*/ 2147483647 h 251"/>
                <a:gd name="T52" fmla="*/ 2147483647 w 41"/>
                <a:gd name="T53" fmla="*/ 2147483647 h 251"/>
                <a:gd name="T54" fmla="*/ 2147483647 w 41"/>
                <a:gd name="T55" fmla="*/ 2147483647 h 251"/>
                <a:gd name="T56" fmla="*/ 2147483647 w 41"/>
                <a:gd name="T57" fmla="*/ 2147483647 h 251"/>
                <a:gd name="T58" fmla="*/ 2147483647 w 41"/>
                <a:gd name="T59" fmla="*/ 2147483647 h 251"/>
                <a:gd name="T60" fmla="*/ 2147483647 w 41"/>
                <a:gd name="T61" fmla="*/ 2147483647 h 251"/>
                <a:gd name="T62" fmla="*/ 2147483647 w 41"/>
                <a:gd name="T63" fmla="*/ 0 h 2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251"/>
                <a:gd name="T98" fmla="*/ 41 w 41"/>
                <a:gd name="T99" fmla="*/ 251 h 2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251">
                  <a:moveTo>
                    <a:pt x="2" y="0"/>
                  </a:moveTo>
                  <a:lnTo>
                    <a:pt x="2" y="9"/>
                  </a:lnTo>
                  <a:lnTo>
                    <a:pt x="3" y="19"/>
                  </a:lnTo>
                  <a:lnTo>
                    <a:pt x="3" y="28"/>
                  </a:lnTo>
                  <a:lnTo>
                    <a:pt x="5" y="42"/>
                  </a:lnTo>
                  <a:lnTo>
                    <a:pt x="5" y="51"/>
                  </a:lnTo>
                  <a:lnTo>
                    <a:pt x="5" y="63"/>
                  </a:lnTo>
                  <a:lnTo>
                    <a:pt x="5" y="74"/>
                  </a:lnTo>
                  <a:lnTo>
                    <a:pt x="5" y="85"/>
                  </a:lnTo>
                  <a:lnTo>
                    <a:pt x="3" y="97"/>
                  </a:lnTo>
                  <a:lnTo>
                    <a:pt x="3" y="108"/>
                  </a:lnTo>
                  <a:lnTo>
                    <a:pt x="3" y="120"/>
                  </a:lnTo>
                  <a:lnTo>
                    <a:pt x="3" y="131"/>
                  </a:lnTo>
                  <a:lnTo>
                    <a:pt x="3" y="142"/>
                  </a:lnTo>
                  <a:lnTo>
                    <a:pt x="3" y="154"/>
                  </a:lnTo>
                  <a:lnTo>
                    <a:pt x="3" y="163"/>
                  </a:lnTo>
                  <a:lnTo>
                    <a:pt x="3" y="175"/>
                  </a:lnTo>
                  <a:lnTo>
                    <a:pt x="2" y="182"/>
                  </a:lnTo>
                  <a:lnTo>
                    <a:pt x="2" y="192"/>
                  </a:lnTo>
                  <a:lnTo>
                    <a:pt x="2" y="199"/>
                  </a:lnTo>
                  <a:lnTo>
                    <a:pt x="2" y="209"/>
                  </a:lnTo>
                  <a:lnTo>
                    <a:pt x="0" y="216"/>
                  </a:lnTo>
                  <a:lnTo>
                    <a:pt x="0" y="224"/>
                  </a:lnTo>
                  <a:lnTo>
                    <a:pt x="0" y="228"/>
                  </a:lnTo>
                  <a:lnTo>
                    <a:pt x="0" y="236"/>
                  </a:lnTo>
                  <a:lnTo>
                    <a:pt x="0" y="245"/>
                  </a:lnTo>
                  <a:lnTo>
                    <a:pt x="0" y="251"/>
                  </a:lnTo>
                  <a:lnTo>
                    <a:pt x="2" y="251"/>
                  </a:lnTo>
                  <a:lnTo>
                    <a:pt x="3" y="249"/>
                  </a:lnTo>
                  <a:lnTo>
                    <a:pt x="5" y="241"/>
                  </a:lnTo>
                  <a:lnTo>
                    <a:pt x="9" y="234"/>
                  </a:lnTo>
                  <a:lnTo>
                    <a:pt x="11" y="222"/>
                  </a:lnTo>
                  <a:lnTo>
                    <a:pt x="15" y="211"/>
                  </a:lnTo>
                  <a:lnTo>
                    <a:pt x="17" y="205"/>
                  </a:lnTo>
                  <a:lnTo>
                    <a:pt x="19" y="197"/>
                  </a:lnTo>
                  <a:lnTo>
                    <a:pt x="19" y="192"/>
                  </a:lnTo>
                  <a:lnTo>
                    <a:pt x="22" y="184"/>
                  </a:lnTo>
                  <a:lnTo>
                    <a:pt x="22" y="177"/>
                  </a:lnTo>
                  <a:lnTo>
                    <a:pt x="24" y="171"/>
                  </a:lnTo>
                  <a:lnTo>
                    <a:pt x="26" y="163"/>
                  </a:lnTo>
                  <a:lnTo>
                    <a:pt x="30" y="156"/>
                  </a:lnTo>
                  <a:lnTo>
                    <a:pt x="30" y="148"/>
                  </a:lnTo>
                  <a:lnTo>
                    <a:pt x="32" y="140"/>
                  </a:lnTo>
                  <a:lnTo>
                    <a:pt x="32" y="133"/>
                  </a:lnTo>
                  <a:lnTo>
                    <a:pt x="34" y="125"/>
                  </a:lnTo>
                  <a:lnTo>
                    <a:pt x="34" y="118"/>
                  </a:lnTo>
                  <a:lnTo>
                    <a:pt x="38" y="110"/>
                  </a:lnTo>
                  <a:lnTo>
                    <a:pt x="38" y="104"/>
                  </a:lnTo>
                  <a:lnTo>
                    <a:pt x="40" y="97"/>
                  </a:lnTo>
                  <a:lnTo>
                    <a:pt x="40" y="89"/>
                  </a:lnTo>
                  <a:lnTo>
                    <a:pt x="40" y="83"/>
                  </a:lnTo>
                  <a:lnTo>
                    <a:pt x="40" y="76"/>
                  </a:lnTo>
                  <a:lnTo>
                    <a:pt x="41" y="70"/>
                  </a:lnTo>
                  <a:lnTo>
                    <a:pt x="41" y="61"/>
                  </a:lnTo>
                  <a:lnTo>
                    <a:pt x="41" y="51"/>
                  </a:lnTo>
                  <a:lnTo>
                    <a:pt x="40" y="44"/>
                  </a:lnTo>
                  <a:lnTo>
                    <a:pt x="38" y="36"/>
                  </a:lnTo>
                  <a:lnTo>
                    <a:pt x="34" y="30"/>
                  </a:lnTo>
                  <a:lnTo>
                    <a:pt x="32" y="25"/>
                  </a:lnTo>
                  <a:lnTo>
                    <a:pt x="24" y="15"/>
                  </a:lnTo>
                  <a:lnTo>
                    <a:pt x="19" y="9"/>
                  </a:lnTo>
                  <a:lnTo>
                    <a:pt x="11" y="4"/>
                  </a:lnTo>
                  <a:lnTo>
                    <a:pt x="5" y="0"/>
                  </a:lnTo>
                  <a:lnTo>
                    <a:pt x="2"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15" name="Freeform 94"/>
            <p:cNvSpPr>
              <a:spLocks/>
            </p:cNvSpPr>
            <p:nvPr/>
          </p:nvSpPr>
          <p:spPr bwMode="auto">
            <a:xfrm>
              <a:off x="3167063" y="2781300"/>
              <a:ext cx="115887" cy="101600"/>
            </a:xfrm>
            <a:custGeom>
              <a:avLst/>
              <a:gdLst>
                <a:gd name="T0" fmla="*/ 2147483647 w 146"/>
                <a:gd name="T1" fmla="*/ 0 h 130"/>
                <a:gd name="T2" fmla="*/ 2147483647 w 146"/>
                <a:gd name="T3" fmla="*/ 2147483647 h 130"/>
                <a:gd name="T4" fmla="*/ 2147483647 w 146"/>
                <a:gd name="T5" fmla="*/ 2147483647 h 130"/>
                <a:gd name="T6" fmla="*/ 2147483647 w 146"/>
                <a:gd name="T7" fmla="*/ 2147483647 h 130"/>
                <a:gd name="T8" fmla="*/ 2147483647 w 146"/>
                <a:gd name="T9" fmla="*/ 2147483647 h 130"/>
                <a:gd name="T10" fmla="*/ 2147483647 w 146"/>
                <a:gd name="T11" fmla="*/ 2147483647 h 130"/>
                <a:gd name="T12" fmla="*/ 0 w 146"/>
                <a:gd name="T13" fmla="*/ 2147483647 h 130"/>
                <a:gd name="T14" fmla="*/ 2147483647 w 146"/>
                <a:gd name="T15" fmla="*/ 2147483647 h 130"/>
                <a:gd name="T16" fmla="*/ 2147483647 w 146"/>
                <a:gd name="T17" fmla="*/ 2147483647 h 130"/>
                <a:gd name="T18" fmla="*/ 2147483647 w 146"/>
                <a:gd name="T19" fmla="*/ 2147483647 h 130"/>
                <a:gd name="T20" fmla="*/ 2147483647 w 146"/>
                <a:gd name="T21" fmla="*/ 2147483647 h 130"/>
                <a:gd name="T22" fmla="*/ 2147483647 w 146"/>
                <a:gd name="T23" fmla="*/ 2147483647 h 130"/>
                <a:gd name="T24" fmla="*/ 2147483647 w 146"/>
                <a:gd name="T25" fmla="*/ 2147483647 h 130"/>
                <a:gd name="T26" fmla="*/ 2147483647 w 146"/>
                <a:gd name="T27" fmla="*/ 2147483647 h 130"/>
                <a:gd name="T28" fmla="*/ 2147483647 w 146"/>
                <a:gd name="T29" fmla="*/ 2147483647 h 130"/>
                <a:gd name="T30" fmla="*/ 2147483647 w 146"/>
                <a:gd name="T31" fmla="*/ 2147483647 h 130"/>
                <a:gd name="T32" fmla="*/ 2147483647 w 146"/>
                <a:gd name="T33" fmla="*/ 2147483647 h 130"/>
                <a:gd name="T34" fmla="*/ 2147483647 w 146"/>
                <a:gd name="T35" fmla="*/ 2147483647 h 130"/>
                <a:gd name="T36" fmla="*/ 2147483647 w 146"/>
                <a:gd name="T37" fmla="*/ 2147483647 h 130"/>
                <a:gd name="T38" fmla="*/ 2147483647 w 146"/>
                <a:gd name="T39" fmla="*/ 2147483647 h 130"/>
                <a:gd name="T40" fmla="*/ 2147483647 w 146"/>
                <a:gd name="T41" fmla="*/ 2147483647 h 130"/>
                <a:gd name="T42" fmla="*/ 2147483647 w 146"/>
                <a:gd name="T43" fmla="*/ 2147483647 h 130"/>
                <a:gd name="T44" fmla="*/ 2147483647 w 146"/>
                <a:gd name="T45" fmla="*/ 2147483647 h 130"/>
                <a:gd name="T46" fmla="*/ 2147483647 w 146"/>
                <a:gd name="T47" fmla="*/ 2147483647 h 130"/>
                <a:gd name="T48" fmla="*/ 2147483647 w 146"/>
                <a:gd name="T49" fmla="*/ 2147483647 h 130"/>
                <a:gd name="T50" fmla="*/ 2147483647 w 146"/>
                <a:gd name="T51" fmla="*/ 2147483647 h 130"/>
                <a:gd name="T52" fmla="*/ 2147483647 w 146"/>
                <a:gd name="T53" fmla="*/ 2147483647 h 130"/>
                <a:gd name="T54" fmla="*/ 2147483647 w 146"/>
                <a:gd name="T55" fmla="*/ 2147483647 h 130"/>
                <a:gd name="T56" fmla="*/ 2147483647 w 146"/>
                <a:gd name="T57" fmla="*/ 2147483647 h 130"/>
                <a:gd name="T58" fmla="*/ 2147483647 w 146"/>
                <a:gd name="T59" fmla="*/ 2147483647 h 130"/>
                <a:gd name="T60" fmla="*/ 2147483647 w 146"/>
                <a:gd name="T61" fmla="*/ 2147483647 h 130"/>
                <a:gd name="T62" fmla="*/ 2147483647 w 146"/>
                <a:gd name="T63" fmla="*/ 2147483647 h 130"/>
                <a:gd name="T64" fmla="*/ 2147483647 w 146"/>
                <a:gd name="T65" fmla="*/ 2147483647 h 130"/>
                <a:gd name="T66" fmla="*/ 2147483647 w 146"/>
                <a:gd name="T67" fmla="*/ 2147483647 h 130"/>
                <a:gd name="T68" fmla="*/ 2147483647 w 146"/>
                <a:gd name="T69" fmla="*/ 2147483647 h 130"/>
                <a:gd name="T70" fmla="*/ 2147483647 w 146"/>
                <a:gd name="T71" fmla="*/ 0 h 1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
                <a:gd name="T109" fmla="*/ 0 h 130"/>
                <a:gd name="T110" fmla="*/ 146 w 146"/>
                <a:gd name="T111" fmla="*/ 130 h 1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 h="130">
                  <a:moveTo>
                    <a:pt x="87" y="0"/>
                  </a:moveTo>
                  <a:lnTo>
                    <a:pt x="76" y="0"/>
                  </a:lnTo>
                  <a:lnTo>
                    <a:pt x="66" y="4"/>
                  </a:lnTo>
                  <a:lnTo>
                    <a:pt x="57" y="8"/>
                  </a:lnTo>
                  <a:lnTo>
                    <a:pt x="49" y="10"/>
                  </a:lnTo>
                  <a:lnTo>
                    <a:pt x="41" y="14"/>
                  </a:lnTo>
                  <a:lnTo>
                    <a:pt x="34" y="20"/>
                  </a:lnTo>
                  <a:lnTo>
                    <a:pt x="28" y="23"/>
                  </a:lnTo>
                  <a:lnTo>
                    <a:pt x="22" y="29"/>
                  </a:lnTo>
                  <a:lnTo>
                    <a:pt x="13" y="39"/>
                  </a:lnTo>
                  <a:lnTo>
                    <a:pt x="5" y="50"/>
                  </a:lnTo>
                  <a:lnTo>
                    <a:pt x="1" y="59"/>
                  </a:lnTo>
                  <a:lnTo>
                    <a:pt x="0" y="73"/>
                  </a:lnTo>
                  <a:lnTo>
                    <a:pt x="0" y="82"/>
                  </a:lnTo>
                  <a:lnTo>
                    <a:pt x="3" y="94"/>
                  </a:lnTo>
                  <a:lnTo>
                    <a:pt x="7" y="101"/>
                  </a:lnTo>
                  <a:lnTo>
                    <a:pt x="17" y="111"/>
                  </a:lnTo>
                  <a:lnTo>
                    <a:pt x="20" y="115"/>
                  </a:lnTo>
                  <a:lnTo>
                    <a:pt x="24" y="116"/>
                  </a:lnTo>
                  <a:lnTo>
                    <a:pt x="30" y="120"/>
                  </a:lnTo>
                  <a:lnTo>
                    <a:pt x="38" y="124"/>
                  </a:lnTo>
                  <a:lnTo>
                    <a:pt x="43" y="124"/>
                  </a:lnTo>
                  <a:lnTo>
                    <a:pt x="51" y="128"/>
                  </a:lnTo>
                  <a:lnTo>
                    <a:pt x="59" y="128"/>
                  </a:lnTo>
                  <a:lnTo>
                    <a:pt x="68" y="130"/>
                  </a:lnTo>
                  <a:lnTo>
                    <a:pt x="74" y="130"/>
                  </a:lnTo>
                  <a:lnTo>
                    <a:pt x="81" y="128"/>
                  </a:lnTo>
                  <a:lnTo>
                    <a:pt x="89" y="126"/>
                  </a:lnTo>
                  <a:lnTo>
                    <a:pt x="95" y="124"/>
                  </a:lnTo>
                  <a:lnTo>
                    <a:pt x="100" y="122"/>
                  </a:lnTo>
                  <a:lnTo>
                    <a:pt x="106" y="118"/>
                  </a:lnTo>
                  <a:lnTo>
                    <a:pt x="110" y="115"/>
                  </a:lnTo>
                  <a:lnTo>
                    <a:pt x="116" y="113"/>
                  </a:lnTo>
                  <a:lnTo>
                    <a:pt x="123" y="101"/>
                  </a:lnTo>
                  <a:lnTo>
                    <a:pt x="131" y="92"/>
                  </a:lnTo>
                  <a:lnTo>
                    <a:pt x="135" y="80"/>
                  </a:lnTo>
                  <a:lnTo>
                    <a:pt x="138" y="71"/>
                  </a:lnTo>
                  <a:lnTo>
                    <a:pt x="142" y="59"/>
                  </a:lnTo>
                  <a:lnTo>
                    <a:pt x="144" y="50"/>
                  </a:lnTo>
                  <a:lnTo>
                    <a:pt x="144" y="39"/>
                  </a:lnTo>
                  <a:lnTo>
                    <a:pt x="146" y="31"/>
                  </a:lnTo>
                  <a:lnTo>
                    <a:pt x="146" y="23"/>
                  </a:lnTo>
                  <a:lnTo>
                    <a:pt x="146" y="18"/>
                  </a:lnTo>
                  <a:lnTo>
                    <a:pt x="146" y="12"/>
                  </a:lnTo>
                  <a:lnTo>
                    <a:pt x="144" y="12"/>
                  </a:lnTo>
                  <a:lnTo>
                    <a:pt x="144" y="18"/>
                  </a:lnTo>
                  <a:lnTo>
                    <a:pt x="142" y="23"/>
                  </a:lnTo>
                  <a:lnTo>
                    <a:pt x="138" y="31"/>
                  </a:lnTo>
                  <a:lnTo>
                    <a:pt x="135" y="39"/>
                  </a:lnTo>
                  <a:lnTo>
                    <a:pt x="131" y="46"/>
                  </a:lnTo>
                  <a:lnTo>
                    <a:pt x="127" y="58"/>
                  </a:lnTo>
                  <a:lnTo>
                    <a:pt x="123" y="67"/>
                  </a:lnTo>
                  <a:lnTo>
                    <a:pt x="116" y="77"/>
                  </a:lnTo>
                  <a:lnTo>
                    <a:pt x="110" y="86"/>
                  </a:lnTo>
                  <a:lnTo>
                    <a:pt x="102" y="94"/>
                  </a:lnTo>
                  <a:lnTo>
                    <a:pt x="97" y="101"/>
                  </a:lnTo>
                  <a:lnTo>
                    <a:pt x="89" y="107"/>
                  </a:lnTo>
                  <a:lnTo>
                    <a:pt x="81" y="109"/>
                  </a:lnTo>
                  <a:lnTo>
                    <a:pt x="72" y="111"/>
                  </a:lnTo>
                  <a:lnTo>
                    <a:pt x="64" y="111"/>
                  </a:lnTo>
                  <a:lnTo>
                    <a:pt x="57" y="107"/>
                  </a:lnTo>
                  <a:lnTo>
                    <a:pt x="51" y="103"/>
                  </a:lnTo>
                  <a:lnTo>
                    <a:pt x="47" y="99"/>
                  </a:lnTo>
                  <a:lnTo>
                    <a:pt x="47" y="94"/>
                  </a:lnTo>
                  <a:lnTo>
                    <a:pt x="49" y="82"/>
                  </a:lnTo>
                  <a:lnTo>
                    <a:pt x="59" y="73"/>
                  </a:lnTo>
                  <a:lnTo>
                    <a:pt x="66" y="63"/>
                  </a:lnTo>
                  <a:lnTo>
                    <a:pt x="78" y="54"/>
                  </a:lnTo>
                  <a:lnTo>
                    <a:pt x="85" y="48"/>
                  </a:lnTo>
                  <a:lnTo>
                    <a:pt x="87" y="46"/>
                  </a:lnTo>
                  <a:lnTo>
                    <a:pt x="8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16" name="Freeform 95"/>
            <p:cNvSpPr>
              <a:spLocks/>
            </p:cNvSpPr>
            <p:nvPr/>
          </p:nvSpPr>
          <p:spPr bwMode="auto">
            <a:xfrm>
              <a:off x="3140075" y="2774950"/>
              <a:ext cx="66675" cy="36513"/>
            </a:xfrm>
            <a:custGeom>
              <a:avLst/>
              <a:gdLst>
                <a:gd name="T0" fmla="*/ 0 w 84"/>
                <a:gd name="T1" fmla="*/ 2147483647 h 46"/>
                <a:gd name="T2" fmla="*/ 2147483647 w 84"/>
                <a:gd name="T3" fmla="*/ 2147483647 h 46"/>
                <a:gd name="T4" fmla="*/ 2147483647 w 84"/>
                <a:gd name="T5" fmla="*/ 2147483647 h 46"/>
                <a:gd name="T6" fmla="*/ 2147483647 w 84"/>
                <a:gd name="T7" fmla="*/ 2147483647 h 46"/>
                <a:gd name="T8" fmla="*/ 2147483647 w 84"/>
                <a:gd name="T9" fmla="*/ 2147483647 h 46"/>
                <a:gd name="T10" fmla="*/ 2147483647 w 84"/>
                <a:gd name="T11" fmla="*/ 2147483647 h 46"/>
                <a:gd name="T12" fmla="*/ 2147483647 w 84"/>
                <a:gd name="T13" fmla="*/ 2147483647 h 46"/>
                <a:gd name="T14" fmla="*/ 2147483647 w 84"/>
                <a:gd name="T15" fmla="*/ 2147483647 h 46"/>
                <a:gd name="T16" fmla="*/ 2147483647 w 84"/>
                <a:gd name="T17" fmla="*/ 2147483647 h 46"/>
                <a:gd name="T18" fmla="*/ 2147483647 w 84"/>
                <a:gd name="T19" fmla="*/ 0 h 46"/>
                <a:gd name="T20" fmla="*/ 0 w 84"/>
                <a:gd name="T21" fmla="*/ 2147483647 h 46"/>
                <a:gd name="T22" fmla="*/ 0 w 84"/>
                <a:gd name="T23" fmla="*/ 2147483647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46"/>
                <a:gd name="T38" fmla="*/ 84 w 84"/>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46">
                  <a:moveTo>
                    <a:pt x="0" y="7"/>
                  </a:moveTo>
                  <a:lnTo>
                    <a:pt x="10" y="15"/>
                  </a:lnTo>
                  <a:lnTo>
                    <a:pt x="19" y="23"/>
                  </a:lnTo>
                  <a:lnTo>
                    <a:pt x="29" y="28"/>
                  </a:lnTo>
                  <a:lnTo>
                    <a:pt x="36" y="34"/>
                  </a:lnTo>
                  <a:lnTo>
                    <a:pt x="42" y="38"/>
                  </a:lnTo>
                  <a:lnTo>
                    <a:pt x="48" y="44"/>
                  </a:lnTo>
                  <a:lnTo>
                    <a:pt x="50" y="46"/>
                  </a:lnTo>
                  <a:lnTo>
                    <a:pt x="52" y="46"/>
                  </a:lnTo>
                  <a:lnTo>
                    <a:pt x="84" y="0"/>
                  </a:lnTo>
                  <a:lnTo>
                    <a:pt x="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17" name="Freeform 96"/>
            <p:cNvSpPr>
              <a:spLocks/>
            </p:cNvSpPr>
            <p:nvPr/>
          </p:nvSpPr>
          <p:spPr bwMode="auto">
            <a:xfrm>
              <a:off x="3098800" y="2719388"/>
              <a:ext cx="119062" cy="106363"/>
            </a:xfrm>
            <a:custGeom>
              <a:avLst/>
              <a:gdLst>
                <a:gd name="T0" fmla="*/ 2147483647 w 150"/>
                <a:gd name="T1" fmla="*/ 2147483647 h 135"/>
                <a:gd name="T2" fmla="*/ 2147483647 w 150"/>
                <a:gd name="T3" fmla="*/ 0 h 135"/>
                <a:gd name="T4" fmla="*/ 2147483647 w 150"/>
                <a:gd name="T5" fmla="*/ 2147483647 h 135"/>
                <a:gd name="T6" fmla="*/ 2147483647 w 150"/>
                <a:gd name="T7" fmla="*/ 2147483647 h 135"/>
                <a:gd name="T8" fmla="*/ 2147483647 w 150"/>
                <a:gd name="T9" fmla="*/ 2147483647 h 135"/>
                <a:gd name="T10" fmla="*/ 2147483647 w 150"/>
                <a:gd name="T11" fmla="*/ 2147483647 h 135"/>
                <a:gd name="T12" fmla="*/ 2147483647 w 150"/>
                <a:gd name="T13" fmla="*/ 2147483647 h 135"/>
                <a:gd name="T14" fmla="*/ 0 w 150"/>
                <a:gd name="T15" fmla="*/ 2147483647 h 135"/>
                <a:gd name="T16" fmla="*/ 0 w 150"/>
                <a:gd name="T17" fmla="*/ 2147483647 h 135"/>
                <a:gd name="T18" fmla="*/ 2147483647 w 150"/>
                <a:gd name="T19" fmla="*/ 2147483647 h 135"/>
                <a:gd name="T20" fmla="*/ 2147483647 w 150"/>
                <a:gd name="T21" fmla="*/ 2147483647 h 135"/>
                <a:gd name="T22" fmla="*/ 2147483647 w 150"/>
                <a:gd name="T23" fmla="*/ 2147483647 h 135"/>
                <a:gd name="T24" fmla="*/ 2147483647 w 150"/>
                <a:gd name="T25" fmla="*/ 2147483647 h 135"/>
                <a:gd name="T26" fmla="*/ 2147483647 w 150"/>
                <a:gd name="T27" fmla="*/ 2147483647 h 135"/>
                <a:gd name="T28" fmla="*/ 2147483647 w 150"/>
                <a:gd name="T29" fmla="*/ 2147483647 h 135"/>
                <a:gd name="T30" fmla="*/ 2147483647 w 150"/>
                <a:gd name="T31" fmla="*/ 2147483647 h 135"/>
                <a:gd name="T32" fmla="*/ 2147483647 w 150"/>
                <a:gd name="T33" fmla="*/ 2147483647 h 135"/>
                <a:gd name="T34" fmla="*/ 2147483647 w 150"/>
                <a:gd name="T35" fmla="*/ 2147483647 h 135"/>
                <a:gd name="T36" fmla="*/ 2147483647 w 150"/>
                <a:gd name="T37" fmla="*/ 2147483647 h 135"/>
                <a:gd name="T38" fmla="*/ 2147483647 w 150"/>
                <a:gd name="T39" fmla="*/ 2147483647 h 135"/>
                <a:gd name="T40" fmla="*/ 2147483647 w 150"/>
                <a:gd name="T41" fmla="*/ 2147483647 h 135"/>
                <a:gd name="T42" fmla="*/ 2147483647 w 150"/>
                <a:gd name="T43" fmla="*/ 2147483647 h 135"/>
                <a:gd name="T44" fmla="*/ 2147483647 w 150"/>
                <a:gd name="T45" fmla="*/ 2147483647 h 135"/>
                <a:gd name="T46" fmla="*/ 2147483647 w 150"/>
                <a:gd name="T47" fmla="*/ 2147483647 h 135"/>
                <a:gd name="T48" fmla="*/ 2147483647 w 150"/>
                <a:gd name="T49" fmla="*/ 2147483647 h 135"/>
                <a:gd name="T50" fmla="*/ 2147483647 w 150"/>
                <a:gd name="T51" fmla="*/ 2147483647 h 135"/>
                <a:gd name="T52" fmla="*/ 2147483647 w 150"/>
                <a:gd name="T53" fmla="*/ 2147483647 h 135"/>
                <a:gd name="T54" fmla="*/ 2147483647 w 150"/>
                <a:gd name="T55" fmla="*/ 2147483647 h 135"/>
                <a:gd name="T56" fmla="*/ 2147483647 w 150"/>
                <a:gd name="T57" fmla="*/ 2147483647 h 135"/>
                <a:gd name="T58" fmla="*/ 2147483647 w 150"/>
                <a:gd name="T59" fmla="*/ 2147483647 h 135"/>
                <a:gd name="T60" fmla="*/ 2147483647 w 150"/>
                <a:gd name="T61" fmla="*/ 2147483647 h 135"/>
                <a:gd name="T62" fmla="*/ 2147483647 w 150"/>
                <a:gd name="T63" fmla="*/ 2147483647 h 135"/>
                <a:gd name="T64" fmla="*/ 2147483647 w 150"/>
                <a:gd name="T65" fmla="*/ 2147483647 h 135"/>
                <a:gd name="T66" fmla="*/ 2147483647 w 150"/>
                <a:gd name="T67" fmla="*/ 2147483647 h 135"/>
                <a:gd name="T68" fmla="*/ 2147483647 w 150"/>
                <a:gd name="T69" fmla="*/ 2147483647 h 135"/>
                <a:gd name="T70" fmla="*/ 2147483647 w 150"/>
                <a:gd name="T71" fmla="*/ 2147483647 h 135"/>
                <a:gd name="T72" fmla="*/ 2147483647 w 150"/>
                <a:gd name="T73" fmla="*/ 2147483647 h 135"/>
                <a:gd name="T74" fmla="*/ 2147483647 w 150"/>
                <a:gd name="T75" fmla="*/ 2147483647 h 135"/>
                <a:gd name="T76" fmla="*/ 2147483647 w 150"/>
                <a:gd name="T77" fmla="*/ 2147483647 h 13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0"/>
                <a:gd name="T118" fmla="*/ 0 h 135"/>
                <a:gd name="T119" fmla="*/ 150 w 150"/>
                <a:gd name="T120" fmla="*/ 135 h 13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0" h="135">
                  <a:moveTo>
                    <a:pt x="95" y="1"/>
                  </a:moveTo>
                  <a:lnTo>
                    <a:pt x="89" y="1"/>
                  </a:lnTo>
                  <a:lnTo>
                    <a:pt x="82" y="0"/>
                  </a:lnTo>
                  <a:lnTo>
                    <a:pt x="76" y="0"/>
                  </a:lnTo>
                  <a:lnTo>
                    <a:pt x="70" y="1"/>
                  </a:lnTo>
                  <a:lnTo>
                    <a:pt x="59" y="1"/>
                  </a:lnTo>
                  <a:lnTo>
                    <a:pt x="51" y="3"/>
                  </a:lnTo>
                  <a:lnTo>
                    <a:pt x="42" y="3"/>
                  </a:lnTo>
                  <a:lnTo>
                    <a:pt x="34" y="7"/>
                  </a:lnTo>
                  <a:lnTo>
                    <a:pt x="29" y="11"/>
                  </a:lnTo>
                  <a:lnTo>
                    <a:pt x="23" y="15"/>
                  </a:lnTo>
                  <a:lnTo>
                    <a:pt x="13" y="24"/>
                  </a:lnTo>
                  <a:lnTo>
                    <a:pt x="6" y="34"/>
                  </a:lnTo>
                  <a:lnTo>
                    <a:pt x="2" y="39"/>
                  </a:lnTo>
                  <a:lnTo>
                    <a:pt x="2" y="45"/>
                  </a:lnTo>
                  <a:lnTo>
                    <a:pt x="0" y="51"/>
                  </a:lnTo>
                  <a:lnTo>
                    <a:pt x="0" y="58"/>
                  </a:lnTo>
                  <a:lnTo>
                    <a:pt x="0" y="70"/>
                  </a:lnTo>
                  <a:lnTo>
                    <a:pt x="2" y="81"/>
                  </a:lnTo>
                  <a:lnTo>
                    <a:pt x="6" y="93"/>
                  </a:lnTo>
                  <a:lnTo>
                    <a:pt x="10" y="104"/>
                  </a:lnTo>
                  <a:lnTo>
                    <a:pt x="15" y="114"/>
                  </a:lnTo>
                  <a:lnTo>
                    <a:pt x="23" y="121"/>
                  </a:lnTo>
                  <a:lnTo>
                    <a:pt x="30" y="127"/>
                  </a:lnTo>
                  <a:lnTo>
                    <a:pt x="40" y="131"/>
                  </a:lnTo>
                  <a:lnTo>
                    <a:pt x="46" y="131"/>
                  </a:lnTo>
                  <a:lnTo>
                    <a:pt x="53" y="133"/>
                  </a:lnTo>
                  <a:lnTo>
                    <a:pt x="59" y="135"/>
                  </a:lnTo>
                  <a:lnTo>
                    <a:pt x="65" y="135"/>
                  </a:lnTo>
                  <a:lnTo>
                    <a:pt x="72" y="135"/>
                  </a:lnTo>
                  <a:lnTo>
                    <a:pt x="78" y="135"/>
                  </a:lnTo>
                  <a:lnTo>
                    <a:pt x="84" y="131"/>
                  </a:lnTo>
                  <a:lnTo>
                    <a:pt x="86" y="131"/>
                  </a:lnTo>
                  <a:lnTo>
                    <a:pt x="84" y="131"/>
                  </a:lnTo>
                  <a:lnTo>
                    <a:pt x="80" y="131"/>
                  </a:lnTo>
                  <a:lnTo>
                    <a:pt x="72" y="129"/>
                  </a:lnTo>
                  <a:lnTo>
                    <a:pt x="65" y="129"/>
                  </a:lnTo>
                  <a:lnTo>
                    <a:pt x="53" y="123"/>
                  </a:lnTo>
                  <a:lnTo>
                    <a:pt x="46" y="119"/>
                  </a:lnTo>
                  <a:lnTo>
                    <a:pt x="40" y="114"/>
                  </a:lnTo>
                  <a:lnTo>
                    <a:pt x="36" y="110"/>
                  </a:lnTo>
                  <a:lnTo>
                    <a:pt x="32" y="104"/>
                  </a:lnTo>
                  <a:lnTo>
                    <a:pt x="30" y="98"/>
                  </a:lnTo>
                  <a:lnTo>
                    <a:pt x="27" y="91"/>
                  </a:lnTo>
                  <a:lnTo>
                    <a:pt x="25" y="83"/>
                  </a:lnTo>
                  <a:lnTo>
                    <a:pt x="25" y="77"/>
                  </a:lnTo>
                  <a:lnTo>
                    <a:pt x="27" y="70"/>
                  </a:lnTo>
                  <a:lnTo>
                    <a:pt x="29" y="64"/>
                  </a:lnTo>
                  <a:lnTo>
                    <a:pt x="30" y="57"/>
                  </a:lnTo>
                  <a:lnTo>
                    <a:pt x="34" y="51"/>
                  </a:lnTo>
                  <a:lnTo>
                    <a:pt x="38" y="47"/>
                  </a:lnTo>
                  <a:lnTo>
                    <a:pt x="48" y="38"/>
                  </a:lnTo>
                  <a:lnTo>
                    <a:pt x="59" y="32"/>
                  </a:lnTo>
                  <a:lnTo>
                    <a:pt x="65" y="30"/>
                  </a:lnTo>
                  <a:lnTo>
                    <a:pt x="72" y="30"/>
                  </a:lnTo>
                  <a:lnTo>
                    <a:pt x="78" y="30"/>
                  </a:lnTo>
                  <a:lnTo>
                    <a:pt x="86" y="32"/>
                  </a:lnTo>
                  <a:lnTo>
                    <a:pt x="95" y="36"/>
                  </a:lnTo>
                  <a:lnTo>
                    <a:pt x="101" y="41"/>
                  </a:lnTo>
                  <a:lnTo>
                    <a:pt x="106" y="47"/>
                  </a:lnTo>
                  <a:lnTo>
                    <a:pt x="108" y="53"/>
                  </a:lnTo>
                  <a:lnTo>
                    <a:pt x="110" y="58"/>
                  </a:lnTo>
                  <a:lnTo>
                    <a:pt x="110" y="64"/>
                  </a:lnTo>
                  <a:lnTo>
                    <a:pt x="110" y="68"/>
                  </a:lnTo>
                  <a:lnTo>
                    <a:pt x="110" y="70"/>
                  </a:lnTo>
                  <a:lnTo>
                    <a:pt x="150" y="60"/>
                  </a:lnTo>
                  <a:lnTo>
                    <a:pt x="150" y="58"/>
                  </a:lnTo>
                  <a:lnTo>
                    <a:pt x="150" y="51"/>
                  </a:lnTo>
                  <a:lnTo>
                    <a:pt x="148" y="43"/>
                  </a:lnTo>
                  <a:lnTo>
                    <a:pt x="145" y="32"/>
                  </a:lnTo>
                  <a:lnTo>
                    <a:pt x="141" y="26"/>
                  </a:lnTo>
                  <a:lnTo>
                    <a:pt x="137" y="22"/>
                  </a:lnTo>
                  <a:lnTo>
                    <a:pt x="133" y="17"/>
                  </a:lnTo>
                  <a:lnTo>
                    <a:pt x="127" y="13"/>
                  </a:lnTo>
                  <a:lnTo>
                    <a:pt x="120" y="7"/>
                  </a:lnTo>
                  <a:lnTo>
                    <a:pt x="114" y="5"/>
                  </a:lnTo>
                  <a:lnTo>
                    <a:pt x="105" y="1"/>
                  </a:lnTo>
                  <a:lnTo>
                    <a:pt x="95" y="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18" name="Freeform 97"/>
            <p:cNvSpPr>
              <a:spLocks/>
            </p:cNvSpPr>
            <p:nvPr/>
          </p:nvSpPr>
          <p:spPr bwMode="auto">
            <a:xfrm>
              <a:off x="3321050" y="2605088"/>
              <a:ext cx="39687" cy="201613"/>
            </a:xfrm>
            <a:custGeom>
              <a:avLst/>
              <a:gdLst>
                <a:gd name="T0" fmla="*/ 0 w 52"/>
                <a:gd name="T1" fmla="*/ 2147483647 h 255"/>
                <a:gd name="T2" fmla="*/ 0 w 52"/>
                <a:gd name="T3" fmla="*/ 2147483647 h 255"/>
                <a:gd name="T4" fmla="*/ 2147483647 w 52"/>
                <a:gd name="T5" fmla="*/ 2147483647 h 255"/>
                <a:gd name="T6" fmla="*/ 2147483647 w 52"/>
                <a:gd name="T7" fmla="*/ 2147483647 h 255"/>
                <a:gd name="T8" fmla="*/ 2147483647 w 52"/>
                <a:gd name="T9" fmla="*/ 2147483647 h 255"/>
                <a:gd name="T10" fmla="*/ 2147483647 w 52"/>
                <a:gd name="T11" fmla="*/ 2147483647 h 255"/>
                <a:gd name="T12" fmla="*/ 2147483647 w 52"/>
                <a:gd name="T13" fmla="*/ 2147483647 h 255"/>
                <a:gd name="T14" fmla="*/ 2147483647 w 52"/>
                <a:gd name="T15" fmla="*/ 2147483647 h 255"/>
                <a:gd name="T16" fmla="*/ 2147483647 w 52"/>
                <a:gd name="T17" fmla="*/ 2147483647 h 255"/>
                <a:gd name="T18" fmla="*/ 2147483647 w 52"/>
                <a:gd name="T19" fmla="*/ 2147483647 h 255"/>
                <a:gd name="T20" fmla="*/ 2147483647 w 52"/>
                <a:gd name="T21" fmla="*/ 2147483647 h 255"/>
                <a:gd name="T22" fmla="*/ 2147483647 w 52"/>
                <a:gd name="T23" fmla="*/ 2147483647 h 255"/>
                <a:gd name="T24" fmla="*/ 2147483647 w 52"/>
                <a:gd name="T25" fmla="*/ 2147483647 h 255"/>
                <a:gd name="T26" fmla="*/ 2147483647 w 52"/>
                <a:gd name="T27" fmla="*/ 2147483647 h 255"/>
                <a:gd name="T28" fmla="*/ 2147483647 w 52"/>
                <a:gd name="T29" fmla="*/ 2147483647 h 255"/>
                <a:gd name="T30" fmla="*/ 2147483647 w 52"/>
                <a:gd name="T31" fmla="*/ 2147483647 h 255"/>
                <a:gd name="T32" fmla="*/ 2147483647 w 52"/>
                <a:gd name="T33" fmla="*/ 2147483647 h 255"/>
                <a:gd name="T34" fmla="*/ 2147483647 w 52"/>
                <a:gd name="T35" fmla="*/ 2147483647 h 255"/>
                <a:gd name="T36" fmla="*/ 2147483647 w 52"/>
                <a:gd name="T37" fmla="*/ 2147483647 h 255"/>
                <a:gd name="T38" fmla="*/ 2147483647 w 52"/>
                <a:gd name="T39" fmla="*/ 2147483647 h 255"/>
                <a:gd name="T40" fmla="*/ 2147483647 w 52"/>
                <a:gd name="T41" fmla="*/ 2147483647 h 255"/>
                <a:gd name="T42" fmla="*/ 2147483647 w 52"/>
                <a:gd name="T43" fmla="*/ 2147483647 h 255"/>
                <a:gd name="T44" fmla="*/ 2147483647 w 52"/>
                <a:gd name="T45" fmla="*/ 2147483647 h 255"/>
                <a:gd name="T46" fmla="*/ 2147483647 w 52"/>
                <a:gd name="T47" fmla="*/ 2147483647 h 255"/>
                <a:gd name="T48" fmla="*/ 2147483647 w 52"/>
                <a:gd name="T49" fmla="*/ 2147483647 h 255"/>
                <a:gd name="T50" fmla="*/ 2147483647 w 52"/>
                <a:gd name="T51" fmla="*/ 2147483647 h 255"/>
                <a:gd name="T52" fmla="*/ 2147483647 w 52"/>
                <a:gd name="T53" fmla="*/ 2147483647 h 255"/>
                <a:gd name="T54" fmla="*/ 2147483647 w 52"/>
                <a:gd name="T55" fmla="*/ 2147483647 h 255"/>
                <a:gd name="T56" fmla="*/ 2147483647 w 52"/>
                <a:gd name="T57" fmla="*/ 2147483647 h 255"/>
                <a:gd name="T58" fmla="*/ 2147483647 w 52"/>
                <a:gd name="T59" fmla="*/ 2147483647 h 255"/>
                <a:gd name="T60" fmla="*/ 2147483647 w 52"/>
                <a:gd name="T61" fmla="*/ 2147483647 h 255"/>
                <a:gd name="T62" fmla="*/ 2147483647 w 52"/>
                <a:gd name="T63" fmla="*/ 2147483647 h 255"/>
                <a:gd name="T64" fmla="*/ 2147483647 w 52"/>
                <a:gd name="T65" fmla="*/ 2147483647 h 255"/>
                <a:gd name="T66" fmla="*/ 2147483647 w 52"/>
                <a:gd name="T67" fmla="*/ 2147483647 h 255"/>
                <a:gd name="T68" fmla="*/ 2147483647 w 52"/>
                <a:gd name="T69" fmla="*/ 2147483647 h 255"/>
                <a:gd name="T70" fmla="*/ 2147483647 w 52"/>
                <a:gd name="T71" fmla="*/ 2147483647 h 255"/>
                <a:gd name="T72" fmla="*/ 2147483647 w 52"/>
                <a:gd name="T73" fmla="*/ 2147483647 h 255"/>
                <a:gd name="T74" fmla="*/ 2147483647 w 52"/>
                <a:gd name="T75" fmla="*/ 2147483647 h 255"/>
                <a:gd name="T76" fmla="*/ 2147483647 w 52"/>
                <a:gd name="T77" fmla="*/ 2147483647 h 255"/>
                <a:gd name="T78" fmla="*/ 2147483647 w 52"/>
                <a:gd name="T79" fmla="*/ 2147483647 h 255"/>
                <a:gd name="T80" fmla="*/ 2147483647 w 52"/>
                <a:gd name="T81" fmla="*/ 2147483647 h 255"/>
                <a:gd name="T82" fmla="*/ 2147483647 w 52"/>
                <a:gd name="T83" fmla="*/ 2147483647 h 255"/>
                <a:gd name="T84" fmla="*/ 2147483647 w 52"/>
                <a:gd name="T85" fmla="*/ 2147483647 h 255"/>
                <a:gd name="T86" fmla="*/ 2147483647 w 52"/>
                <a:gd name="T87" fmla="*/ 2147483647 h 255"/>
                <a:gd name="T88" fmla="*/ 2147483647 w 52"/>
                <a:gd name="T89" fmla="*/ 2147483647 h 255"/>
                <a:gd name="T90" fmla="*/ 2147483647 w 52"/>
                <a:gd name="T91" fmla="*/ 2147483647 h 255"/>
                <a:gd name="T92" fmla="*/ 2147483647 w 52"/>
                <a:gd name="T93" fmla="*/ 2147483647 h 255"/>
                <a:gd name="T94" fmla="*/ 2147483647 w 52"/>
                <a:gd name="T95" fmla="*/ 2147483647 h 255"/>
                <a:gd name="T96" fmla="*/ 2147483647 w 52"/>
                <a:gd name="T97" fmla="*/ 2147483647 h 255"/>
                <a:gd name="T98" fmla="*/ 2147483647 w 52"/>
                <a:gd name="T99" fmla="*/ 2147483647 h 255"/>
                <a:gd name="T100" fmla="*/ 2147483647 w 52"/>
                <a:gd name="T101" fmla="*/ 2147483647 h 255"/>
                <a:gd name="T102" fmla="*/ 2147483647 w 52"/>
                <a:gd name="T103" fmla="*/ 2147483647 h 255"/>
                <a:gd name="T104" fmla="*/ 2147483647 w 52"/>
                <a:gd name="T105" fmla="*/ 2147483647 h 255"/>
                <a:gd name="T106" fmla="*/ 2147483647 w 52"/>
                <a:gd name="T107" fmla="*/ 2147483647 h 255"/>
                <a:gd name="T108" fmla="*/ 2147483647 w 52"/>
                <a:gd name="T109" fmla="*/ 2147483647 h 255"/>
                <a:gd name="T110" fmla="*/ 2147483647 w 52"/>
                <a:gd name="T111" fmla="*/ 2147483647 h 255"/>
                <a:gd name="T112" fmla="*/ 2147483647 w 52"/>
                <a:gd name="T113" fmla="*/ 2147483647 h 255"/>
                <a:gd name="T114" fmla="*/ 2147483647 w 52"/>
                <a:gd name="T115" fmla="*/ 2147483647 h 255"/>
                <a:gd name="T116" fmla="*/ 2147483647 w 52"/>
                <a:gd name="T117" fmla="*/ 0 h 255"/>
                <a:gd name="T118" fmla="*/ 0 w 52"/>
                <a:gd name="T119" fmla="*/ 2147483647 h 255"/>
                <a:gd name="T120" fmla="*/ 0 w 52"/>
                <a:gd name="T121" fmla="*/ 2147483647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255"/>
                <a:gd name="T185" fmla="*/ 52 w 52"/>
                <a:gd name="T186" fmla="*/ 255 h 2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255">
                  <a:moveTo>
                    <a:pt x="0" y="40"/>
                  </a:moveTo>
                  <a:lnTo>
                    <a:pt x="0" y="48"/>
                  </a:lnTo>
                  <a:lnTo>
                    <a:pt x="2" y="57"/>
                  </a:lnTo>
                  <a:lnTo>
                    <a:pt x="4" y="67"/>
                  </a:lnTo>
                  <a:lnTo>
                    <a:pt x="6" y="76"/>
                  </a:lnTo>
                  <a:lnTo>
                    <a:pt x="6" y="86"/>
                  </a:lnTo>
                  <a:lnTo>
                    <a:pt x="8" y="95"/>
                  </a:lnTo>
                  <a:lnTo>
                    <a:pt x="10" y="105"/>
                  </a:lnTo>
                  <a:lnTo>
                    <a:pt x="14" y="116"/>
                  </a:lnTo>
                  <a:lnTo>
                    <a:pt x="14" y="126"/>
                  </a:lnTo>
                  <a:lnTo>
                    <a:pt x="16" y="137"/>
                  </a:lnTo>
                  <a:lnTo>
                    <a:pt x="19" y="146"/>
                  </a:lnTo>
                  <a:lnTo>
                    <a:pt x="21" y="156"/>
                  </a:lnTo>
                  <a:lnTo>
                    <a:pt x="23" y="165"/>
                  </a:lnTo>
                  <a:lnTo>
                    <a:pt x="27" y="175"/>
                  </a:lnTo>
                  <a:lnTo>
                    <a:pt x="29" y="183"/>
                  </a:lnTo>
                  <a:lnTo>
                    <a:pt x="33" y="194"/>
                  </a:lnTo>
                  <a:lnTo>
                    <a:pt x="33" y="202"/>
                  </a:lnTo>
                  <a:lnTo>
                    <a:pt x="35" y="209"/>
                  </a:lnTo>
                  <a:lnTo>
                    <a:pt x="37" y="215"/>
                  </a:lnTo>
                  <a:lnTo>
                    <a:pt x="40" y="222"/>
                  </a:lnTo>
                  <a:lnTo>
                    <a:pt x="40" y="228"/>
                  </a:lnTo>
                  <a:lnTo>
                    <a:pt x="42" y="234"/>
                  </a:lnTo>
                  <a:lnTo>
                    <a:pt x="44" y="240"/>
                  </a:lnTo>
                  <a:lnTo>
                    <a:pt x="48" y="245"/>
                  </a:lnTo>
                  <a:lnTo>
                    <a:pt x="48" y="251"/>
                  </a:lnTo>
                  <a:lnTo>
                    <a:pt x="50" y="255"/>
                  </a:lnTo>
                  <a:lnTo>
                    <a:pt x="52" y="253"/>
                  </a:lnTo>
                  <a:lnTo>
                    <a:pt x="52" y="251"/>
                  </a:lnTo>
                  <a:lnTo>
                    <a:pt x="52" y="245"/>
                  </a:lnTo>
                  <a:lnTo>
                    <a:pt x="52" y="240"/>
                  </a:lnTo>
                  <a:lnTo>
                    <a:pt x="50" y="234"/>
                  </a:lnTo>
                  <a:lnTo>
                    <a:pt x="50" y="228"/>
                  </a:lnTo>
                  <a:lnTo>
                    <a:pt x="50" y="221"/>
                  </a:lnTo>
                  <a:lnTo>
                    <a:pt x="50" y="213"/>
                  </a:lnTo>
                  <a:lnTo>
                    <a:pt x="50" y="203"/>
                  </a:lnTo>
                  <a:lnTo>
                    <a:pt x="50" y="196"/>
                  </a:lnTo>
                  <a:lnTo>
                    <a:pt x="48" y="186"/>
                  </a:lnTo>
                  <a:lnTo>
                    <a:pt x="48" y="175"/>
                  </a:lnTo>
                  <a:lnTo>
                    <a:pt x="48" y="165"/>
                  </a:lnTo>
                  <a:lnTo>
                    <a:pt x="48" y="154"/>
                  </a:lnTo>
                  <a:lnTo>
                    <a:pt x="46" y="145"/>
                  </a:lnTo>
                  <a:lnTo>
                    <a:pt x="44" y="133"/>
                  </a:lnTo>
                  <a:lnTo>
                    <a:pt x="44" y="122"/>
                  </a:lnTo>
                  <a:lnTo>
                    <a:pt x="44" y="112"/>
                  </a:lnTo>
                  <a:lnTo>
                    <a:pt x="44" y="99"/>
                  </a:lnTo>
                  <a:lnTo>
                    <a:pt x="42" y="89"/>
                  </a:lnTo>
                  <a:lnTo>
                    <a:pt x="42" y="80"/>
                  </a:lnTo>
                  <a:lnTo>
                    <a:pt x="42" y="69"/>
                  </a:lnTo>
                  <a:lnTo>
                    <a:pt x="40" y="59"/>
                  </a:lnTo>
                  <a:lnTo>
                    <a:pt x="40" y="50"/>
                  </a:lnTo>
                  <a:lnTo>
                    <a:pt x="40" y="40"/>
                  </a:lnTo>
                  <a:lnTo>
                    <a:pt x="40" y="34"/>
                  </a:lnTo>
                  <a:lnTo>
                    <a:pt x="38" y="25"/>
                  </a:lnTo>
                  <a:lnTo>
                    <a:pt x="38" y="19"/>
                  </a:lnTo>
                  <a:lnTo>
                    <a:pt x="38" y="12"/>
                  </a:lnTo>
                  <a:lnTo>
                    <a:pt x="38" y="10"/>
                  </a:lnTo>
                  <a:lnTo>
                    <a:pt x="38" y="2"/>
                  </a:lnTo>
                  <a:lnTo>
                    <a:pt x="38" y="0"/>
                  </a:lnTo>
                  <a:lnTo>
                    <a:pt x="0" y="4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sp>
          <p:nvSpPr>
            <p:cNvPr id="19519" name="Freeform 98"/>
            <p:cNvSpPr>
              <a:spLocks/>
            </p:cNvSpPr>
            <p:nvPr/>
          </p:nvSpPr>
          <p:spPr bwMode="auto">
            <a:xfrm>
              <a:off x="2673350" y="2824163"/>
              <a:ext cx="696912" cy="131763"/>
            </a:xfrm>
            <a:custGeom>
              <a:avLst/>
              <a:gdLst>
                <a:gd name="T0" fmla="*/ 2147483647 w 878"/>
                <a:gd name="T1" fmla="*/ 2147483647 h 165"/>
                <a:gd name="T2" fmla="*/ 2147483647 w 878"/>
                <a:gd name="T3" fmla="*/ 2147483647 h 165"/>
                <a:gd name="T4" fmla="*/ 2147483647 w 878"/>
                <a:gd name="T5" fmla="*/ 2147483647 h 165"/>
                <a:gd name="T6" fmla="*/ 2147483647 w 878"/>
                <a:gd name="T7" fmla="*/ 2147483647 h 165"/>
                <a:gd name="T8" fmla="*/ 2147483647 w 878"/>
                <a:gd name="T9" fmla="*/ 2147483647 h 165"/>
                <a:gd name="T10" fmla="*/ 2147483647 w 878"/>
                <a:gd name="T11" fmla="*/ 2147483647 h 165"/>
                <a:gd name="T12" fmla="*/ 2147483647 w 878"/>
                <a:gd name="T13" fmla="*/ 2147483647 h 165"/>
                <a:gd name="T14" fmla="*/ 2147483647 w 878"/>
                <a:gd name="T15" fmla="*/ 2147483647 h 165"/>
                <a:gd name="T16" fmla="*/ 2147483647 w 878"/>
                <a:gd name="T17" fmla="*/ 2147483647 h 165"/>
                <a:gd name="T18" fmla="*/ 2147483647 w 878"/>
                <a:gd name="T19" fmla="*/ 2147483647 h 165"/>
                <a:gd name="T20" fmla="*/ 2147483647 w 878"/>
                <a:gd name="T21" fmla="*/ 2147483647 h 165"/>
                <a:gd name="T22" fmla="*/ 2147483647 w 878"/>
                <a:gd name="T23" fmla="*/ 2147483647 h 165"/>
                <a:gd name="T24" fmla="*/ 2147483647 w 878"/>
                <a:gd name="T25" fmla="*/ 2147483647 h 165"/>
                <a:gd name="T26" fmla="*/ 2147483647 w 878"/>
                <a:gd name="T27" fmla="*/ 2147483647 h 165"/>
                <a:gd name="T28" fmla="*/ 2147483647 w 878"/>
                <a:gd name="T29" fmla="*/ 2147483647 h 165"/>
                <a:gd name="T30" fmla="*/ 2147483647 w 878"/>
                <a:gd name="T31" fmla="*/ 2147483647 h 165"/>
                <a:gd name="T32" fmla="*/ 2147483647 w 878"/>
                <a:gd name="T33" fmla="*/ 2147483647 h 165"/>
                <a:gd name="T34" fmla="*/ 2147483647 w 878"/>
                <a:gd name="T35" fmla="*/ 2147483647 h 165"/>
                <a:gd name="T36" fmla="*/ 2147483647 w 878"/>
                <a:gd name="T37" fmla="*/ 2147483647 h 165"/>
                <a:gd name="T38" fmla="*/ 2147483647 w 878"/>
                <a:gd name="T39" fmla="*/ 2147483647 h 165"/>
                <a:gd name="T40" fmla="*/ 2147483647 w 878"/>
                <a:gd name="T41" fmla="*/ 2147483647 h 165"/>
                <a:gd name="T42" fmla="*/ 2147483647 w 878"/>
                <a:gd name="T43" fmla="*/ 2147483647 h 165"/>
                <a:gd name="T44" fmla="*/ 2147483647 w 878"/>
                <a:gd name="T45" fmla="*/ 2147483647 h 165"/>
                <a:gd name="T46" fmla="*/ 2147483647 w 878"/>
                <a:gd name="T47" fmla="*/ 2147483647 h 165"/>
                <a:gd name="T48" fmla="*/ 2147483647 w 878"/>
                <a:gd name="T49" fmla="*/ 2147483647 h 165"/>
                <a:gd name="T50" fmla="*/ 2147483647 w 878"/>
                <a:gd name="T51" fmla="*/ 2147483647 h 165"/>
                <a:gd name="T52" fmla="*/ 2147483647 w 878"/>
                <a:gd name="T53" fmla="*/ 2147483647 h 165"/>
                <a:gd name="T54" fmla="*/ 2147483647 w 878"/>
                <a:gd name="T55" fmla="*/ 2147483647 h 165"/>
                <a:gd name="T56" fmla="*/ 2147483647 w 878"/>
                <a:gd name="T57" fmla="*/ 2147483647 h 165"/>
                <a:gd name="T58" fmla="*/ 2147483647 w 878"/>
                <a:gd name="T59" fmla="*/ 2147483647 h 165"/>
                <a:gd name="T60" fmla="*/ 2147483647 w 878"/>
                <a:gd name="T61" fmla="*/ 2147483647 h 165"/>
                <a:gd name="T62" fmla="*/ 2147483647 w 878"/>
                <a:gd name="T63" fmla="*/ 2147483647 h 165"/>
                <a:gd name="T64" fmla="*/ 2147483647 w 878"/>
                <a:gd name="T65" fmla="*/ 2147483647 h 165"/>
                <a:gd name="T66" fmla="*/ 2147483647 w 878"/>
                <a:gd name="T67" fmla="*/ 2147483647 h 165"/>
                <a:gd name="T68" fmla="*/ 2147483647 w 878"/>
                <a:gd name="T69" fmla="*/ 2147483647 h 165"/>
                <a:gd name="T70" fmla="*/ 2147483647 w 878"/>
                <a:gd name="T71" fmla="*/ 2147483647 h 165"/>
                <a:gd name="T72" fmla="*/ 2147483647 w 878"/>
                <a:gd name="T73" fmla="*/ 2147483647 h 165"/>
                <a:gd name="T74" fmla="*/ 2147483647 w 878"/>
                <a:gd name="T75" fmla="*/ 2147483647 h 165"/>
                <a:gd name="T76" fmla="*/ 2147483647 w 878"/>
                <a:gd name="T77" fmla="*/ 2147483647 h 165"/>
                <a:gd name="T78" fmla="*/ 2147483647 w 878"/>
                <a:gd name="T79" fmla="*/ 2147483647 h 165"/>
                <a:gd name="T80" fmla="*/ 2147483647 w 878"/>
                <a:gd name="T81" fmla="*/ 2147483647 h 165"/>
                <a:gd name="T82" fmla="*/ 2147483647 w 878"/>
                <a:gd name="T83" fmla="*/ 2147483647 h 165"/>
                <a:gd name="T84" fmla="*/ 2147483647 w 878"/>
                <a:gd name="T85" fmla="*/ 2147483647 h 165"/>
                <a:gd name="T86" fmla="*/ 2147483647 w 878"/>
                <a:gd name="T87" fmla="*/ 2147483647 h 165"/>
                <a:gd name="T88" fmla="*/ 2147483647 w 878"/>
                <a:gd name="T89" fmla="*/ 2147483647 h 165"/>
                <a:gd name="T90" fmla="*/ 2147483647 w 878"/>
                <a:gd name="T91" fmla="*/ 2147483647 h 165"/>
                <a:gd name="T92" fmla="*/ 2147483647 w 878"/>
                <a:gd name="T93" fmla="*/ 2147483647 h 165"/>
                <a:gd name="T94" fmla="*/ 2147483647 w 878"/>
                <a:gd name="T95" fmla="*/ 2147483647 h 165"/>
                <a:gd name="T96" fmla="*/ 2147483647 w 878"/>
                <a:gd name="T97" fmla="*/ 2147483647 h 165"/>
                <a:gd name="T98" fmla="*/ 2147483647 w 878"/>
                <a:gd name="T99" fmla="*/ 2147483647 h 165"/>
                <a:gd name="T100" fmla="*/ 2147483647 w 878"/>
                <a:gd name="T101" fmla="*/ 2147483647 h 165"/>
                <a:gd name="T102" fmla="*/ 2147483647 w 878"/>
                <a:gd name="T103" fmla="*/ 2147483647 h 165"/>
                <a:gd name="T104" fmla="*/ 0 w 878"/>
                <a:gd name="T105" fmla="*/ 2147483647 h 1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78"/>
                <a:gd name="T160" fmla="*/ 0 h 165"/>
                <a:gd name="T161" fmla="*/ 878 w 878"/>
                <a:gd name="T162" fmla="*/ 165 h 1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78" h="165">
                  <a:moveTo>
                    <a:pt x="0" y="5"/>
                  </a:moveTo>
                  <a:lnTo>
                    <a:pt x="6" y="11"/>
                  </a:lnTo>
                  <a:lnTo>
                    <a:pt x="15" y="21"/>
                  </a:lnTo>
                  <a:lnTo>
                    <a:pt x="25" y="26"/>
                  </a:lnTo>
                  <a:lnTo>
                    <a:pt x="34" y="36"/>
                  </a:lnTo>
                  <a:lnTo>
                    <a:pt x="46" y="41"/>
                  </a:lnTo>
                  <a:lnTo>
                    <a:pt x="55" y="49"/>
                  </a:lnTo>
                  <a:lnTo>
                    <a:pt x="67" y="55"/>
                  </a:lnTo>
                  <a:lnTo>
                    <a:pt x="80" y="60"/>
                  </a:lnTo>
                  <a:lnTo>
                    <a:pt x="89" y="66"/>
                  </a:lnTo>
                  <a:lnTo>
                    <a:pt x="103" y="72"/>
                  </a:lnTo>
                  <a:lnTo>
                    <a:pt x="116" y="78"/>
                  </a:lnTo>
                  <a:lnTo>
                    <a:pt x="129" y="81"/>
                  </a:lnTo>
                  <a:lnTo>
                    <a:pt x="143" y="87"/>
                  </a:lnTo>
                  <a:lnTo>
                    <a:pt x="158" y="91"/>
                  </a:lnTo>
                  <a:lnTo>
                    <a:pt x="171" y="95"/>
                  </a:lnTo>
                  <a:lnTo>
                    <a:pt x="186" y="100"/>
                  </a:lnTo>
                  <a:lnTo>
                    <a:pt x="202" y="104"/>
                  </a:lnTo>
                  <a:lnTo>
                    <a:pt x="217" y="108"/>
                  </a:lnTo>
                  <a:lnTo>
                    <a:pt x="230" y="110"/>
                  </a:lnTo>
                  <a:lnTo>
                    <a:pt x="247" y="114"/>
                  </a:lnTo>
                  <a:lnTo>
                    <a:pt x="262" y="116"/>
                  </a:lnTo>
                  <a:lnTo>
                    <a:pt x="279" y="119"/>
                  </a:lnTo>
                  <a:lnTo>
                    <a:pt x="295" y="121"/>
                  </a:lnTo>
                  <a:lnTo>
                    <a:pt x="312" y="125"/>
                  </a:lnTo>
                  <a:lnTo>
                    <a:pt x="327" y="127"/>
                  </a:lnTo>
                  <a:lnTo>
                    <a:pt x="344" y="127"/>
                  </a:lnTo>
                  <a:lnTo>
                    <a:pt x="359" y="129"/>
                  </a:lnTo>
                  <a:lnTo>
                    <a:pt x="376" y="131"/>
                  </a:lnTo>
                  <a:lnTo>
                    <a:pt x="393" y="131"/>
                  </a:lnTo>
                  <a:lnTo>
                    <a:pt x="411" y="131"/>
                  </a:lnTo>
                  <a:lnTo>
                    <a:pt x="428" y="131"/>
                  </a:lnTo>
                  <a:lnTo>
                    <a:pt x="445" y="133"/>
                  </a:lnTo>
                  <a:lnTo>
                    <a:pt x="460" y="131"/>
                  </a:lnTo>
                  <a:lnTo>
                    <a:pt x="475" y="131"/>
                  </a:lnTo>
                  <a:lnTo>
                    <a:pt x="492" y="129"/>
                  </a:lnTo>
                  <a:lnTo>
                    <a:pt x="509" y="129"/>
                  </a:lnTo>
                  <a:lnTo>
                    <a:pt x="525" y="127"/>
                  </a:lnTo>
                  <a:lnTo>
                    <a:pt x="542" y="127"/>
                  </a:lnTo>
                  <a:lnTo>
                    <a:pt x="557" y="123"/>
                  </a:lnTo>
                  <a:lnTo>
                    <a:pt x="574" y="123"/>
                  </a:lnTo>
                  <a:lnTo>
                    <a:pt x="587" y="119"/>
                  </a:lnTo>
                  <a:lnTo>
                    <a:pt x="604" y="117"/>
                  </a:lnTo>
                  <a:lnTo>
                    <a:pt x="618" y="114"/>
                  </a:lnTo>
                  <a:lnTo>
                    <a:pt x="635" y="112"/>
                  </a:lnTo>
                  <a:lnTo>
                    <a:pt x="650" y="108"/>
                  </a:lnTo>
                  <a:lnTo>
                    <a:pt x="663" y="106"/>
                  </a:lnTo>
                  <a:lnTo>
                    <a:pt x="679" y="102"/>
                  </a:lnTo>
                  <a:lnTo>
                    <a:pt x="694" y="98"/>
                  </a:lnTo>
                  <a:lnTo>
                    <a:pt x="705" y="93"/>
                  </a:lnTo>
                  <a:lnTo>
                    <a:pt x="719" y="89"/>
                  </a:lnTo>
                  <a:lnTo>
                    <a:pt x="732" y="83"/>
                  </a:lnTo>
                  <a:lnTo>
                    <a:pt x="745" y="79"/>
                  </a:lnTo>
                  <a:lnTo>
                    <a:pt x="757" y="74"/>
                  </a:lnTo>
                  <a:lnTo>
                    <a:pt x="768" y="68"/>
                  </a:lnTo>
                  <a:lnTo>
                    <a:pt x="779" y="62"/>
                  </a:lnTo>
                  <a:lnTo>
                    <a:pt x="791" y="57"/>
                  </a:lnTo>
                  <a:lnTo>
                    <a:pt x="800" y="49"/>
                  </a:lnTo>
                  <a:lnTo>
                    <a:pt x="810" y="43"/>
                  </a:lnTo>
                  <a:lnTo>
                    <a:pt x="819" y="36"/>
                  </a:lnTo>
                  <a:lnTo>
                    <a:pt x="829" y="30"/>
                  </a:lnTo>
                  <a:lnTo>
                    <a:pt x="836" y="22"/>
                  </a:lnTo>
                  <a:lnTo>
                    <a:pt x="846" y="15"/>
                  </a:lnTo>
                  <a:lnTo>
                    <a:pt x="852" y="7"/>
                  </a:lnTo>
                  <a:lnTo>
                    <a:pt x="859" y="0"/>
                  </a:lnTo>
                  <a:lnTo>
                    <a:pt x="878" y="72"/>
                  </a:lnTo>
                  <a:lnTo>
                    <a:pt x="876" y="72"/>
                  </a:lnTo>
                  <a:lnTo>
                    <a:pt x="872" y="72"/>
                  </a:lnTo>
                  <a:lnTo>
                    <a:pt x="867" y="74"/>
                  </a:lnTo>
                  <a:lnTo>
                    <a:pt x="861" y="78"/>
                  </a:lnTo>
                  <a:lnTo>
                    <a:pt x="852" y="79"/>
                  </a:lnTo>
                  <a:lnTo>
                    <a:pt x="842" y="83"/>
                  </a:lnTo>
                  <a:lnTo>
                    <a:pt x="834" y="85"/>
                  </a:lnTo>
                  <a:lnTo>
                    <a:pt x="829" y="87"/>
                  </a:lnTo>
                  <a:lnTo>
                    <a:pt x="821" y="89"/>
                  </a:lnTo>
                  <a:lnTo>
                    <a:pt x="815" y="93"/>
                  </a:lnTo>
                  <a:lnTo>
                    <a:pt x="806" y="95"/>
                  </a:lnTo>
                  <a:lnTo>
                    <a:pt x="798" y="97"/>
                  </a:lnTo>
                  <a:lnTo>
                    <a:pt x="791" y="98"/>
                  </a:lnTo>
                  <a:lnTo>
                    <a:pt x="781" y="102"/>
                  </a:lnTo>
                  <a:lnTo>
                    <a:pt x="772" y="104"/>
                  </a:lnTo>
                  <a:lnTo>
                    <a:pt x="764" y="108"/>
                  </a:lnTo>
                  <a:lnTo>
                    <a:pt x="753" y="110"/>
                  </a:lnTo>
                  <a:lnTo>
                    <a:pt x="745" y="114"/>
                  </a:lnTo>
                  <a:lnTo>
                    <a:pt x="734" y="116"/>
                  </a:lnTo>
                  <a:lnTo>
                    <a:pt x="724" y="117"/>
                  </a:lnTo>
                  <a:lnTo>
                    <a:pt x="713" y="121"/>
                  </a:lnTo>
                  <a:lnTo>
                    <a:pt x="703" y="123"/>
                  </a:lnTo>
                  <a:lnTo>
                    <a:pt x="692" y="127"/>
                  </a:lnTo>
                  <a:lnTo>
                    <a:pt x="681" y="129"/>
                  </a:lnTo>
                  <a:lnTo>
                    <a:pt x="669" y="133"/>
                  </a:lnTo>
                  <a:lnTo>
                    <a:pt x="658" y="136"/>
                  </a:lnTo>
                  <a:lnTo>
                    <a:pt x="644" y="138"/>
                  </a:lnTo>
                  <a:lnTo>
                    <a:pt x="633" y="140"/>
                  </a:lnTo>
                  <a:lnTo>
                    <a:pt x="622" y="142"/>
                  </a:lnTo>
                  <a:lnTo>
                    <a:pt x="608" y="144"/>
                  </a:lnTo>
                  <a:lnTo>
                    <a:pt x="595" y="146"/>
                  </a:lnTo>
                  <a:lnTo>
                    <a:pt x="584" y="150"/>
                  </a:lnTo>
                  <a:lnTo>
                    <a:pt x="570" y="152"/>
                  </a:lnTo>
                  <a:lnTo>
                    <a:pt x="559" y="154"/>
                  </a:lnTo>
                  <a:lnTo>
                    <a:pt x="546" y="155"/>
                  </a:lnTo>
                  <a:lnTo>
                    <a:pt x="532" y="157"/>
                  </a:lnTo>
                  <a:lnTo>
                    <a:pt x="519" y="157"/>
                  </a:lnTo>
                  <a:lnTo>
                    <a:pt x="506" y="159"/>
                  </a:lnTo>
                  <a:lnTo>
                    <a:pt x="492" y="159"/>
                  </a:lnTo>
                  <a:lnTo>
                    <a:pt x="479" y="163"/>
                  </a:lnTo>
                  <a:lnTo>
                    <a:pt x="466" y="163"/>
                  </a:lnTo>
                  <a:lnTo>
                    <a:pt x="454" y="165"/>
                  </a:lnTo>
                  <a:lnTo>
                    <a:pt x="441" y="165"/>
                  </a:lnTo>
                  <a:lnTo>
                    <a:pt x="428" y="165"/>
                  </a:lnTo>
                  <a:lnTo>
                    <a:pt x="414" y="165"/>
                  </a:lnTo>
                  <a:lnTo>
                    <a:pt x="401" y="165"/>
                  </a:lnTo>
                  <a:lnTo>
                    <a:pt x="388" y="163"/>
                  </a:lnTo>
                  <a:lnTo>
                    <a:pt x="374" y="163"/>
                  </a:lnTo>
                  <a:lnTo>
                    <a:pt x="361" y="163"/>
                  </a:lnTo>
                  <a:lnTo>
                    <a:pt x="350" y="163"/>
                  </a:lnTo>
                  <a:lnTo>
                    <a:pt x="336" y="159"/>
                  </a:lnTo>
                  <a:lnTo>
                    <a:pt x="323" y="157"/>
                  </a:lnTo>
                  <a:lnTo>
                    <a:pt x="312" y="155"/>
                  </a:lnTo>
                  <a:lnTo>
                    <a:pt x="300" y="155"/>
                  </a:lnTo>
                  <a:lnTo>
                    <a:pt x="287" y="152"/>
                  </a:lnTo>
                  <a:lnTo>
                    <a:pt x="276" y="150"/>
                  </a:lnTo>
                  <a:lnTo>
                    <a:pt x="262" y="146"/>
                  </a:lnTo>
                  <a:lnTo>
                    <a:pt x="253" y="144"/>
                  </a:lnTo>
                  <a:lnTo>
                    <a:pt x="240" y="138"/>
                  </a:lnTo>
                  <a:lnTo>
                    <a:pt x="228" y="136"/>
                  </a:lnTo>
                  <a:lnTo>
                    <a:pt x="217" y="131"/>
                  </a:lnTo>
                  <a:lnTo>
                    <a:pt x="207" y="129"/>
                  </a:lnTo>
                  <a:lnTo>
                    <a:pt x="198" y="123"/>
                  </a:lnTo>
                  <a:lnTo>
                    <a:pt x="188" y="121"/>
                  </a:lnTo>
                  <a:lnTo>
                    <a:pt x="177" y="117"/>
                  </a:lnTo>
                  <a:lnTo>
                    <a:pt x="169" y="114"/>
                  </a:lnTo>
                  <a:lnTo>
                    <a:pt x="160" y="110"/>
                  </a:lnTo>
                  <a:lnTo>
                    <a:pt x="152" y="108"/>
                  </a:lnTo>
                  <a:lnTo>
                    <a:pt x="143" y="104"/>
                  </a:lnTo>
                  <a:lnTo>
                    <a:pt x="137" y="100"/>
                  </a:lnTo>
                  <a:lnTo>
                    <a:pt x="127" y="97"/>
                  </a:lnTo>
                  <a:lnTo>
                    <a:pt x="120" y="95"/>
                  </a:lnTo>
                  <a:lnTo>
                    <a:pt x="114" y="91"/>
                  </a:lnTo>
                  <a:lnTo>
                    <a:pt x="108" y="87"/>
                  </a:lnTo>
                  <a:lnTo>
                    <a:pt x="101" y="85"/>
                  </a:lnTo>
                  <a:lnTo>
                    <a:pt x="95" y="81"/>
                  </a:lnTo>
                  <a:lnTo>
                    <a:pt x="87" y="78"/>
                  </a:lnTo>
                  <a:lnTo>
                    <a:pt x="82" y="74"/>
                  </a:lnTo>
                  <a:lnTo>
                    <a:pt x="72" y="68"/>
                  </a:lnTo>
                  <a:lnTo>
                    <a:pt x="63" y="64"/>
                  </a:lnTo>
                  <a:lnTo>
                    <a:pt x="53" y="59"/>
                  </a:lnTo>
                  <a:lnTo>
                    <a:pt x="46" y="53"/>
                  </a:lnTo>
                  <a:lnTo>
                    <a:pt x="38" y="49"/>
                  </a:lnTo>
                  <a:lnTo>
                    <a:pt x="32" y="45"/>
                  </a:lnTo>
                  <a:lnTo>
                    <a:pt x="27" y="40"/>
                  </a:lnTo>
                  <a:lnTo>
                    <a:pt x="21" y="36"/>
                  </a:lnTo>
                  <a:lnTo>
                    <a:pt x="17" y="30"/>
                  </a:lnTo>
                  <a:lnTo>
                    <a:pt x="13" y="26"/>
                  </a:lnTo>
                  <a:lnTo>
                    <a:pt x="8" y="21"/>
                  </a:lnTo>
                  <a:lnTo>
                    <a:pt x="4" y="15"/>
                  </a:lnTo>
                  <a:lnTo>
                    <a:pt x="0" y="7"/>
                  </a:lnTo>
                  <a:lnTo>
                    <a:pt x="0" y="5"/>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ru-RU"/>
            </a:p>
          </p:txBody>
        </p:sp>
      </p:grpSp>
      <p:sp>
        <p:nvSpPr>
          <p:cNvPr id="128" name="Блок-схема: задержка 127"/>
          <p:cNvSpPr/>
          <p:nvPr/>
        </p:nvSpPr>
        <p:spPr>
          <a:xfrm rot="16200000">
            <a:off x="9277248" y="2673305"/>
            <a:ext cx="365704" cy="28523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9664" tIns="54832" rIns="109664" bIns="54832" anchor="ctr"/>
          <a:lstStyle/>
          <a:p>
            <a:pPr algn="ctr">
              <a:defRPr/>
            </a:pPr>
            <a:endParaRPr lang="ru-RU"/>
          </a:p>
        </p:txBody>
      </p:sp>
      <p:sp>
        <p:nvSpPr>
          <p:cNvPr id="132" name="Управляющая кнопка: назад 131">
            <a:hlinkClick r:id="" action="ppaction://hlinkshowjump?jump=previousslide" highlightClick="1"/>
          </p:cNvPr>
          <p:cNvSpPr/>
          <p:nvPr/>
        </p:nvSpPr>
        <p:spPr>
          <a:xfrm>
            <a:off x="9317507" y="0"/>
            <a:ext cx="950770" cy="585106"/>
          </a:xfrm>
          <a:prstGeom prst="actionButtonBackPrevious">
            <a:avLst/>
          </a:prstGeom>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lIns="109664" tIns="54832" rIns="109664" bIns="54832" anchor="ctr"/>
          <a:lstStyle/>
          <a:p>
            <a:pPr algn="ctr">
              <a:defRPr/>
            </a:pPr>
            <a:endParaRPr lang="ru-RU"/>
          </a:p>
        </p:txBody>
      </p:sp>
      <p:sp>
        <p:nvSpPr>
          <p:cNvPr id="133" name="Управляющая кнопка: далее 132">
            <a:hlinkClick r:id="" action="ppaction://hlinkshowjump?jump=nextslide" highlightClick="1"/>
          </p:cNvPr>
          <p:cNvSpPr/>
          <p:nvPr/>
        </p:nvSpPr>
        <p:spPr>
          <a:xfrm>
            <a:off x="11219005" y="0"/>
            <a:ext cx="950770" cy="585106"/>
          </a:xfrm>
          <a:prstGeom prst="actionButtonForwardNext">
            <a:avLst/>
          </a:prstGeom>
          <a:solidFill>
            <a:schemeClr val="bg1">
              <a:lumMod val="50000"/>
            </a:schemeClr>
          </a:solidFill>
          <a:ln/>
        </p:spPr>
        <p:style>
          <a:lnRef idx="0">
            <a:schemeClr val="accent1"/>
          </a:lnRef>
          <a:fillRef idx="3">
            <a:schemeClr val="accent1"/>
          </a:fillRef>
          <a:effectRef idx="3">
            <a:schemeClr val="accent1"/>
          </a:effectRef>
          <a:fontRef idx="minor">
            <a:schemeClr val="lt1"/>
          </a:fontRef>
        </p:style>
        <p:txBody>
          <a:bodyPr lIns="109664" tIns="54832" rIns="109664" bIns="54832" anchor="ctr"/>
          <a:lstStyle/>
          <a:p>
            <a:pPr algn="ctr">
              <a:defRPr/>
            </a:pPr>
            <a:endParaRPr lang="ru-RU"/>
          </a:p>
        </p:txBody>
      </p:sp>
      <p:sp>
        <p:nvSpPr>
          <p:cNvPr id="134" name="Управляющая кнопка: возврат 133">
            <a:hlinkClick r:id="rId8" action="ppaction://hlinksldjump" highlightClick="1"/>
          </p:cNvPr>
          <p:cNvSpPr/>
          <p:nvPr/>
        </p:nvSpPr>
        <p:spPr>
          <a:xfrm>
            <a:off x="10268277" y="0"/>
            <a:ext cx="950770" cy="585106"/>
          </a:xfrm>
          <a:prstGeom prst="actionButtonReturn">
            <a:avLst/>
          </a:prstGeom>
          <a:solidFill>
            <a:schemeClr val="bg1">
              <a:lumMod val="50000"/>
            </a:schemeClr>
          </a:solidFill>
        </p:spPr>
        <p:style>
          <a:lnRef idx="0">
            <a:schemeClr val="accent1"/>
          </a:lnRef>
          <a:fillRef idx="3">
            <a:schemeClr val="accent1"/>
          </a:fillRef>
          <a:effectRef idx="3">
            <a:schemeClr val="accent1"/>
          </a:effectRef>
          <a:fontRef idx="minor">
            <a:schemeClr val="lt1"/>
          </a:fontRef>
        </p:style>
        <p:txBody>
          <a:bodyPr lIns="109664" tIns="54832" rIns="109664" bIns="54832" anchor="ctr"/>
          <a:lstStyle/>
          <a:p>
            <a:pPr algn="ctr">
              <a:defRPr/>
            </a:pPr>
            <a:endParaRPr lang="ru-RU"/>
          </a:p>
        </p:txBody>
      </p:sp>
      <p:sp>
        <p:nvSpPr>
          <p:cNvPr id="77" name="Выноска-облако 76"/>
          <p:cNvSpPr/>
          <p:nvPr/>
        </p:nvSpPr>
        <p:spPr>
          <a:xfrm>
            <a:off x="4563666" y="3437617"/>
            <a:ext cx="5894735" cy="3583897"/>
          </a:xfrm>
          <a:prstGeom prst="cloudCallout">
            <a:avLst>
              <a:gd name="adj1" fmla="val 63732"/>
              <a:gd name="adj2" fmla="val -82051"/>
            </a:avLst>
          </a:prstGeom>
        </p:spPr>
        <p:style>
          <a:lnRef idx="1">
            <a:schemeClr val="accent5"/>
          </a:lnRef>
          <a:fillRef idx="2">
            <a:schemeClr val="accent5"/>
          </a:fillRef>
          <a:effectRef idx="1">
            <a:schemeClr val="accent5"/>
          </a:effectRef>
          <a:fontRef idx="minor">
            <a:schemeClr val="dk1"/>
          </a:fontRef>
        </p:style>
        <p:txBody>
          <a:bodyPr lIns="109664" tIns="54832" rIns="109664" bIns="54832" anchor="ctr"/>
          <a:lstStyle/>
          <a:p>
            <a:pPr algn="ctr">
              <a:defRPr/>
            </a:pPr>
            <a:endParaRPr lang="ru-RU" sz="3200" b="1" dirty="0">
              <a:solidFill>
                <a:srgbClr val="FF0000"/>
              </a:solidFill>
            </a:endParaRPr>
          </a:p>
        </p:txBody>
      </p:sp>
      <p:sp>
        <p:nvSpPr>
          <p:cNvPr id="78" name="Выноска-облако 77"/>
          <p:cNvSpPr/>
          <p:nvPr/>
        </p:nvSpPr>
        <p:spPr>
          <a:xfrm>
            <a:off x="4563666" y="3437617"/>
            <a:ext cx="5894735" cy="3583897"/>
          </a:xfrm>
          <a:prstGeom prst="cloudCallout">
            <a:avLst>
              <a:gd name="adj1" fmla="val -45735"/>
              <a:gd name="adj2" fmla="val -64130"/>
            </a:avLst>
          </a:prstGeom>
        </p:spPr>
        <p:style>
          <a:lnRef idx="1">
            <a:schemeClr val="accent5"/>
          </a:lnRef>
          <a:fillRef idx="2">
            <a:schemeClr val="accent5"/>
          </a:fillRef>
          <a:effectRef idx="1">
            <a:schemeClr val="accent5"/>
          </a:effectRef>
          <a:fontRef idx="minor">
            <a:schemeClr val="dk1"/>
          </a:fontRef>
        </p:style>
        <p:txBody>
          <a:bodyPr lIns="109664" tIns="54832" rIns="109664" bIns="54832" anchor="ctr"/>
          <a:lstStyle/>
          <a:p>
            <a:pPr algn="ctr">
              <a:defRPr/>
            </a:pPr>
            <a:r>
              <a:rPr lang="ru-RU" sz="3400" b="1" dirty="0">
                <a:solidFill>
                  <a:srgbClr val="FF0000"/>
                </a:solidFill>
              </a:rPr>
              <a:t>Чтобы погасить пламя спиртовки, ее следует закрыть колпачком.</a:t>
            </a:r>
          </a:p>
        </p:txBody>
      </p:sp>
      <p:sp>
        <p:nvSpPr>
          <p:cNvPr id="79" name="Прямоугольник 78"/>
          <p:cNvSpPr/>
          <p:nvPr/>
        </p:nvSpPr>
        <p:spPr>
          <a:xfrm>
            <a:off x="0" y="0"/>
            <a:ext cx="12169775" cy="796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sp>
        <p:nvSpPr>
          <p:cNvPr id="80" name="Прямоугольник 79"/>
          <p:cNvSpPr/>
          <p:nvPr/>
        </p:nvSpPr>
        <p:spPr>
          <a:xfrm>
            <a:off x="382505" y="0"/>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pic>
        <p:nvPicPr>
          <p:cNvPr id="81" name="Picture 2"/>
          <p:cNvPicPr>
            <a:picLocks noChangeAspect="1" noChangeArrowheads="1"/>
          </p:cNvPicPr>
          <p:nvPr/>
        </p:nvPicPr>
        <p:blipFill>
          <a:blip r:embed="rId9" cstate="print"/>
          <a:srcRect/>
          <a:stretch>
            <a:fillRect/>
          </a:stretch>
        </p:blipFill>
        <p:spPr bwMode="auto">
          <a:xfrm>
            <a:off x="0" y="0"/>
            <a:ext cx="1511268" cy="7858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23555"/>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3000"/>
                                  </p:stCondLst>
                                  <p:childTnLst>
                                    <p:set>
                                      <p:cBhvr>
                                        <p:cTn id="12" dur="1" fill="hold">
                                          <p:stCondLst>
                                            <p:cond delay="0"/>
                                          </p:stCondLst>
                                        </p:cTn>
                                        <p:tgtEl>
                                          <p:spTgt spid="103"/>
                                        </p:tgtEl>
                                        <p:attrNameLst>
                                          <p:attrName>style.visibility</p:attrName>
                                        </p:attrNameLst>
                                      </p:cBhvr>
                                      <p:to>
                                        <p:strVal val="visible"/>
                                      </p:to>
                                    </p:set>
                                  </p:childTnLst>
                                </p:cTn>
                              </p:par>
                            </p:childTnLst>
                          </p:cTn>
                        </p:par>
                        <p:par>
                          <p:cTn id="13" fill="hold" nodeType="afterGroup">
                            <p:stCondLst>
                              <p:cond delay="3500"/>
                            </p:stCondLst>
                            <p:childTnLst>
                              <p:par>
                                <p:cTn id="14" presetID="22" presetClass="entr" presetSubtype="1" fill="hold" nodeType="after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wipe(up)">
                                      <p:cBhvr>
                                        <p:cTn id="16" dur="2000"/>
                                        <p:tgtEl>
                                          <p:spTgt spid="104"/>
                                        </p:tgtEl>
                                      </p:cBhvr>
                                    </p:animEffect>
                                  </p:childTnLst>
                                </p:cTn>
                              </p:par>
                            </p:childTnLst>
                          </p:cTn>
                        </p:par>
                        <p:par>
                          <p:cTn id="17" fill="hold" nodeType="afterGroup">
                            <p:stCondLst>
                              <p:cond delay="5500"/>
                            </p:stCondLst>
                            <p:childTnLst>
                              <p:par>
                                <p:cTn id="18" presetID="22" presetClass="entr" presetSubtype="1" fill="hold" nodeType="after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wipe(up)">
                                      <p:cBhvr>
                                        <p:cTn id="20" dur="2000"/>
                                        <p:tgtEl>
                                          <p:spTgt spid="105"/>
                                        </p:tgtEl>
                                      </p:cBhvr>
                                    </p:animEffect>
                                  </p:childTnLst>
                                </p:cTn>
                              </p:par>
                            </p:childTnLst>
                          </p:cTn>
                        </p:par>
                        <p:par>
                          <p:cTn id="21" fill="hold" nodeType="afterGroup">
                            <p:stCondLst>
                              <p:cond delay="7500"/>
                            </p:stCondLst>
                            <p:childTnLst>
                              <p:par>
                                <p:cTn id="22" presetID="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par>
                          <p:cTn id="24" fill="hold" nodeType="afterGroup">
                            <p:stCondLst>
                              <p:cond delay="7500"/>
                            </p:stCondLst>
                            <p:childTnLst>
                              <p:par>
                                <p:cTn id="25" presetID="1" presetClass="entr" presetSubtype="0" fill="hold" grpId="0" nodeType="after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childTnLst>
                          </p:cTn>
                        </p:par>
                        <p:par>
                          <p:cTn id="27" fill="hold" nodeType="afterGroup">
                            <p:stCondLst>
                              <p:cond delay="7500"/>
                            </p:stCondLst>
                            <p:childTnLst>
                              <p:par>
                                <p:cTn id="28" presetID="42" presetClass="path" presetSubtype="0" accel="50000" decel="50000" fill="hold" grpId="1" nodeType="afterEffect">
                                  <p:stCondLst>
                                    <p:cond delay="0"/>
                                  </p:stCondLst>
                                  <p:childTnLst>
                                    <p:animMotion origin="layout" path="M 3.05556E-6 -3.14048E-6 L -0.00157 0.06758 " pathEditMode="relative" rAng="0" ptsTypes="AA">
                                      <p:cBhvr>
                                        <p:cTn id="29" dur="2000" fill="hold"/>
                                        <p:tgtEl>
                                          <p:spTgt spid="128"/>
                                        </p:tgtEl>
                                        <p:attrNameLst>
                                          <p:attrName>ppt_x</p:attrName>
                                          <p:attrName>ppt_y</p:attrName>
                                        </p:attrNameLst>
                                      </p:cBhvr>
                                      <p:rCtr x="-87" y="3379"/>
                                    </p:animMotion>
                                  </p:childTnLst>
                                </p:cTn>
                              </p:par>
                            </p:childTnLst>
                          </p:cTn>
                        </p:par>
                        <p:par>
                          <p:cTn id="30" fill="hold" nodeType="afterGroup">
                            <p:stCondLst>
                              <p:cond delay="9500"/>
                            </p:stCondLst>
                            <p:childTnLst>
                              <p:par>
                                <p:cTn id="31" presetID="53" presetClass="entr" presetSubtype="0" fill="hold" grpId="0"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2000" fill="hold"/>
                                        <p:tgtEl>
                                          <p:spTgt spid="77"/>
                                        </p:tgtEl>
                                        <p:attrNameLst>
                                          <p:attrName>ppt_w</p:attrName>
                                        </p:attrNameLst>
                                      </p:cBhvr>
                                      <p:tavLst>
                                        <p:tav tm="0">
                                          <p:val>
                                            <p:fltVal val="0"/>
                                          </p:val>
                                        </p:tav>
                                        <p:tav tm="100000">
                                          <p:val>
                                            <p:strVal val="#ppt_w"/>
                                          </p:val>
                                        </p:tav>
                                      </p:tavLst>
                                    </p:anim>
                                    <p:anim calcmode="lin" valueType="num">
                                      <p:cBhvr>
                                        <p:cTn id="34" dur="2000" fill="hold"/>
                                        <p:tgtEl>
                                          <p:spTgt spid="77"/>
                                        </p:tgtEl>
                                        <p:attrNameLst>
                                          <p:attrName>ppt_h</p:attrName>
                                        </p:attrNameLst>
                                      </p:cBhvr>
                                      <p:tavLst>
                                        <p:tav tm="0">
                                          <p:val>
                                            <p:fltVal val="0"/>
                                          </p:val>
                                        </p:tav>
                                        <p:tav tm="100000">
                                          <p:val>
                                            <p:strVal val="#ppt_h"/>
                                          </p:val>
                                        </p:tav>
                                      </p:tavLst>
                                    </p:anim>
                                    <p:animEffect transition="in" filter="fade">
                                      <p:cBhvr>
                                        <p:cTn id="35" dur="2000"/>
                                        <p:tgtEl>
                                          <p:spTgt spid="77"/>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78"/>
                                        </p:tgtEl>
                                        <p:attrNameLst>
                                          <p:attrName>style.visibility</p:attrName>
                                        </p:attrNameLst>
                                      </p:cBhvr>
                                      <p:to>
                                        <p:strVal val="visible"/>
                                      </p:to>
                                    </p:set>
                                    <p:anim calcmode="lin" valueType="num">
                                      <p:cBhvr>
                                        <p:cTn id="38" dur="2000" fill="hold"/>
                                        <p:tgtEl>
                                          <p:spTgt spid="78"/>
                                        </p:tgtEl>
                                        <p:attrNameLst>
                                          <p:attrName>ppt_w</p:attrName>
                                        </p:attrNameLst>
                                      </p:cBhvr>
                                      <p:tavLst>
                                        <p:tav tm="0">
                                          <p:val>
                                            <p:fltVal val="0"/>
                                          </p:val>
                                        </p:tav>
                                        <p:tav tm="100000">
                                          <p:val>
                                            <p:strVal val="#ppt_w"/>
                                          </p:val>
                                        </p:tav>
                                      </p:tavLst>
                                    </p:anim>
                                    <p:anim calcmode="lin" valueType="num">
                                      <p:cBhvr>
                                        <p:cTn id="39" dur="2000" fill="hold"/>
                                        <p:tgtEl>
                                          <p:spTgt spid="78"/>
                                        </p:tgtEl>
                                        <p:attrNameLst>
                                          <p:attrName>ppt_h</p:attrName>
                                        </p:attrNameLst>
                                      </p:cBhvr>
                                      <p:tavLst>
                                        <p:tav tm="0">
                                          <p:val>
                                            <p:fltVal val="0"/>
                                          </p:val>
                                        </p:tav>
                                        <p:tav tm="100000">
                                          <p:val>
                                            <p:strVal val="#ppt_h"/>
                                          </p:val>
                                        </p:tav>
                                      </p:tavLst>
                                    </p:anim>
                                    <p:animEffect transition="in" filter="fade">
                                      <p:cBhvr>
                                        <p:cTn id="40"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8" grpId="1" animBg="1"/>
      <p:bldP spid="77" grpId="0" animBg="1"/>
      <p:bldP spid="7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304245" y="2496538"/>
            <a:ext cx="11561286" cy="2340504"/>
          </a:xfrm>
        </p:spPr>
        <p:txBody>
          <a:bodyPr>
            <a:normAutofit/>
          </a:bodyPr>
          <a:lstStyle/>
          <a:p>
            <a:pPr eaLnBrk="1" hangingPunct="1">
              <a:defRPr/>
            </a:pPr>
            <a:r>
              <a:rPr lang="ru-RU" sz="3600" dirty="0" smtClean="0">
                <a:solidFill>
                  <a:srgbClr val="FF0000"/>
                </a:solidFill>
                <a:latin typeface="Arial" pitchFamily="34" charset="0"/>
                <a:cs typeface="Arial" pitchFamily="34" charset="0"/>
              </a:rPr>
              <a:t>Запрещается</a:t>
            </a:r>
            <a:r>
              <a:rPr lang="ru-RU" sz="3600" dirty="0" smtClean="0">
                <a:solidFill>
                  <a:srgbClr val="0000FF"/>
                </a:solidFill>
                <a:latin typeface="Arial" pitchFamily="34" charset="0"/>
                <a:cs typeface="Arial" pitchFamily="34" charset="0"/>
              </a:rPr>
              <a:t> оставлять </a:t>
            </a:r>
            <a:br>
              <a:rPr lang="ru-RU" sz="3600" dirty="0" smtClean="0">
                <a:solidFill>
                  <a:srgbClr val="0000FF"/>
                </a:solidFill>
                <a:latin typeface="Arial" pitchFamily="34" charset="0"/>
                <a:cs typeface="Arial" pitchFamily="34" charset="0"/>
              </a:rPr>
            </a:br>
            <a:r>
              <a:rPr lang="ru-RU" sz="3600" dirty="0" smtClean="0">
                <a:solidFill>
                  <a:srgbClr val="0000FF"/>
                </a:solidFill>
                <a:latin typeface="Arial" pitchFamily="34" charset="0"/>
                <a:cs typeface="Arial" pitchFamily="34" charset="0"/>
              </a:rPr>
              <a:t>без присмотра нагревательные приборы!!!</a:t>
            </a:r>
          </a:p>
        </p:txBody>
      </p:sp>
      <p:pic>
        <p:nvPicPr>
          <p:cNvPr id="24579" name="Picture 4" descr="image01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67910" y="4837042"/>
            <a:ext cx="2763553" cy="1930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0" name="Picture 5" descr="image00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870969" y="1010426"/>
            <a:ext cx="1825466" cy="2574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1" name="Picture 6" descr="image00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12723" y="1296178"/>
            <a:ext cx="2839614" cy="226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5"/>
          <p:cNvSpPr/>
          <p:nvPr/>
        </p:nvSpPr>
        <p:spPr>
          <a:xfrm>
            <a:off x="0" y="0"/>
            <a:ext cx="12169775" cy="796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sp>
        <p:nvSpPr>
          <p:cNvPr id="7" name="Прямоугольник 6"/>
          <p:cNvSpPr/>
          <p:nvPr/>
        </p:nvSpPr>
        <p:spPr>
          <a:xfrm>
            <a:off x="382505" y="0"/>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pic>
        <p:nvPicPr>
          <p:cNvPr id="8" name="Picture 2"/>
          <p:cNvPicPr>
            <a:picLocks noChangeAspect="1" noChangeArrowheads="1"/>
          </p:cNvPicPr>
          <p:nvPr/>
        </p:nvPicPr>
        <p:blipFill>
          <a:blip r:embed="rId5" cstate="print"/>
          <a:srcRect/>
          <a:stretch>
            <a:fillRect/>
          </a:stretch>
        </p:blipFill>
        <p:spPr bwMode="auto">
          <a:xfrm>
            <a:off x="0" y="0"/>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2194270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55599" y="1724806"/>
            <a:ext cx="10952798" cy="1170252"/>
          </a:xfrm>
        </p:spPr>
        <p:txBody>
          <a:bodyPr>
            <a:normAutofit fontScale="90000"/>
          </a:bodyPr>
          <a:lstStyle/>
          <a:p>
            <a:pPr eaLnBrk="1" hangingPunct="1">
              <a:defRPr/>
            </a:pPr>
            <a:r>
              <a:rPr lang="ru-RU" sz="3800" b="1" dirty="0" smtClean="0">
                <a:solidFill>
                  <a:schemeClr val="tx2">
                    <a:lumMod val="75000"/>
                  </a:schemeClr>
                </a:solidFill>
              </a:rPr>
              <a:t>С вредными газообразными веществами работайте под тягой в вытяжном шкафу</a:t>
            </a:r>
          </a:p>
        </p:txBody>
      </p:sp>
      <p:sp>
        <p:nvSpPr>
          <p:cNvPr id="22531" name="Rectangle 3"/>
          <p:cNvSpPr>
            <a:spLocks noGrp="1" noChangeArrowheads="1"/>
          </p:cNvSpPr>
          <p:nvPr>
            <p:ph type="body" idx="1"/>
          </p:nvPr>
        </p:nvSpPr>
        <p:spPr/>
        <p:txBody>
          <a:bodyPr/>
          <a:lstStyle/>
          <a:p>
            <a:pPr eaLnBrk="1" hangingPunct="1"/>
            <a:endParaRPr lang="ru-RU" altLang="ru-RU" smtClean="0"/>
          </a:p>
        </p:txBody>
      </p:sp>
      <p:pic>
        <p:nvPicPr>
          <p:cNvPr id="22532"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6091" y="2796376"/>
            <a:ext cx="4931294" cy="3812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3" name="Picture 7" descr="description_280_46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70704" y="2939252"/>
            <a:ext cx="4295487" cy="3594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5"/>
          <p:cNvSpPr/>
          <p:nvPr/>
        </p:nvSpPr>
        <p:spPr>
          <a:xfrm>
            <a:off x="0" y="0"/>
            <a:ext cx="12169775" cy="796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sp>
        <p:nvSpPr>
          <p:cNvPr id="7" name="Прямоугольник 6"/>
          <p:cNvSpPr/>
          <p:nvPr/>
        </p:nvSpPr>
        <p:spPr>
          <a:xfrm>
            <a:off x="382505" y="0"/>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pic>
        <p:nvPicPr>
          <p:cNvPr id="8" name="Picture 2"/>
          <p:cNvPicPr>
            <a:picLocks noChangeAspect="1" noChangeArrowheads="1"/>
          </p:cNvPicPr>
          <p:nvPr/>
        </p:nvPicPr>
        <p:blipFill>
          <a:blip r:embed="rId4" cstate="print"/>
          <a:srcRect/>
          <a:stretch>
            <a:fillRect/>
          </a:stretch>
        </p:blipFill>
        <p:spPr bwMode="auto">
          <a:xfrm>
            <a:off x="0" y="0"/>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1714804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a:xfrm>
            <a:off x="226971" y="1010426"/>
            <a:ext cx="11942804" cy="2500330"/>
          </a:xfrm>
        </p:spPr>
        <p:txBody>
          <a:bodyPr>
            <a:noAutofit/>
          </a:bodyPr>
          <a:lstStyle/>
          <a:p>
            <a:pPr algn="just" eaLnBrk="1" hangingPunct="1">
              <a:defRPr/>
            </a:pPr>
            <a:r>
              <a:rPr lang="ru-RU" sz="4000" dirty="0" smtClean="0">
                <a:solidFill>
                  <a:srgbClr val="0000FF"/>
                </a:solidFill>
                <a:latin typeface="Arial" pitchFamily="34" charset="0"/>
                <a:cs typeface="Arial" pitchFamily="34" charset="0"/>
              </a:rPr>
              <a:t>   Приготовленный к работе прибор </a:t>
            </a:r>
            <a:r>
              <a:rPr lang="ru-RU" sz="4000" dirty="0" smtClean="0">
                <a:solidFill>
                  <a:srgbClr val="FF0000"/>
                </a:solidFill>
                <a:latin typeface="Arial" pitchFamily="34" charset="0"/>
                <a:cs typeface="Arial" pitchFamily="34" charset="0"/>
              </a:rPr>
              <a:t>необходимо </a:t>
            </a:r>
            <a:r>
              <a:rPr lang="ru-RU" sz="4000" dirty="0" smtClean="0">
                <a:solidFill>
                  <a:srgbClr val="0000FF"/>
                </a:solidFill>
                <a:latin typeface="Arial" pitchFamily="34" charset="0"/>
                <a:cs typeface="Arial" pitchFamily="34" charset="0"/>
              </a:rPr>
              <a:t>показать учителю или лаборанту</a:t>
            </a:r>
          </a:p>
        </p:txBody>
      </p:sp>
      <p:pic>
        <p:nvPicPr>
          <p:cNvPr id="27651" name="Picture 6" descr="мальчик-химик"/>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41681" y="3082128"/>
            <a:ext cx="5066358" cy="371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Прямоугольник 3"/>
          <p:cNvSpPr/>
          <p:nvPr/>
        </p:nvSpPr>
        <p:spPr>
          <a:xfrm>
            <a:off x="0" y="0"/>
            <a:ext cx="12169775" cy="796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sp>
        <p:nvSpPr>
          <p:cNvPr id="5" name="Прямоугольник 4"/>
          <p:cNvSpPr/>
          <p:nvPr/>
        </p:nvSpPr>
        <p:spPr>
          <a:xfrm>
            <a:off x="382505" y="0"/>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pic>
        <p:nvPicPr>
          <p:cNvPr id="6" name="Picture 2"/>
          <p:cNvPicPr>
            <a:picLocks noChangeAspect="1" noChangeArrowheads="1"/>
          </p:cNvPicPr>
          <p:nvPr/>
        </p:nvPicPr>
        <p:blipFill>
          <a:blip r:embed="rId3" cstate="print"/>
          <a:srcRect/>
          <a:stretch>
            <a:fillRect/>
          </a:stretch>
        </p:blipFill>
        <p:spPr bwMode="auto">
          <a:xfrm>
            <a:off x="0" y="0"/>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431010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2000" fill="hold"/>
                                        <p:tgtEl>
                                          <p:spTgt spid="38916"/>
                                        </p:tgtEl>
                                        <p:attrNameLst>
                                          <p:attrName>ppt_w</p:attrName>
                                        </p:attrNameLst>
                                      </p:cBhvr>
                                      <p:tavLst>
                                        <p:tav tm="0">
                                          <p:val>
                                            <p:strVal val="#ppt_w*0.70"/>
                                          </p:val>
                                        </p:tav>
                                        <p:tav tm="100000">
                                          <p:val>
                                            <p:strVal val="#ppt_w"/>
                                          </p:val>
                                        </p:tav>
                                      </p:tavLst>
                                    </p:anim>
                                    <p:anim calcmode="lin" valueType="num">
                                      <p:cBhvr>
                                        <p:cTn id="8" dur="2000" fill="hold"/>
                                        <p:tgtEl>
                                          <p:spTgt spid="38916"/>
                                        </p:tgtEl>
                                        <p:attrNameLst>
                                          <p:attrName>ppt_h</p:attrName>
                                        </p:attrNameLst>
                                      </p:cBhvr>
                                      <p:tavLst>
                                        <p:tav tm="0">
                                          <p:val>
                                            <p:strVal val="#ppt_h"/>
                                          </p:val>
                                        </p:tav>
                                        <p:tav tm="100000">
                                          <p:val>
                                            <p:strVal val="#ppt_h"/>
                                          </p:val>
                                        </p:tav>
                                      </p:tavLst>
                                    </p:anim>
                                    <p:animEffect transition="in" filter="fade">
                                      <p:cBhvr>
                                        <p:cTn id="9" dur="2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26971" y="296046"/>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sp>
        <p:nvSpPr>
          <p:cNvPr id="11" name="TextBox 10"/>
          <p:cNvSpPr txBox="1"/>
          <p:nvPr/>
        </p:nvSpPr>
        <p:spPr>
          <a:xfrm>
            <a:off x="226971" y="1367616"/>
            <a:ext cx="11715832" cy="769938"/>
          </a:xfrm>
          <a:prstGeom prst="rect">
            <a:avLst/>
          </a:prstGeom>
          <a:noFill/>
        </p:spPr>
        <p:txBody>
          <a:bodyPr wrap="square">
            <a:spAutoFit/>
          </a:bodyPr>
          <a:lstStyle/>
          <a:p>
            <a:pPr algn="ctr">
              <a:defRPr/>
            </a:pPr>
            <a:r>
              <a:rPr lang="ru-RU" sz="4400" b="1" dirty="0">
                <a:solidFill>
                  <a:srgbClr val="FF0000"/>
                </a:solidFill>
                <a:latin typeface="Arial" pitchFamily="34" charset="0"/>
                <a:cs typeface="Arial" pitchFamily="34" charset="0"/>
              </a:rPr>
              <a:t>Помни!!!</a:t>
            </a:r>
          </a:p>
        </p:txBody>
      </p:sp>
      <p:sp>
        <p:nvSpPr>
          <p:cNvPr id="8" name="Rectangle 3"/>
          <p:cNvSpPr>
            <a:spLocks noGrp="1" noChangeArrowheads="1"/>
          </p:cNvSpPr>
          <p:nvPr>
            <p:ph idx="4294967295"/>
          </p:nvPr>
        </p:nvSpPr>
        <p:spPr>
          <a:xfrm>
            <a:off x="457199" y="2224873"/>
            <a:ext cx="11414165" cy="2357454"/>
          </a:xfrm>
          <a:prstGeom prst="rect">
            <a:avLst/>
          </a:prstGeom>
        </p:spPr>
        <p:txBody>
          <a:bodyPr/>
          <a:lstStyle/>
          <a:p>
            <a:pPr algn="just" eaLnBrk="1" hangingPunct="1">
              <a:buFont typeface="Wingdings" pitchFamily="2" charset="2"/>
              <a:buNone/>
            </a:pPr>
            <a:r>
              <a:rPr lang="ru-RU" sz="3600" dirty="0" smtClean="0">
                <a:solidFill>
                  <a:srgbClr val="3333CC"/>
                </a:solidFill>
                <a:latin typeface="Arial" pitchFamily="34" charset="0"/>
                <a:cs typeface="Arial" pitchFamily="34" charset="0"/>
              </a:rPr>
              <a:t>   По окончании лабораторной и практической работ</a:t>
            </a:r>
          </a:p>
          <a:p>
            <a:pPr algn="just" eaLnBrk="1" hangingPunct="1">
              <a:buFont typeface="Wingdings" pitchFamily="2" charset="2"/>
              <a:buNone/>
            </a:pPr>
            <a:r>
              <a:rPr lang="ru-RU" sz="3600" dirty="0" smtClean="0">
                <a:solidFill>
                  <a:srgbClr val="3333CC"/>
                </a:solidFill>
                <a:latin typeface="Arial" pitchFamily="34" charset="0"/>
                <a:cs typeface="Arial" pitchFamily="34" charset="0"/>
              </a:rPr>
              <a:t>обязательно вымой руки с мылом </a:t>
            </a:r>
          </a:p>
        </p:txBody>
      </p:sp>
      <p:pic>
        <p:nvPicPr>
          <p:cNvPr id="12" name="Picture 2"/>
          <p:cNvPicPr>
            <a:picLocks noChangeAspect="1" noChangeArrowheads="1"/>
          </p:cNvPicPr>
          <p:nvPr/>
        </p:nvPicPr>
        <p:blipFill>
          <a:blip r:embed="rId3" cstate="print"/>
          <a:srcRect/>
          <a:stretch>
            <a:fillRect/>
          </a:stretch>
        </p:blipFill>
        <p:spPr bwMode="auto">
          <a:xfrm>
            <a:off x="226971" y="224608"/>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363648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grpId="0" nodeType="withEffect">
                                  <p:stCondLst>
                                    <p:cond delay="0"/>
                                  </p:stCondLst>
                                  <p:childTnLst>
                                    <p:anim calcmode="discrete" valueType="str">
                                      <p:cBhvr>
                                        <p:cTn id="6" dur="2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12723" y="1010426"/>
            <a:ext cx="10952798" cy="1170252"/>
          </a:xfrm>
        </p:spPr>
        <p:txBody>
          <a:bodyPr>
            <a:normAutofit/>
          </a:bodyPr>
          <a:lstStyle/>
          <a:p>
            <a:pPr eaLnBrk="1" hangingPunct="1">
              <a:defRPr/>
            </a:pPr>
            <a:r>
              <a:rPr lang="ru-RU" sz="4000" dirty="0" smtClean="0">
                <a:solidFill>
                  <a:srgbClr val="A50021"/>
                </a:solidFill>
                <a:latin typeface="Arial" pitchFamily="34" charset="0"/>
                <a:cs typeface="Arial" pitchFamily="34" charset="0"/>
              </a:rPr>
              <a:t>ЗАПОМНИ</a:t>
            </a:r>
          </a:p>
        </p:txBody>
      </p:sp>
      <p:sp>
        <p:nvSpPr>
          <p:cNvPr id="31747" name="AutoShape 3"/>
          <p:cNvSpPr>
            <a:spLocks noGrp="1" noChangeAspect="1" noChangeArrowheads="1"/>
          </p:cNvSpPr>
          <p:nvPr>
            <p:ph type="body" idx="1"/>
          </p:nvPr>
        </p:nvSpPr>
        <p:spPr>
          <a:xfrm>
            <a:off x="0" y="2296310"/>
            <a:ext cx="12169775" cy="3975918"/>
          </a:xfrm>
        </p:spPr>
        <p:txBody>
          <a:bodyPr>
            <a:normAutofit/>
          </a:bodyPr>
          <a:lstStyle/>
          <a:p>
            <a:pPr algn="just" eaLnBrk="1" hangingPunct="1">
              <a:lnSpc>
                <a:spcPct val="80000"/>
              </a:lnSpc>
              <a:buNone/>
              <a:defRPr/>
            </a:pPr>
            <a:r>
              <a:rPr lang="ru-RU" sz="3600" dirty="0" smtClean="0">
                <a:solidFill>
                  <a:srgbClr val="A50021"/>
                </a:solidFill>
                <a:latin typeface="Arial" pitchFamily="34" charset="0"/>
                <a:cs typeface="Arial" pitchFamily="34" charset="0"/>
              </a:rPr>
              <a:t>      Кабинет химии</a:t>
            </a:r>
            <a:r>
              <a:rPr lang="ru-RU" sz="3600" dirty="0" smtClean="0">
                <a:latin typeface="Arial" pitchFamily="34" charset="0"/>
                <a:cs typeface="Arial" pitchFamily="34" charset="0"/>
              </a:rPr>
              <a:t> </a:t>
            </a:r>
            <a:r>
              <a:rPr lang="ru-RU" sz="3600" dirty="0" smtClean="0">
                <a:solidFill>
                  <a:schemeClr val="accent2"/>
                </a:solidFill>
                <a:latin typeface="Arial" pitchFamily="34" charset="0"/>
                <a:cs typeface="Arial" pitchFamily="34" charset="0"/>
              </a:rPr>
              <a:t>– </a:t>
            </a:r>
            <a:r>
              <a:rPr lang="ru-RU" sz="3600" dirty="0" smtClean="0">
                <a:effectLst>
                  <a:outerShdw blurRad="38100" dist="38100" dir="2700000" algn="tl">
                    <a:srgbClr val="FFFFFF"/>
                  </a:outerShdw>
                </a:effectLst>
                <a:latin typeface="Arial" pitchFamily="34" charset="0"/>
                <a:cs typeface="Arial" pitchFamily="34" charset="0"/>
              </a:rPr>
              <a:t>это место повышенной опасности. Чтобы не получить травму во время проведения химического эксперимента, нужно неукоснительно выполнять правила техники безопасности.    Некоторые из них вам могут показаться не очень важными или даже не серьезными, но пренебрегать ими нельзя.</a:t>
            </a:r>
          </a:p>
          <a:p>
            <a:pPr algn="just" eaLnBrk="1" hangingPunct="1">
              <a:lnSpc>
                <a:spcPct val="80000"/>
              </a:lnSpc>
              <a:defRPr/>
            </a:pPr>
            <a:endParaRPr lang="ru-RU" sz="3600" dirty="0" smtClean="0">
              <a:effectLst>
                <a:outerShdw blurRad="38100" dist="38100" dir="2700000" algn="tl">
                  <a:srgbClr val="FFFFFF"/>
                </a:outerShdw>
              </a:effectLst>
              <a:latin typeface="Arial" pitchFamily="34" charset="0"/>
              <a:cs typeface="Arial" pitchFamily="34" charset="0"/>
            </a:endParaRPr>
          </a:p>
          <a:p>
            <a:pPr algn="just" eaLnBrk="1" hangingPunct="1">
              <a:lnSpc>
                <a:spcPct val="80000"/>
              </a:lnSpc>
              <a:buNone/>
              <a:defRPr/>
            </a:pPr>
            <a:endParaRPr lang="ru-RU" sz="3600" dirty="0" smtClean="0">
              <a:effectLst>
                <a:outerShdw blurRad="38100" dist="38100" dir="2700000" algn="tl">
                  <a:srgbClr val="FFFFFF"/>
                </a:outerShdw>
              </a:effectLst>
              <a:latin typeface="Arial" pitchFamily="34" charset="0"/>
              <a:cs typeface="Arial" pitchFamily="34" charset="0"/>
            </a:endParaRPr>
          </a:p>
        </p:txBody>
      </p:sp>
      <p:sp>
        <p:nvSpPr>
          <p:cNvPr id="4" name="Прямоугольник 3"/>
          <p:cNvSpPr/>
          <p:nvPr/>
        </p:nvSpPr>
        <p:spPr>
          <a:xfrm>
            <a:off x="0" y="0"/>
            <a:ext cx="12169775" cy="796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sp>
        <p:nvSpPr>
          <p:cNvPr id="5" name="Прямоугольник 4"/>
          <p:cNvSpPr/>
          <p:nvPr/>
        </p:nvSpPr>
        <p:spPr>
          <a:xfrm>
            <a:off x="382505" y="0"/>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pic>
        <p:nvPicPr>
          <p:cNvPr id="6" name="Picture 2"/>
          <p:cNvPicPr>
            <a:picLocks noChangeAspect="1" noChangeArrowheads="1"/>
          </p:cNvPicPr>
          <p:nvPr/>
        </p:nvPicPr>
        <p:blipFill>
          <a:blip r:embed="rId2" cstate="print"/>
          <a:srcRect/>
          <a:stretch>
            <a:fillRect/>
          </a:stretch>
        </p:blipFill>
        <p:spPr bwMode="auto">
          <a:xfrm>
            <a:off x="0" y="0"/>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516100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26971" y="296046"/>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sp>
        <p:nvSpPr>
          <p:cNvPr id="15" name="Rectangle 3"/>
          <p:cNvSpPr>
            <a:spLocks noGrp="1" noChangeArrowheads="1"/>
          </p:cNvSpPr>
          <p:nvPr>
            <p:ph idx="4294967295"/>
          </p:nvPr>
        </p:nvSpPr>
        <p:spPr>
          <a:xfrm>
            <a:off x="298409" y="1296178"/>
            <a:ext cx="11501518" cy="3816350"/>
          </a:xfrm>
          <a:prstGeom prst="rect">
            <a:avLst/>
          </a:prstGeom>
        </p:spPr>
        <p:txBody>
          <a:bodyPr/>
          <a:lstStyle/>
          <a:p>
            <a:pPr algn="ctr" eaLnBrk="1" hangingPunct="1">
              <a:buFont typeface="Wingdings" pitchFamily="2" charset="2"/>
              <a:buNone/>
            </a:pPr>
            <a:r>
              <a:rPr lang="ru-RU" dirty="0" smtClean="0">
                <a:latin typeface="Arial" pitchFamily="34" charset="0"/>
                <a:cs typeface="Arial" pitchFamily="34" charset="0"/>
              </a:rPr>
              <a:t> </a:t>
            </a:r>
            <a:r>
              <a:rPr lang="ru-RU" sz="4000" dirty="0" smtClean="0">
                <a:solidFill>
                  <a:srgbClr val="3333CC"/>
                </a:solidFill>
                <a:latin typeface="Arial" pitchFamily="34" charset="0"/>
                <a:cs typeface="Arial" pitchFamily="34" charset="0"/>
              </a:rPr>
              <a:t>Прежде чем, вы начнете изучать эту интересную науку, вам необходимо ознакомиться с техникой безопасности и четко следовать данным правилам!!!</a:t>
            </a:r>
          </a:p>
        </p:txBody>
      </p:sp>
      <p:pic>
        <p:nvPicPr>
          <p:cNvPr id="16" name="Picture 73" descr="химик 2"/>
          <p:cNvPicPr>
            <a:picLocks noChangeAspect="1" noChangeArrowheads="1"/>
          </p:cNvPicPr>
          <p:nvPr/>
        </p:nvPicPr>
        <p:blipFill>
          <a:blip r:embed="rId3"/>
          <a:srcRect/>
          <a:stretch>
            <a:fillRect/>
          </a:stretch>
        </p:blipFill>
        <p:spPr bwMode="auto">
          <a:xfrm>
            <a:off x="369847" y="3867946"/>
            <a:ext cx="3276600" cy="2708275"/>
          </a:xfrm>
          <a:prstGeom prst="rect">
            <a:avLst/>
          </a:prstGeom>
          <a:noFill/>
          <a:ln w="9525">
            <a:noFill/>
            <a:miter lim="800000"/>
            <a:headEnd/>
            <a:tailEnd/>
          </a:ln>
        </p:spPr>
      </p:pic>
      <p:pic>
        <p:nvPicPr>
          <p:cNvPr id="17" name="Picture 2"/>
          <p:cNvPicPr>
            <a:picLocks noChangeAspect="1" noChangeArrowheads="1"/>
          </p:cNvPicPr>
          <p:nvPr/>
        </p:nvPicPr>
        <p:blipFill>
          <a:blip r:embed="rId4" cstate="print"/>
          <a:srcRect/>
          <a:stretch>
            <a:fillRect/>
          </a:stretch>
        </p:blipFill>
        <p:spPr bwMode="auto">
          <a:xfrm>
            <a:off x="298409" y="224609"/>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3636488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L01p2p1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8607" y="1081864"/>
            <a:ext cx="8090288" cy="3643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type="body" idx="1"/>
          </p:nvPr>
        </p:nvSpPr>
        <p:spPr>
          <a:xfrm>
            <a:off x="659196" y="4439450"/>
            <a:ext cx="10952798" cy="2269996"/>
          </a:xfrm>
        </p:spPr>
        <p:txBody>
          <a:bodyPr>
            <a:normAutofit/>
          </a:bodyPr>
          <a:lstStyle/>
          <a:p>
            <a:pPr algn="ctr" eaLnBrk="1" hangingPunct="1">
              <a:lnSpc>
                <a:spcPct val="80000"/>
              </a:lnSpc>
              <a:defRPr/>
            </a:pPr>
            <a:endParaRPr lang="en-US" sz="2800" dirty="0" smtClean="0">
              <a:solidFill>
                <a:schemeClr val="tx2">
                  <a:lumMod val="75000"/>
                </a:schemeClr>
              </a:solidFill>
              <a:latin typeface="Arial" pitchFamily="34" charset="0"/>
              <a:cs typeface="Arial" pitchFamily="34" charset="0"/>
            </a:endParaRPr>
          </a:p>
          <a:p>
            <a:pPr algn="ctr" eaLnBrk="1" hangingPunct="1">
              <a:lnSpc>
                <a:spcPct val="80000"/>
              </a:lnSpc>
              <a:buNone/>
              <a:defRPr/>
            </a:pPr>
            <a:r>
              <a:rPr lang="ru-RU" sz="2800" dirty="0" smtClean="0">
                <a:solidFill>
                  <a:schemeClr val="tx2">
                    <a:lumMod val="75000"/>
                  </a:schemeClr>
                </a:solidFill>
                <a:latin typeface="Arial" pitchFamily="34" charset="0"/>
                <a:cs typeface="Arial" pitchFamily="34" charset="0"/>
              </a:rPr>
              <a:t>Если вы не усвоили этих правил не входите в лабораторию!</a:t>
            </a:r>
          </a:p>
        </p:txBody>
      </p:sp>
      <p:sp>
        <p:nvSpPr>
          <p:cNvPr id="4" name="Прямоугольник 3"/>
          <p:cNvSpPr/>
          <p:nvPr/>
        </p:nvSpPr>
        <p:spPr>
          <a:xfrm>
            <a:off x="0" y="0"/>
            <a:ext cx="12169775" cy="7961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endParaRPr>
          </a:p>
        </p:txBody>
      </p:sp>
      <p:pic>
        <p:nvPicPr>
          <p:cNvPr id="5" name="Picture 2"/>
          <p:cNvPicPr>
            <a:picLocks noChangeAspect="1" noChangeArrowheads="1"/>
          </p:cNvPicPr>
          <p:nvPr/>
        </p:nvPicPr>
        <p:blipFill>
          <a:blip r:embed="rId3" cstate="print"/>
          <a:srcRect/>
          <a:stretch>
            <a:fillRect/>
          </a:stretch>
        </p:blipFill>
        <p:spPr bwMode="auto">
          <a:xfrm>
            <a:off x="0" y="0"/>
            <a:ext cx="1511268" cy="785817"/>
          </a:xfrm>
          <a:prstGeom prst="rect">
            <a:avLst/>
          </a:prstGeom>
          <a:noFill/>
          <a:ln w="9525">
            <a:noFill/>
            <a:miter lim="800000"/>
            <a:headEnd/>
            <a:tailEnd/>
          </a:ln>
          <a:effectLst/>
        </p:spPr>
      </p:pic>
      <p:sp>
        <p:nvSpPr>
          <p:cNvPr id="6" name="Прямоугольник 5"/>
          <p:cNvSpPr/>
          <p:nvPr/>
        </p:nvSpPr>
        <p:spPr>
          <a:xfrm>
            <a:off x="382505" y="0"/>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spTree>
    <p:extLst>
      <p:ext uri="{BB962C8B-B14F-4D97-AF65-F5344CB8AC3E}">
        <p14:creationId xmlns="" xmlns:p14="http://schemas.microsoft.com/office/powerpoint/2010/main" val="63392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2"/>
          <p:cNvSpPr>
            <a:spLocks noGrp="1"/>
          </p:cNvSpPr>
          <p:nvPr>
            <p:ph idx="4294967295"/>
          </p:nvPr>
        </p:nvSpPr>
        <p:spPr>
          <a:xfrm>
            <a:off x="5656259" y="1224741"/>
            <a:ext cx="8229600" cy="3214710"/>
          </a:xfrm>
          <a:prstGeom prst="rect">
            <a:avLst/>
          </a:prstGeom>
        </p:spPr>
        <p:txBody>
          <a:bodyPr>
            <a:normAutofit/>
          </a:bodyPr>
          <a:lstStyle/>
          <a:p>
            <a:endParaRPr lang="ru-RU" altLang="ru-RU" dirty="0" smtClean="0"/>
          </a:p>
          <a:p>
            <a:endParaRPr lang="ru-RU" altLang="ru-RU" dirty="0" smtClean="0"/>
          </a:p>
          <a:p>
            <a:pPr>
              <a:buNone/>
            </a:pPr>
            <a:endParaRPr lang="ru-RU" altLang="ru-RU" b="1" dirty="0" smtClean="0">
              <a:latin typeface="Arial" pitchFamily="34" charset="0"/>
              <a:cs typeface="Arial" pitchFamily="34" charset="0"/>
            </a:endParaRPr>
          </a:p>
          <a:p>
            <a:pPr>
              <a:buNone/>
            </a:pPr>
            <a:r>
              <a:rPr lang="ru-RU" altLang="ru-RU" b="1" dirty="0" smtClean="0">
                <a:latin typeface="Arial" pitchFamily="34" charset="0"/>
                <a:cs typeface="Arial" pitchFamily="34" charset="0"/>
              </a:rPr>
              <a:t> </a:t>
            </a:r>
          </a:p>
          <a:p>
            <a:endParaRPr lang="ru-RU" altLang="ru-RU" b="1" dirty="0" smtClean="0">
              <a:latin typeface="Arial" pitchFamily="34" charset="0"/>
              <a:cs typeface="Arial" pitchFamily="34" charset="0"/>
            </a:endParaRPr>
          </a:p>
          <a:p>
            <a:endParaRPr lang="ru-RU" altLang="ru-RU" b="1" dirty="0" smtClean="0">
              <a:latin typeface="Arial" pitchFamily="34" charset="0"/>
              <a:cs typeface="Arial" pitchFamily="34" charset="0"/>
            </a:endParaRPr>
          </a:p>
          <a:p>
            <a:pPr>
              <a:buNone/>
            </a:pPr>
            <a:endParaRPr lang="ru-RU" altLang="ru-RU" b="1" dirty="0" smtClean="0">
              <a:latin typeface="Arial" pitchFamily="34" charset="0"/>
              <a:cs typeface="Arial" pitchFamily="34" charset="0"/>
            </a:endParaRPr>
          </a:p>
        </p:txBody>
      </p:sp>
      <p:sp>
        <p:nvSpPr>
          <p:cNvPr id="6" name="Прямоугольник 5"/>
          <p:cNvSpPr/>
          <p:nvPr/>
        </p:nvSpPr>
        <p:spPr>
          <a:xfrm>
            <a:off x="226971" y="296046"/>
            <a:ext cx="11787270" cy="707886"/>
          </a:xfrm>
          <a:prstGeom prst="rect">
            <a:avLst/>
          </a:prstGeom>
        </p:spPr>
        <p:txBody>
          <a:bodyPr wrap="square">
            <a:spAutoFit/>
          </a:bodyPr>
          <a:lstStyle/>
          <a:p>
            <a:pPr algn="ctr"/>
            <a:r>
              <a:rPr lang="ru-RU" sz="4000" b="1" dirty="0" smtClean="0">
                <a:solidFill>
                  <a:schemeClr val="bg1"/>
                </a:solidFill>
                <a:latin typeface="Arial" pitchFamily="34" charset="0"/>
                <a:cs typeface="Arial" pitchFamily="34" charset="0"/>
              </a:rPr>
              <a:t>Домашнее задание</a:t>
            </a:r>
            <a:r>
              <a:rPr lang="en-US" sz="4000" b="1" dirty="0" smtClean="0">
                <a:solidFill>
                  <a:schemeClr val="bg1"/>
                </a:solidFill>
                <a:latin typeface="Arial" pitchFamily="34" charset="0"/>
                <a:cs typeface="Arial" pitchFamily="34" charset="0"/>
              </a:rPr>
              <a:t> </a:t>
            </a:r>
            <a:endParaRPr lang="ru-RU" sz="4000" b="1" dirty="0">
              <a:solidFill>
                <a:schemeClr val="bg1"/>
              </a:solidFill>
              <a:latin typeface="Arial" pitchFamily="34" charset="0"/>
              <a:cs typeface="Arial" pitchFamily="34" charset="0"/>
            </a:endParaRPr>
          </a:p>
        </p:txBody>
      </p:sp>
      <p:sp>
        <p:nvSpPr>
          <p:cNvPr id="7" name="Прямоугольник 6"/>
          <p:cNvSpPr/>
          <p:nvPr/>
        </p:nvSpPr>
        <p:spPr>
          <a:xfrm>
            <a:off x="1227103" y="1653368"/>
            <a:ext cx="10501386" cy="1200329"/>
          </a:xfrm>
          <a:prstGeom prst="rect">
            <a:avLst/>
          </a:prstGeom>
        </p:spPr>
        <p:txBody>
          <a:bodyPr wrap="square">
            <a:spAutoFit/>
          </a:bodyPr>
          <a:lstStyle/>
          <a:p>
            <a:r>
              <a:rPr lang="ru-RU" sz="3600" dirty="0" smtClean="0">
                <a:latin typeface="Arial" pitchFamily="34" charset="0"/>
                <a:cs typeface="Arial" pitchFamily="34" charset="0"/>
              </a:rPr>
              <a:t>1. Прочитать практическую работу №1. (стр. 10)</a:t>
            </a:r>
          </a:p>
          <a:p>
            <a:r>
              <a:rPr lang="ru-RU" sz="3600" dirty="0" smtClean="0">
                <a:latin typeface="Arial" pitchFamily="34" charset="0"/>
                <a:cs typeface="Arial" pitchFamily="34" charset="0"/>
              </a:rPr>
              <a:t>2. Выучить правила ( стр. 11) </a:t>
            </a:r>
          </a:p>
        </p:txBody>
      </p:sp>
      <p:pic>
        <p:nvPicPr>
          <p:cNvPr id="8" name="Picture 2"/>
          <p:cNvPicPr>
            <a:picLocks noChangeAspect="1" noChangeArrowheads="1"/>
          </p:cNvPicPr>
          <p:nvPr/>
        </p:nvPicPr>
        <p:blipFill>
          <a:blip r:embed="rId3" cstate="print"/>
          <a:srcRect/>
          <a:stretch>
            <a:fillRect/>
          </a:stretch>
        </p:blipFill>
        <p:spPr bwMode="auto">
          <a:xfrm>
            <a:off x="226971" y="224608"/>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3636488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26971" y="296046"/>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pic>
        <p:nvPicPr>
          <p:cNvPr id="6" name="Picture 5" descr="ура химия"/>
          <p:cNvPicPr>
            <a:picLocks noChangeAspect="1" noChangeArrowheads="1" noCrop="1"/>
          </p:cNvPicPr>
          <p:nvPr/>
        </p:nvPicPr>
        <p:blipFill>
          <a:blip r:embed="rId3"/>
          <a:srcRect/>
          <a:stretch>
            <a:fillRect/>
          </a:stretch>
        </p:blipFill>
        <p:spPr bwMode="auto">
          <a:xfrm>
            <a:off x="226971" y="2939252"/>
            <a:ext cx="5419456" cy="3704434"/>
          </a:xfrm>
          <a:prstGeom prst="rect">
            <a:avLst/>
          </a:prstGeom>
          <a:noFill/>
          <a:ln w="9525">
            <a:noFill/>
            <a:miter lim="800000"/>
            <a:headEnd/>
            <a:tailEnd/>
          </a:ln>
        </p:spPr>
      </p:pic>
      <p:sp>
        <p:nvSpPr>
          <p:cNvPr id="7" name="Rectangle 3"/>
          <p:cNvSpPr>
            <a:spLocks noGrp="1" noChangeArrowheads="1"/>
          </p:cNvSpPr>
          <p:nvPr>
            <p:ph idx="4294967295"/>
          </p:nvPr>
        </p:nvSpPr>
        <p:spPr>
          <a:xfrm>
            <a:off x="5230804" y="1581930"/>
            <a:ext cx="6938971" cy="3929090"/>
          </a:xfrm>
          <a:prstGeom prst="rect">
            <a:avLst/>
          </a:prstGeom>
        </p:spPr>
        <p:txBody>
          <a:bodyPr/>
          <a:lstStyle/>
          <a:p>
            <a:pPr algn="ctr" eaLnBrk="1" hangingPunct="1">
              <a:buFont typeface="Wingdings" pitchFamily="2" charset="2"/>
              <a:buNone/>
            </a:pPr>
            <a:r>
              <a:rPr lang="ru-RU" sz="3600" dirty="0" smtClean="0">
                <a:latin typeface="Arial" pitchFamily="34" charset="0"/>
                <a:cs typeface="Arial" pitchFamily="34" charset="0"/>
              </a:rPr>
              <a:t>  </a:t>
            </a:r>
          </a:p>
          <a:p>
            <a:pPr algn="ctr" eaLnBrk="1" hangingPunct="1">
              <a:buFont typeface="Wingdings" pitchFamily="2" charset="2"/>
              <a:buNone/>
            </a:pPr>
            <a:r>
              <a:rPr lang="ru-RU" sz="3600" dirty="0" smtClean="0">
                <a:latin typeface="Arial" pitchFamily="34" charset="0"/>
                <a:cs typeface="Arial" pitchFamily="34" charset="0"/>
              </a:rPr>
              <a:t> </a:t>
            </a:r>
            <a:r>
              <a:rPr lang="ru-RU" sz="3600" b="1" dirty="0" smtClean="0">
                <a:solidFill>
                  <a:srgbClr val="3333CC"/>
                </a:solidFill>
                <a:latin typeface="Arial" pitchFamily="34" charset="0"/>
                <a:cs typeface="Arial" pitchFamily="34" charset="0"/>
              </a:rPr>
              <a:t>Приступать к проведению эксперимента можно только с разрешения учителя </a:t>
            </a:r>
          </a:p>
        </p:txBody>
      </p:sp>
      <p:pic>
        <p:nvPicPr>
          <p:cNvPr id="8" name="Picture 2"/>
          <p:cNvPicPr>
            <a:picLocks noChangeAspect="1" noChangeArrowheads="1"/>
          </p:cNvPicPr>
          <p:nvPr/>
        </p:nvPicPr>
        <p:blipFill>
          <a:blip r:embed="rId4" cstate="print"/>
          <a:srcRect/>
          <a:stretch>
            <a:fillRect/>
          </a:stretch>
        </p:blipFill>
        <p:spPr bwMode="auto">
          <a:xfrm>
            <a:off x="298409" y="224609"/>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3636488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26971" y="296046"/>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sp>
        <p:nvSpPr>
          <p:cNvPr id="8" name="Text Box 7"/>
          <p:cNvSpPr txBox="1">
            <a:spLocks noChangeArrowheads="1"/>
          </p:cNvSpPr>
          <p:nvPr/>
        </p:nvSpPr>
        <p:spPr>
          <a:xfrm>
            <a:off x="369847" y="1653368"/>
            <a:ext cx="7072362" cy="2326726"/>
          </a:xfrm>
          <a:prstGeom prst="rect">
            <a:avLst/>
          </a:prstGeom>
        </p:spPr>
        <p:txBody>
          <a:bodyPr vert="horz" wrap="square" lIns="109664" tIns="54832" rIns="109664" bIns="54832" rtlCol="0">
            <a:spAutoFit/>
          </a:bodyPr>
          <a:lstStyle/>
          <a:p>
            <a:pPr marL="411240" marR="0" lvl="0" indent="-411240" algn="ctr" defTabSz="1096640" rtl="0" eaLnBrk="1" fontAlgn="auto" latinLnBrk="0" hangingPunct="1">
              <a:lnSpc>
                <a:spcPct val="100000"/>
              </a:lnSpc>
              <a:spcBef>
                <a:spcPct val="50000"/>
              </a:spcBef>
              <a:spcAft>
                <a:spcPts val="0"/>
              </a:spcAft>
              <a:buClrTx/>
              <a:buSzTx/>
              <a:buFont typeface="Arial" charset="0"/>
              <a:buNone/>
              <a:tabLst/>
              <a:defRPr/>
            </a:pPr>
            <a:r>
              <a:rPr kumimoji="0" lang="ru-RU" sz="3600" b="1" i="0" u="none" strike="noStrike" kern="1200" cap="none" spc="0" normalizeH="0" baseline="0" noProof="0" dirty="0" smtClean="0">
                <a:ln>
                  <a:noFill/>
                </a:ln>
                <a:solidFill>
                  <a:srgbClr val="3333CC"/>
                </a:solidFill>
                <a:effectLst/>
                <a:uLnTx/>
                <a:uFillTx/>
                <a:latin typeface="Arial" pitchFamily="34" charset="0"/>
                <a:cs typeface="Arial" pitchFamily="34" charset="0"/>
              </a:rPr>
              <a:t>Прежде чем приступить к выполнению эксперимента, внимательно изучите инструкцию</a:t>
            </a:r>
          </a:p>
        </p:txBody>
      </p:sp>
      <p:pic>
        <p:nvPicPr>
          <p:cNvPr id="9" name="Picture 4" descr="L01p2p07"/>
          <p:cNvPicPr>
            <a:picLocks noGrp="1" noChangeAspect="1" noChangeArrowheads="1"/>
          </p:cNvPicPr>
          <p:nvPr>
            <p:ph idx="4294967295"/>
          </p:nvPr>
        </p:nvPicPr>
        <p:blipFill>
          <a:blip r:embed="rId3" cstate="print"/>
          <a:stretch>
            <a:fillRect/>
          </a:stretch>
        </p:blipFill>
        <p:spPr>
          <a:xfrm>
            <a:off x="7727961" y="1439054"/>
            <a:ext cx="3952875" cy="4495800"/>
          </a:xfrm>
          <a:prstGeom prst="rect">
            <a:avLst/>
          </a:prstGeom>
          <a:effectLst>
            <a:softEdge rad="112500"/>
          </a:effectLst>
        </p:spPr>
      </p:pic>
      <p:pic>
        <p:nvPicPr>
          <p:cNvPr id="11" name="Picture 2"/>
          <p:cNvPicPr>
            <a:picLocks noChangeAspect="1" noChangeArrowheads="1"/>
          </p:cNvPicPr>
          <p:nvPr/>
        </p:nvPicPr>
        <p:blipFill>
          <a:blip r:embed="rId4" cstate="print"/>
          <a:srcRect/>
          <a:stretch>
            <a:fillRect/>
          </a:stretch>
        </p:blipFill>
        <p:spPr bwMode="auto">
          <a:xfrm>
            <a:off x="298409" y="224609"/>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3636488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srcRect/>
          <a:stretch>
            <a:fillRect/>
          </a:stretch>
        </p:blipFill>
        <p:spPr bwMode="auto">
          <a:xfrm>
            <a:off x="298409" y="3367880"/>
            <a:ext cx="3714776" cy="3439177"/>
          </a:xfrm>
          <a:prstGeom prst="rect">
            <a:avLst/>
          </a:prstGeom>
          <a:noFill/>
          <a:ln w="9525">
            <a:noFill/>
            <a:miter lim="800000"/>
            <a:headEnd/>
            <a:tailEnd/>
          </a:ln>
          <a:effectLst/>
        </p:spPr>
      </p:pic>
      <p:sp>
        <p:nvSpPr>
          <p:cNvPr id="14" name="Прямоугольник 13"/>
          <p:cNvSpPr/>
          <p:nvPr/>
        </p:nvSpPr>
        <p:spPr>
          <a:xfrm>
            <a:off x="226971" y="296046"/>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sp>
        <p:nvSpPr>
          <p:cNvPr id="4" name="Rectangle 2"/>
          <p:cNvSpPr>
            <a:spLocks noGrp="1" noChangeArrowheads="1"/>
          </p:cNvSpPr>
          <p:nvPr>
            <p:ph type="title"/>
          </p:nvPr>
        </p:nvSpPr>
        <p:spPr>
          <a:xfrm>
            <a:off x="1584293" y="1296178"/>
            <a:ext cx="8229600" cy="1143000"/>
          </a:xfrm>
        </p:spPr>
        <p:txBody>
          <a:bodyPr>
            <a:normAutofit/>
          </a:bodyPr>
          <a:lstStyle/>
          <a:p>
            <a:pPr eaLnBrk="1" hangingPunct="1"/>
            <a:r>
              <a:rPr lang="ru-RU" sz="4800" b="1" dirty="0" smtClean="0">
                <a:solidFill>
                  <a:srgbClr val="FF0000"/>
                </a:solidFill>
              </a:rPr>
              <a:t>Помни!!!</a:t>
            </a:r>
          </a:p>
        </p:txBody>
      </p:sp>
      <p:sp>
        <p:nvSpPr>
          <p:cNvPr id="5" name="Rectangle 3"/>
          <p:cNvSpPr>
            <a:spLocks noGrp="1" noChangeArrowheads="1"/>
          </p:cNvSpPr>
          <p:nvPr>
            <p:ph idx="4294967295"/>
          </p:nvPr>
        </p:nvSpPr>
        <p:spPr>
          <a:xfrm>
            <a:off x="369847" y="2081996"/>
            <a:ext cx="11430080" cy="4525962"/>
          </a:xfrm>
          <a:prstGeom prst="rect">
            <a:avLst/>
          </a:prstGeom>
        </p:spPr>
        <p:txBody>
          <a:bodyPr/>
          <a:lstStyle/>
          <a:p>
            <a:pPr algn="ctr" eaLnBrk="1" hangingPunct="1">
              <a:buFont typeface="Wingdings" pitchFamily="2" charset="2"/>
              <a:buNone/>
            </a:pPr>
            <a:endParaRPr lang="ru-RU" sz="3600" b="1" dirty="0" smtClean="0">
              <a:latin typeface="Arial" pitchFamily="34" charset="0"/>
              <a:cs typeface="Arial" pitchFamily="34" charset="0"/>
            </a:endParaRPr>
          </a:p>
          <a:p>
            <a:pPr algn="ctr" eaLnBrk="1" hangingPunct="1">
              <a:buFont typeface="Wingdings" pitchFamily="2" charset="2"/>
              <a:buNone/>
            </a:pPr>
            <a:r>
              <a:rPr lang="ru-RU" sz="3600" b="1" dirty="0" smtClean="0">
                <a:solidFill>
                  <a:srgbClr val="3333CC"/>
                </a:solidFill>
                <a:latin typeface="Arial" pitchFamily="34" charset="0"/>
                <a:cs typeface="Arial" pitchFamily="34" charset="0"/>
              </a:rPr>
              <a:t>Лабораторные и практические задания выполнять только в халате</a:t>
            </a:r>
          </a:p>
        </p:txBody>
      </p:sp>
      <p:pic>
        <p:nvPicPr>
          <p:cNvPr id="7" name="Picture 2"/>
          <p:cNvPicPr>
            <a:picLocks noChangeAspect="1" noChangeArrowheads="1"/>
          </p:cNvPicPr>
          <p:nvPr/>
        </p:nvPicPr>
        <p:blipFill>
          <a:blip r:embed="rId4" cstate="print"/>
          <a:srcRect/>
          <a:stretch>
            <a:fillRect/>
          </a:stretch>
        </p:blipFill>
        <p:spPr bwMode="auto">
          <a:xfrm>
            <a:off x="298409" y="224609"/>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363648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26971" y="296046"/>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sp>
        <p:nvSpPr>
          <p:cNvPr id="4" name="Rectangle 2"/>
          <p:cNvSpPr>
            <a:spLocks noGrp="1" noChangeArrowheads="1"/>
          </p:cNvSpPr>
          <p:nvPr>
            <p:ph type="title"/>
          </p:nvPr>
        </p:nvSpPr>
        <p:spPr>
          <a:xfrm>
            <a:off x="584161" y="1296178"/>
            <a:ext cx="11287204" cy="914400"/>
          </a:xfrm>
        </p:spPr>
        <p:txBody>
          <a:bodyPr>
            <a:normAutofit/>
          </a:bodyPr>
          <a:lstStyle/>
          <a:p>
            <a:pPr eaLnBrk="1" hangingPunct="1"/>
            <a:r>
              <a:rPr lang="ru-RU" sz="4000" b="1" dirty="0" smtClean="0">
                <a:solidFill>
                  <a:srgbClr val="C00000"/>
                </a:solidFill>
              </a:rPr>
              <a:t>Запрещается!!!</a:t>
            </a:r>
          </a:p>
        </p:txBody>
      </p:sp>
      <p:sp>
        <p:nvSpPr>
          <p:cNvPr id="6" name="Rectangle 5"/>
          <p:cNvSpPr txBox="1">
            <a:spLocks noChangeArrowheads="1"/>
          </p:cNvSpPr>
          <p:nvPr/>
        </p:nvSpPr>
        <p:spPr>
          <a:xfrm>
            <a:off x="5656259" y="2153434"/>
            <a:ext cx="4683125" cy="2585323"/>
          </a:xfrm>
          <a:prstGeom prst="rect">
            <a:avLst/>
          </a:prstGeom>
        </p:spPr>
        <p:txBody>
          <a:bodyPr vert="horz" wrap="square" lIns="0" tIns="0" rIns="0" bIns="0" rtlCol="0">
            <a:spAutoFit/>
          </a:bodyPr>
          <a:lstStyle/>
          <a:p>
            <a:pPr marL="411240" marR="0" lvl="0" indent="-411240" algn="ctr" defTabSz="1096640" rtl="0" eaLnBrk="1" fontAlgn="auto" latinLnBrk="0" hangingPunct="1">
              <a:lnSpc>
                <a:spcPct val="100000"/>
              </a:lnSpc>
              <a:spcBef>
                <a:spcPct val="20000"/>
              </a:spcBef>
              <a:spcAft>
                <a:spcPts val="0"/>
              </a:spcAft>
              <a:buClr>
                <a:schemeClr val="accent2"/>
              </a:buClr>
              <a:buSzTx/>
              <a:buFont typeface="Webdings" pitchFamily="18" charset="2"/>
              <a:buNone/>
              <a:tabLst/>
              <a:defRPr/>
            </a:pPr>
            <a:r>
              <a:rPr kumimoji="0" lang="ru-RU" sz="4000" b="0" i="0" u="none" strike="noStrike" kern="1200" cap="none" spc="0" normalizeH="0" baseline="0" noProof="0" dirty="0" smtClean="0">
                <a:ln>
                  <a:noFill/>
                </a:ln>
                <a:effectLst/>
                <a:uLnTx/>
                <a:uFillTx/>
                <a:latin typeface="Arial"/>
                <a:ea typeface="+mn-ea"/>
                <a:cs typeface="Arial"/>
              </a:rPr>
              <a:t>   Есть, пить, пробовать вещества на вкус</a:t>
            </a:r>
          </a:p>
          <a:p>
            <a:pPr marL="411240" marR="0" lvl="0" indent="-411240" algn="ctr" defTabSz="1096640" rtl="0" eaLnBrk="1" fontAlgn="auto" latinLnBrk="0" hangingPunct="1">
              <a:lnSpc>
                <a:spcPct val="100000"/>
              </a:lnSpc>
              <a:spcBef>
                <a:spcPct val="20000"/>
              </a:spcBef>
              <a:spcAft>
                <a:spcPts val="0"/>
              </a:spcAft>
              <a:buClrTx/>
              <a:buSzTx/>
              <a:buFont typeface="Arial" pitchFamily="34" charset="0"/>
              <a:buChar char="•"/>
              <a:tabLst/>
              <a:defRPr/>
            </a:pPr>
            <a:endParaRPr kumimoji="0" lang="ru-RU" sz="4000" b="0" i="0" u="none" strike="noStrike" kern="1200" cap="none" spc="0" normalizeH="0" baseline="0" noProof="0" dirty="0" smtClean="0">
              <a:ln>
                <a:noFill/>
              </a:ln>
              <a:effectLst/>
              <a:uLnTx/>
              <a:uFillTx/>
              <a:latin typeface="Arial"/>
              <a:ea typeface="+mn-ea"/>
              <a:cs typeface="Arial"/>
            </a:endParaRPr>
          </a:p>
        </p:txBody>
      </p:sp>
      <p:pic>
        <p:nvPicPr>
          <p:cNvPr id="8" name="Picture 6"/>
          <p:cNvPicPr>
            <a:picLocks noChangeAspect="1" noChangeArrowheads="1"/>
          </p:cNvPicPr>
          <p:nvPr/>
        </p:nvPicPr>
        <p:blipFill>
          <a:blip r:embed="rId3"/>
          <a:srcRect/>
          <a:stretch>
            <a:fillRect/>
          </a:stretch>
        </p:blipFill>
        <p:spPr bwMode="auto">
          <a:xfrm>
            <a:off x="1369979" y="2081996"/>
            <a:ext cx="2879725" cy="1857388"/>
          </a:xfrm>
          <a:prstGeom prst="rect">
            <a:avLst/>
          </a:prstGeom>
          <a:noFill/>
          <a:ln w="9525">
            <a:noFill/>
            <a:miter lim="800000"/>
            <a:headEnd/>
            <a:tailEnd/>
          </a:ln>
        </p:spPr>
      </p:pic>
      <p:pic>
        <p:nvPicPr>
          <p:cNvPr id="11" name="Picture 8"/>
          <p:cNvPicPr>
            <a:picLocks noChangeAspect="1" noChangeArrowheads="1"/>
          </p:cNvPicPr>
          <p:nvPr/>
        </p:nvPicPr>
        <p:blipFill>
          <a:blip r:embed="rId4"/>
          <a:srcRect/>
          <a:stretch>
            <a:fillRect/>
          </a:stretch>
        </p:blipFill>
        <p:spPr>
          <a:xfrm>
            <a:off x="1298541" y="4225136"/>
            <a:ext cx="3000396" cy="2143140"/>
          </a:xfrm>
          <a:prstGeom prst="rect">
            <a:avLst/>
          </a:prstGeom>
        </p:spPr>
      </p:pic>
      <p:sp>
        <p:nvSpPr>
          <p:cNvPr id="12" name="Rectangle 6"/>
          <p:cNvSpPr txBox="1">
            <a:spLocks noChangeArrowheads="1"/>
          </p:cNvSpPr>
          <p:nvPr/>
        </p:nvSpPr>
        <p:spPr>
          <a:xfrm>
            <a:off x="5870573" y="4368012"/>
            <a:ext cx="4538662" cy="1969770"/>
          </a:xfrm>
          <a:prstGeom prst="rect">
            <a:avLst/>
          </a:prstGeom>
        </p:spPr>
        <p:txBody>
          <a:bodyPr vert="horz" wrap="square" lIns="0" tIns="0" rIns="0" bIns="0" rtlCol="0">
            <a:spAutoFit/>
          </a:bodyPr>
          <a:lstStyle/>
          <a:p>
            <a:pPr marL="411240" marR="0" lvl="0" indent="-411240" algn="ctr" defTabSz="1096640" rtl="0" eaLnBrk="1" fontAlgn="auto" latinLnBrk="0" hangingPunct="1">
              <a:lnSpc>
                <a:spcPct val="100000"/>
              </a:lnSpc>
              <a:spcBef>
                <a:spcPct val="20000"/>
              </a:spcBef>
              <a:spcAft>
                <a:spcPts val="0"/>
              </a:spcAft>
              <a:buClr>
                <a:schemeClr val="accent2"/>
              </a:buClr>
              <a:buSzTx/>
              <a:buFont typeface="Webdings" pitchFamily="18" charset="2"/>
              <a:buNone/>
              <a:tabLst/>
              <a:defRPr/>
            </a:pPr>
            <a:r>
              <a:rPr kumimoji="0" lang="ru-RU" sz="4000" b="0" i="0" u="none" strike="noStrike" kern="1200" cap="none" spc="0" normalizeH="0" baseline="0" noProof="0" dirty="0" smtClean="0">
                <a:ln>
                  <a:noFill/>
                </a:ln>
                <a:solidFill>
                  <a:srgbClr val="002060"/>
                </a:solidFill>
                <a:effectLst/>
                <a:uLnTx/>
                <a:uFillTx/>
                <a:latin typeface="Arial"/>
                <a:ea typeface="+mn-ea"/>
                <a:cs typeface="Arial"/>
              </a:rPr>
              <a:t>Брать вещества руками</a:t>
            </a:r>
          </a:p>
          <a:p>
            <a:pPr marL="411240" marR="0" lvl="0" indent="-411240" algn="l" defTabSz="1096640" rtl="0" eaLnBrk="1" fontAlgn="auto" latinLnBrk="0" hangingPunct="1">
              <a:lnSpc>
                <a:spcPct val="100000"/>
              </a:lnSpc>
              <a:spcBef>
                <a:spcPct val="20000"/>
              </a:spcBef>
              <a:spcAft>
                <a:spcPts val="0"/>
              </a:spcAft>
              <a:buClrTx/>
              <a:buSzTx/>
              <a:buFont typeface="Arial" pitchFamily="34" charset="0"/>
              <a:buChar char="•"/>
              <a:tabLst/>
              <a:defRPr/>
            </a:pPr>
            <a:endParaRPr kumimoji="0" lang="ru-RU" sz="4000" b="0" i="0" u="none" strike="noStrike" kern="1200" cap="none" spc="0" normalizeH="0" baseline="0" noProof="0" dirty="0" smtClean="0">
              <a:ln>
                <a:noFill/>
              </a:ln>
              <a:solidFill>
                <a:srgbClr val="002060"/>
              </a:solidFill>
              <a:effectLst/>
              <a:uLnTx/>
              <a:uFillTx/>
              <a:latin typeface="Arial"/>
              <a:ea typeface="+mn-ea"/>
              <a:cs typeface="Arial"/>
            </a:endParaRPr>
          </a:p>
        </p:txBody>
      </p:sp>
      <p:pic>
        <p:nvPicPr>
          <p:cNvPr id="13" name="Picture 2"/>
          <p:cNvPicPr>
            <a:picLocks noChangeAspect="1" noChangeArrowheads="1"/>
          </p:cNvPicPr>
          <p:nvPr/>
        </p:nvPicPr>
        <p:blipFill>
          <a:blip r:embed="rId5" cstate="print"/>
          <a:srcRect/>
          <a:stretch>
            <a:fillRect/>
          </a:stretch>
        </p:blipFill>
        <p:spPr bwMode="auto">
          <a:xfrm>
            <a:off x="298409" y="224609"/>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363648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226971" y="296046"/>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sp>
        <p:nvSpPr>
          <p:cNvPr id="4" name="Rectangle 4"/>
          <p:cNvSpPr>
            <a:spLocks noGrp="1" noChangeArrowheads="1"/>
          </p:cNvSpPr>
          <p:nvPr>
            <p:ph type="title"/>
          </p:nvPr>
        </p:nvSpPr>
        <p:spPr>
          <a:xfrm>
            <a:off x="2012921" y="1224740"/>
            <a:ext cx="8015287" cy="914400"/>
          </a:xfrm>
        </p:spPr>
        <p:txBody>
          <a:bodyPr>
            <a:normAutofit/>
          </a:bodyPr>
          <a:lstStyle/>
          <a:p>
            <a:pPr eaLnBrk="1" hangingPunct="1"/>
            <a:r>
              <a:rPr lang="ru-RU" sz="3600" b="1" dirty="0" smtClean="0">
                <a:solidFill>
                  <a:srgbClr val="FF0000"/>
                </a:solidFill>
              </a:rPr>
              <a:t>Запрещается!!!</a:t>
            </a:r>
          </a:p>
        </p:txBody>
      </p:sp>
      <p:sp>
        <p:nvSpPr>
          <p:cNvPr id="5" name="Rectangle 6"/>
          <p:cNvSpPr txBox="1">
            <a:spLocks noChangeArrowheads="1"/>
          </p:cNvSpPr>
          <p:nvPr/>
        </p:nvSpPr>
        <p:spPr>
          <a:xfrm>
            <a:off x="369847" y="2367748"/>
            <a:ext cx="11501518" cy="1772793"/>
          </a:xfrm>
          <a:prstGeom prst="rect">
            <a:avLst/>
          </a:prstGeom>
        </p:spPr>
        <p:txBody>
          <a:bodyPr vert="horz" wrap="square" lIns="0" tIns="0" rIns="0" bIns="0" rtlCol="0">
            <a:spAutoFit/>
          </a:bodyPr>
          <a:lstStyle/>
          <a:p>
            <a:pPr marL="411240" marR="0" lvl="0" indent="-411240" algn="ctr" defTabSz="1096640" rtl="0" eaLnBrk="1" fontAlgn="auto" latinLnBrk="0" hangingPunct="1">
              <a:lnSpc>
                <a:spcPct val="100000"/>
              </a:lnSpc>
              <a:spcBef>
                <a:spcPct val="20000"/>
              </a:spcBef>
              <a:spcAft>
                <a:spcPts val="0"/>
              </a:spcAft>
              <a:buClr>
                <a:schemeClr val="accent2"/>
              </a:buClr>
              <a:buSzTx/>
              <a:buFont typeface="Webdings" pitchFamily="18" charset="2"/>
              <a:buNone/>
              <a:tabLst/>
              <a:defRPr/>
            </a:pPr>
            <a:r>
              <a:rPr kumimoji="0" lang="ru-RU" sz="3600" b="0" i="0" u="none" strike="noStrike" kern="1200" cap="none" spc="0" normalizeH="0" baseline="0" noProof="0" dirty="0" smtClean="0">
                <a:ln>
                  <a:noFill/>
                </a:ln>
                <a:solidFill>
                  <a:schemeClr val="hlink"/>
                </a:solidFill>
                <a:effectLst/>
                <a:uLnTx/>
                <a:uFillTx/>
                <a:latin typeface="Arial"/>
                <a:ea typeface="+mn-ea"/>
                <a:cs typeface="Arial"/>
              </a:rPr>
              <a:t>Оставлять неубранными рассыпанные или разлитые  реактивы</a:t>
            </a:r>
          </a:p>
          <a:p>
            <a:pPr marL="411240" marR="0" lvl="0" indent="-411240" algn="ctr" defTabSz="1096640" rtl="0" eaLnBrk="1" fontAlgn="auto" latinLnBrk="0" hangingPunct="1">
              <a:lnSpc>
                <a:spcPct val="100000"/>
              </a:lnSpc>
              <a:spcBef>
                <a:spcPct val="20000"/>
              </a:spcBef>
              <a:spcAft>
                <a:spcPts val="0"/>
              </a:spcAft>
              <a:buClrTx/>
              <a:buSzTx/>
              <a:buFont typeface="Arial" pitchFamily="34" charset="0"/>
              <a:buChar char="•"/>
              <a:tabLst/>
              <a:defRPr/>
            </a:pPr>
            <a:endParaRPr kumimoji="0" lang="ru-RU" sz="3600" b="0" i="0" u="none" strike="noStrike" kern="1200" cap="none" spc="0" normalizeH="0" baseline="0" noProof="0" dirty="0" smtClean="0">
              <a:ln>
                <a:noFill/>
              </a:ln>
              <a:solidFill>
                <a:srgbClr val="FEFEFE"/>
              </a:solidFill>
              <a:effectLst/>
              <a:uLnTx/>
              <a:uFillTx/>
              <a:latin typeface="Arial"/>
              <a:ea typeface="+mn-ea"/>
              <a:cs typeface="Arial"/>
            </a:endParaRPr>
          </a:p>
        </p:txBody>
      </p:sp>
      <p:sp>
        <p:nvSpPr>
          <p:cNvPr id="6" name="Rectangle 3"/>
          <p:cNvSpPr>
            <a:spLocks noGrp="1" noChangeArrowheads="1"/>
          </p:cNvSpPr>
          <p:nvPr>
            <p:ph idx="4294967295"/>
          </p:nvPr>
        </p:nvSpPr>
        <p:spPr>
          <a:xfrm>
            <a:off x="369847" y="3867946"/>
            <a:ext cx="11342727" cy="1972465"/>
          </a:xfrm>
          <a:prstGeom prst="rect">
            <a:avLst/>
          </a:prstGeom>
        </p:spPr>
        <p:txBody>
          <a:bodyPr/>
          <a:lstStyle/>
          <a:p>
            <a:pPr algn="ctr" eaLnBrk="1" hangingPunct="1">
              <a:buClr>
                <a:schemeClr val="accent2"/>
              </a:buClr>
              <a:buFont typeface="Webdings" pitchFamily="18" charset="2"/>
              <a:buNone/>
            </a:pPr>
            <a:r>
              <a:rPr lang="ru-RU" sz="3600" dirty="0" smtClean="0">
                <a:latin typeface="Arial" pitchFamily="34" charset="0"/>
                <a:cs typeface="Arial" pitchFamily="34" charset="0"/>
              </a:rPr>
              <a:t>Оставлять открытыми склянки с жидкостями и банки с сухими веществами</a:t>
            </a:r>
          </a:p>
          <a:p>
            <a:pPr eaLnBrk="1" hangingPunct="1"/>
            <a:endParaRPr lang="ru-RU" sz="3600" b="1" dirty="0" smtClean="0">
              <a:latin typeface="Arial" pitchFamily="34" charset="0"/>
              <a:cs typeface="Arial" pitchFamily="34" charset="0"/>
            </a:endParaRPr>
          </a:p>
        </p:txBody>
      </p:sp>
      <p:pic>
        <p:nvPicPr>
          <p:cNvPr id="7" name="Picture 15" descr="маленькие химики"/>
          <p:cNvPicPr>
            <a:picLocks noChangeAspect="1" noChangeArrowheads="1"/>
          </p:cNvPicPr>
          <p:nvPr/>
        </p:nvPicPr>
        <p:blipFill>
          <a:blip r:embed="rId3"/>
          <a:srcRect/>
          <a:stretch>
            <a:fillRect/>
          </a:stretch>
        </p:blipFill>
        <p:spPr bwMode="auto">
          <a:xfrm>
            <a:off x="584161" y="4582326"/>
            <a:ext cx="1763712" cy="2020887"/>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298409" y="224609"/>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363648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L01p2p05"/>
          <p:cNvPicPr>
            <a:picLocks noChangeAspect="1" noChangeArrowheads="1"/>
          </p:cNvPicPr>
          <p:nvPr/>
        </p:nvPicPr>
        <p:blipFill>
          <a:blip r:embed="rId3" cstate="print"/>
          <a:srcRect/>
          <a:stretch>
            <a:fillRect/>
          </a:stretch>
        </p:blipFill>
        <p:spPr bwMode="auto">
          <a:xfrm>
            <a:off x="441285" y="1939120"/>
            <a:ext cx="4656127" cy="4785121"/>
          </a:xfrm>
          <a:prstGeom prst="rect">
            <a:avLst/>
          </a:prstGeom>
          <a:noFill/>
          <a:ln w="9525">
            <a:noFill/>
            <a:miter lim="800000"/>
            <a:headEnd/>
            <a:tailEnd/>
          </a:ln>
          <a:effectLst>
            <a:softEdge rad="112500"/>
          </a:effectLst>
        </p:spPr>
      </p:pic>
      <p:sp>
        <p:nvSpPr>
          <p:cNvPr id="14" name="Прямоугольник 13"/>
          <p:cNvSpPr/>
          <p:nvPr/>
        </p:nvSpPr>
        <p:spPr>
          <a:xfrm>
            <a:off x="226971" y="296046"/>
            <a:ext cx="11787270" cy="707886"/>
          </a:xfrm>
          <a:prstGeom prst="rect">
            <a:avLst/>
          </a:prstGeom>
        </p:spPr>
        <p:txBody>
          <a:bodyPr wrap="square">
            <a:spAutoFit/>
          </a:bodyPr>
          <a:lstStyle/>
          <a:p>
            <a:pPr algn="ctr"/>
            <a:r>
              <a:rPr lang="ru-RU" sz="4000" b="1" spc="11" dirty="0" smtClean="0">
                <a:solidFill>
                  <a:schemeClr val="bg1"/>
                </a:solidFill>
                <a:latin typeface="Arial" pitchFamily="34" charset="0"/>
                <a:cs typeface="Arial" pitchFamily="34" charset="0"/>
              </a:rPr>
              <a:t>Практическая работа № 1 </a:t>
            </a:r>
            <a:endParaRPr lang="ru-RU" sz="4000" dirty="0">
              <a:solidFill>
                <a:schemeClr val="bg1"/>
              </a:solidFill>
            </a:endParaRPr>
          </a:p>
        </p:txBody>
      </p:sp>
      <p:sp>
        <p:nvSpPr>
          <p:cNvPr id="4" name="Rectangle 4"/>
          <p:cNvSpPr>
            <a:spLocks noGrp="1" noChangeArrowheads="1"/>
          </p:cNvSpPr>
          <p:nvPr>
            <p:ph type="title"/>
          </p:nvPr>
        </p:nvSpPr>
        <p:spPr>
          <a:xfrm>
            <a:off x="1655731" y="1224740"/>
            <a:ext cx="8015287" cy="914400"/>
          </a:xfrm>
        </p:spPr>
        <p:txBody>
          <a:bodyPr>
            <a:normAutofit/>
          </a:bodyPr>
          <a:lstStyle/>
          <a:p>
            <a:pPr eaLnBrk="1" hangingPunct="1"/>
            <a:r>
              <a:rPr lang="ru-RU" sz="3600" b="1" dirty="0" smtClean="0">
                <a:solidFill>
                  <a:srgbClr val="FF0000"/>
                </a:solidFill>
              </a:rPr>
              <a:t>Запрещается!!!</a:t>
            </a:r>
          </a:p>
        </p:txBody>
      </p:sp>
      <p:sp>
        <p:nvSpPr>
          <p:cNvPr id="5" name="Rectangle 6"/>
          <p:cNvSpPr txBox="1">
            <a:spLocks noChangeArrowheads="1"/>
          </p:cNvSpPr>
          <p:nvPr/>
        </p:nvSpPr>
        <p:spPr>
          <a:xfrm>
            <a:off x="5227631" y="2224872"/>
            <a:ext cx="6313502" cy="2548390"/>
          </a:xfrm>
          <a:prstGeom prst="rect">
            <a:avLst/>
          </a:prstGeom>
        </p:spPr>
        <p:txBody>
          <a:bodyPr vert="horz" wrap="square" lIns="0" tIns="0" rIns="0" bIns="0" rtlCol="0">
            <a:spAutoFit/>
          </a:bodyPr>
          <a:lstStyle/>
          <a:p>
            <a:pPr marL="411240" marR="0" lvl="0" indent="-411240" algn="just" defTabSz="1096640" rtl="0" eaLnBrk="1" fontAlgn="auto" latinLnBrk="0" hangingPunct="1">
              <a:lnSpc>
                <a:spcPct val="100000"/>
              </a:lnSpc>
              <a:spcBef>
                <a:spcPct val="20000"/>
              </a:spcBef>
              <a:spcAft>
                <a:spcPts val="0"/>
              </a:spcAft>
              <a:buClr>
                <a:schemeClr val="accent2"/>
              </a:buClr>
              <a:buSzTx/>
              <a:buFont typeface="Webdings" pitchFamily="18" charset="2"/>
              <a:buNone/>
              <a:tabLst/>
              <a:defRPr/>
            </a:pPr>
            <a:r>
              <a:rPr kumimoji="0" lang="ru-RU" sz="3600" b="0" i="0" u="none" strike="noStrike" kern="1200" cap="none" spc="0" normalizeH="0" baseline="0" noProof="0" dirty="0" smtClean="0">
                <a:ln>
                  <a:noFill/>
                </a:ln>
                <a:effectLst/>
                <a:uLnTx/>
                <a:uFillTx/>
                <a:latin typeface="Arial"/>
                <a:ea typeface="+mn-ea"/>
                <a:cs typeface="Arial"/>
              </a:rPr>
              <a:t>   Выливать или высыпать</a:t>
            </a:r>
          </a:p>
          <a:p>
            <a:pPr marL="411240" marR="0" lvl="0" indent="-411240" algn="just" defTabSz="1096640" rtl="0" eaLnBrk="1" fontAlgn="auto" latinLnBrk="0" hangingPunct="1">
              <a:lnSpc>
                <a:spcPct val="100000"/>
              </a:lnSpc>
              <a:spcBef>
                <a:spcPct val="20000"/>
              </a:spcBef>
              <a:spcAft>
                <a:spcPts val="0"/>
              </a:spcAft>
              <a:buClr>
                <a:schemeClr val="accent2"/>
              </a:buClr>
              <a:buSzTx/>
              <a:buFont typeface="Webdings" pitchFamily="18" charset="2"/>
              <a:buNone/>
              <a:tabLst/>
              <a:defRPr/>
            </a:pPr>
            <a:r>
              <a:rPr kumimoji="0" lang="ru-RU" sz="3600" b="0" i="0" u="none" strike="noStrike" kern="1200" cap="none" spc="0" normalizeH="0" baseline="0" noProof="0" dirty="0" smtClean="0">
                <a:ln>
                  <a:noFill/>
                </a:ln>
                <a:effectLst/>
                <a:uLnTx/>
                <a:uFillTx/>
                <a:latin typeface="Arial"/>
                <a:ea typeface="+mn-ea"/>
                <a:cs typeface="Arial"/>
              </a:rPr>
              <a:t>отработанные реактивы в</a:t>
            </a:r>
          </a:p>
          <a:p>
            <a:pPr marL="411240" marR="0" lvl="0" indent="-411240" algn="just" defTabSz="1096640" rtl="0" eaLnBrk="1" fontAlgn="auto" latinLnBrk="0" hangingPunct="1">
              <a:lnSpc>
                <a:spcPct val="100000"/>
              </a:lnSpc>
              <a:spcBef>
                <a:spcPct val="20000"/>
              </a:spcBef>
              <a:spcAft>
                <a:spcPts val="0"/>
              </a:spcAft>
              <a:buClr>
                <a:schemeClr val="accent2"/>
              </a:buClr>
              <a:buSzTx/>
              <a:buFont typeface="Webdings" pitchFamily="18" charset="2"/>
              <a:buNone/>
              <a:tabLst/>
              <a:defRPr/>
            </a:pPr>
            <a:r>
              <a:rPr kumimoji="0" lang="ru-RU" sz="3600" b="0" i="0" u="none" strike="noStrike" kern="1200" cap="none" spc="0" normalizeH="0" baseline="0" noProof="0" dirty="0" smtClean="0">
                <a:ln>
                  <a:noFill/>
                </a:ln>
                <a:effectLst/>
                <a:uLnTx/>
                <a:uFillTx/>
                <a:latin typeface="Arial"/>
                <a:ea typeface="+mn-ea"/>
                <a:cs typeface="Arial"/>
              </a:rPr>
              <a:t>раковину</a:t>
            </a:r>
          </a:p>
          <a:p>
            <a:pPr marL="411240" marR="0" lvl="0" indent="-411240" algn="just" defTabSz="1096640" rtl="0" eaLnBrk="1" fontAlgn="auto" latinLnBrk="0" hangingPunct="1">
              <a:lnSpc>
                <a:spcPct val="100000"/>
              </a:lnSpc>
              <a:spcBef>
                <a:spcPct val="20000"/>
              </a:spcBef>
              <a:spcAft>
                <a:spcPts val="0"/>
              </a:spcAft>
              <a:buClrTx/>
              <a:buSzTx/>
              <a:buFont typeface="Arial" pitchFamily="34" charset="0"/>
              <a:buChar char="•"/>
              <a:tabLst/>
              <a:defRPr/>
            </a:pPr>
            <a:endParaRPr kumimoji="0" lang="ru-RU" sz="3600" b="0" i="0" u="none" strike="noStrike" kern="1200" cap="none" spc="0" normalizeH="0" baseline="0" noProof="0" dirty="0" smtClean="0">
              <a:ln>
                <a:noFill/>
              </a:ln>
              <a:effectLst/>
              <a:uLnTx/>
              <a:uFillTx/>
              <a:latin typeface="Arial"/>
              <a:ea typeface="+mn-ea"/>
              <a:cs typeface="Arial"/>
            </a:endParaRPr>
          </a:p>
        </p:txBody>
      </p:sp>
      <p:sp>
        <p:nvSpPr>
          <p:cNvPr id="7" name="Rectangle 3"/>
          <p:cNvSpPr>
            <a:spLocks noGrp="1" noChangeArrowheads="1"/>
          </p:cNvSpPr>
          <p:nvPr>
            <p:ph idx="4294967295"/>
          </p:nvPr>
        </p:nvSpPr>
        <p:spPr>
          <a:xfrm>
            <a:off x="5084755" y="4048917"/>
            <a:ext cx="6715172" cy="2176484"/>
          </a:xfrm>
          <a:prstGeom prst="rect">
            <a:avLst/>
          </a:prstGeom>
        </p:spPr>
        <p:txBody>
          <a:bodyPr/>
          <a:lstStyle/>
          <a:p>
            <a:pPr algn="just" eaLnBrk="1" hangingPunct="1">
              <a:buFont typeface="Wingdings" pitchFamily="2" charset="2"/>
              <a:buNone/>
            </a:pPr>
            <a:r>
              <a:rPr lang="ru-RU" sz="3600" dirty="0" smtClean="0">
                <a:latin typeface="Arial" pitchFamily="34" charset="0"/>
                <a:cs typeface="Arial" pitchFamily="34" charset="0"/>
              </a:rPr>
              <a:t>    Бегать по кабинету, шуметь</a:t>
            </a:r>
          </a:p>
          <a:p>
            <a:pPr algn="just" eaLnBrk="1" hangingPunct="1">
              <a:buFont typeface="Wingdings" pitchFamily="2" charset="2"/>
              <a:buNone/>
            </a:pPr>
            <a:r>
              <a:rPr lang="ru-RU" sz="3600" dirty="0" smtClean="0">
                <a:latin typeface="Arial" pitchFamily="34" charset="0"/>
                <a:cs typeface="Arial" pitchFamily="34" charset="0"/>
              </a:rPr>
              <a:t>и устраивать игры</a:t>
            </a:r>
          </a:p>
        </p:txBody>
      </p:sp>
      <p:pic>
        <p:nvPicPr>
          <p:cNvPr id="8" name="Picture 2"/>
          <p:cNvPicPr>
            <a:picLocks noChangeAspect="1" noChangeArrowheads="1"/>
          </p:cNvPicPr>
          <p:nvPr/>
        </p:nvPicPr>
        <p:blipFill>
          <a:blip r:embed="rId4" cstate="print"/>
          <a:srcRect/>
          <a:stretch>
            <a:fillRect/>
          </a:stretch>
        </p:blipFill>
        <p:spPr bwMode="auto">
          <a:xfrm>
            <a:off x="298409" y="224609"/>
            <a:ext cx="1511268" cy="785817"/>
          </a:xfrm>
          <a:prstGeom prst="rect">
            <a:avLst/>
          </a:prstGeom>
          <a:noFill/>
          <a:ln w="9525">
            <a:noFill/>
            <a:miter lim="800000"/>
            <a:headEnd/>
            <a:tailEnd/>
          </a:ln>
          <a:effectLst/>
        </p:spPr>
      </p:pic>
    </p:spTree>
    <p:extLst>
      <p:ext uri="{BB962C8B-B14F-4D97-AF65-F5344CB8AC3E}">
        <p14:creationId xmlns="" xmlns:p14="http://schemas.microsoft.com/office/powerpoint/2010/main" val="363648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TotalTime>
  <Words>685</Words>
  <PresentationFormat>Произвольный</PresentationFormat>
  <Paragraphs>145</Paragraphs>
  <Slides>31</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Слайд 1</vt:lpstr>
      <vt:lpstr>Слайд 2</vt:lpstr>
      <vt:lpstr>Слайд 3</vt:lpstr>
      <vt:lpstr>Слайд 4</vt:lpstr>
      <vt:lpstr>Слайд 5</vt:lpstr>
      <vt:lpstr>Помни!!!</vt:lpstr>
      <vt:lpstr>Запрещается!!!</vt:lpstr>
      <vt:lpstr>Запрещается!!!</vt:lpstr>
      <vt:lpstr>Запрещается!!!</vt:lpstr>
      <vt:lpstr>Слайд 10</vt:lpstr>
      <vt:lpstr>Слайд 11</vt:lpstr>
      <vt:lpstr>Осторожно!!!</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Запрещается оставлять  без присмотра нагревательные приборы!!!</vt:lpstr>
      <vt:lpstr>С вредными газообразными веществами работайте под тягой в вытяжном шкафу</vt:lpstr>
      <vt:lpstr>   Приготовленный к работе прибор необходимо показать учителю или лаборанту</vt:lpstr>
      <vt:lpstr>Слайд 28</vt:lpstr>
      <vt:lpstr>ЗАПОМНИ</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Windows 7</cp:lastModifiedBy>
  <cp:revision>48</cp:revision>
  <dcterms:created xsi:type="dcterms:W3CDTF">2020-05-06T17:43:33Z</dcterms:created>
  <dcterms:modified xsi:type="dcterms:W3CDTF">2020-08-25T21:36:44Z</dcterms:modified>
</cp:coreProperties>
</file>