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94" r:id="rId3"/>
    <p:sldId id="328" r:id="rId4"/>
    <p:sldId id="329" r:id="rId5"/>
    <p:sldId id="330" r:id="rId6"/>
    <p:sldId id="331" r:id="rId7"/>
    <p:sldId id="332" r:id="rId8"/>
    <p:sldId id="351" r:id="rId9"/>
    <p:sldId id="333" r:id="rId10"/>
    <p:sldId id="334" r:id="rId11"/>
    <p:sldId id="335" r:id="rId12"/>
    <p:sldId id="336" r:id="rId13"/>
    <p:sldId id="343" r:id="rId14"/>
    <p:sldId id="344" r:id="rId15"/>
    <p:sldId id="346" r:id="rId16"/>
    <p:sldId id="347" r:id="rId17"/>
    <p:sldId id="337" r:id="rId18"/>
    <p:sldId id="352" r:id="rId19"/>
    <p:sldId id="349" r:id="rId20"/>
    <p:sldId id="350" r:id="rId21"/>
    <p:sldId id="338" r:id="rId22"/>
    <p:sldId id="348" r:id="rId23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2%D0%B5%D1%89%D0%B5%D1%81%D1%82%D0%B2%D0%B0%20%D0%BD%D0%B5%D0%BB%D1%8C%D0%B7%D1%8F%20%D0%BF%D1%80%D0%BE%D0%B1%D0%BE%D0%B2%D0%B0%D1%82%D1%8C%20%D0%BD%D0%B0%20%D0%B2%D0%BA%D1%83%D1%81&amp;img_url=http://www.maratakm.ru/index.files/45gloss.gif&amp;pos=5&amp;uinfo=sw-932-sh-380-fw-765-fh-448-pd-1&amp;rpt=simag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2%D0%B5%D1%89%D0%B5%D1%81%D1%82%D0%B2%D0%B0%20%D0%BD%D0%B5%D0%BB%D1%8C%D0%B7%D1%8F%20%D0%BF%D1%80%D0%BE%D0%B1%D0%BE%D0%B2%D0%B0%D1%82%D1%8C%20%D0%BD%D0%B0%20%D0%B2%D0%BA%D1%83%D1%81&amp;img_url=http://900igr.net/datai/khimija/Bezopasnost-na-uroke-khimii/0002-006-Tekhnika-bezopasnosti-na-urokakh-khimii.jpg&amp;pos=32&amp;uinfo=sw-932-sh-380-fw-765-fh-448-pd-1&amp;rpt=simag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1%81%D1%82%D0%B5%D0%BA%D0%BB%D1%8F%D0%BD%D0%BD%D0%B0%D1%8F%20%D1%85%D0%B8%D0%BC%D0%B8%D1%87%D0%B5%D1%81%D0%BA%D0%B0%D1%8F%20%D0%BF%D0%BE%D1%81%D1%83%D0%B4%D0%B0&amp;img_url=http://www.ru.all.biz/img/ru/catalog/small/387688.jpeg&amp;pos=0&amp;uinfo=sw-932-sh-380-fw-765-fh-448-pd-1&amp;rpt=simag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   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81" y="2081996"/>
            <a:ext cx="10228286" cy="3877411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endParaRPr lang="ru-RU" sz="4800" b="1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4800" b="1" spc="11" dirty="0" smtClean="0">
                <a:latin typeface="Arial" pitchFamily="34" charset="0"/>
                <a:cs typeface="Arial" pitchFamily="34" charset="0"/>
              </a:rPr>
              <a:t>Вещество и его свойства.</a:t>
            </a:r>
          </a:p>
          <a:p>
            <a:pPr marL="27193" algn="ctr">
              <a:lnSpc>
                <a:spcPts val="5985"/>
              </a:lnSpc>
            </a:pPr>
            <a:r>
              <a:rPr lang="ru-RU" sz="4800" b="1" spc="11" dirty="0" smtClean="0">
                <a:latin typeface="Arial" pitchFamily="34" charset="0"/>
                <a:cs typeface="Arial" pitchFamily="34" charset="0"/>
              </a:rPr>
              <a:t>Лабораторная работа № 1</a:t>
            </a:r>
            <a:r>
              <a:rPr lang="en-US" sz="4800" b="1" spc="1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7193">
              <a:lnSpc>
                <a:spcPts val="5985"/>
              </a:lnSpc>
            </a:pPr>
            <a:endParaRPr lang="en-US" sz="4800" b="1" spc="11" dirty="0" smtClean="0">
              <a:latin typeface="Arial" pitchFamily="34" charset="0"/>
              <a:cs typeface="Arial" pitchFamily="34" charset="0"/>
            </a:endParaRPr>
          </a:p>
          <a:p>
            <a:pPr marL="27193">
              <a:lnSpc>
                <a:spcPts val="5985"/>
              </a:lnSpc>
            </a:pPr>
            <a:r>
              <a:rPr lang="en-US" sz="4800" b="1" spc="1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3600" b="1" spc="11" dirty="0" err="1" smtClean="0">
                <a:latin typeface="Arial" pitchFamily="34" charset="0"/>
                <a:cs typeface="Arial" pitchFamily="34" charset="0"/>
              </a:rPr>
              <a:t>Цой</a:t>
            </a:r>
            <a:r>
              <a:rPr lang="ru-RU" sz="3600" b="1" spc="11" dirty="0" smtClean="0">
                <a:latin typeface="Arial" pitchFamily="34" charset="0"/>
                <a:cs typeface="Arial" pitchFamily="34" charset="0"/>
              </a:rPr>
              <a:t> Мария Сергеевна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7069" y="4439450"/>
            <a:ext cx="3532705" cy="258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367484"/>
            <a:ext cx="2638182" cy="157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409" y="224608"/>
            <a:ext cx="11572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Свойства  веществ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12921" y="3582194"/>
            <a:ext cx="89767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Спирт, вода, серная кислота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Как можно отличить друг от друга перечисленные        жидкие вещества?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1224741"/>
            <a:ext cx="63103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Свойства  веществ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1224741"/>
            <a:ext cx="63103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55533" y="4439450"/>
            <a:ext cx="11715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Эти жидкости обладают также различной температурой кипения: вода - 100 </a:t>
            </a:r>
            <a:r>
              <a:rPr lang="en-US" sz="3200" dirty="0" smtClean="0"/>
              <a:t>C</a:t>
            </a:r>
            <a:r>
              <a:rPr lang="en-US" sz="3200" baseline="30000" dirty="0" smtClean="0"/>
              <a:t>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спирт - 78 </a:t>
            </a:r>
            <a:r>
              <a:rPr lang="en-US" sz="3200" dirty="0" smtClean="0"/>
              <a:t>C</a:t>
            </a:r>
            <a:r>
              <a:rPr lang="en-US" sz="3200" baseline="30000" dirty="0" smtClean="0"/>
              <a:t>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серной кислоты - 338 </a:t>
            </a:r>
            <a:r>
              <a:rPr lang="en-US" sz="3200" dirty="0" smtClean="0"/>
              <a:t>C</a:t>
            </a:r>
            <a:r>
              <a:rPr lang="en-US" sz="3200" baseline="30000" dirty="0" smtClean="0"/>
              <a:t>0</a:t>
            </a:r>
            <a:r>
              <a:rPr lang="en-US" sz="3200" dirty="0" smtClean="0"/>
              <a:t> </a:t>
            </a:r>
            <a:r>
              <a:rPr lang="ru-RU" sz="3200" baseline="30000" dirty="0" smtClean="0"/>
              <a:t> </a:t>
            </a:r>
            <a:endParaRPr lang="ru-RU" sz="3200" dirty="0" smtClean="0"/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Свойства  веществ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439054"/>
            <a:ext cx="11430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Цвет, запах, плотность, вкус, агрегатное состояние (твердое, жидкое, газообразное) — это свойства вещества.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Вещества и их свойства не зависят от человека, они воздействуют на наши органы чувств, и мы видим их цвет, чувствуем их вкус и запах, различая их таким образом.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2081996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9847" y="1296178"/>
            <a:ext cx="11500014" cy="140105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Физические свойства веществ </a:t>
            </a:r>
            <a:r>
              <a:rPr lang="ru-RU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это признаки, по которым вещества отличаются друг от друга </a:t>
            </a:r>
          </a:p>
          <a:p>
            <a:pPr algn="ctr">
              <a:defRPr/>
            </a:pPr>
            <a:endParaRPr lang="ru-RU" sz="3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369847" y="2867814"/>
            <a:ext cx="6084888" cy="371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/>
            <a:r>
              <a:rPr lang="ru-RU" sz="29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СТЕКЛО</a:t>
            </a:r>
          </a:p>
          <a:p>
            <a:pPr algn="ctr"/>
            <a:endParaRPr lang="ru-RU" sz="1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Хрупкое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Твердое 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Прозрачное 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Нельзя вытянуть в нить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Не проводит тепло и ток 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983473" y="2867814"/>
            <a:ext cx="6186302" cy="371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/>
            <a:r>
              <a:rPr lang="ru-RU" sz="29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АЛЮМИНИЙ</a:t>
            </a:r>
          </a:p>
          <a:p>
            <a:pPr algn="ctr"/>
            <a:endParaRPr lang="ru-RU" sz="1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Прочный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Мягкий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Непрозрачный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Можно вытянуть в нить</a:t>
            </a:r>
          </a:p>
          <a:p>
            <a:pPr algn="ctr"/>
            <a:endParaRPr kumimoji="1" lang="ru-RU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1" lang="ru-RU" sz="29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Тепло - и электропроводный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Свойства  веществ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1367616"/>
            <a:ext cx="11501518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Georgia" pitchFamily="18" charset="0"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1.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Любой предмет, нас окружающий – это: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 физическое тело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вещество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800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2.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Стеклянная ваза, стеклянный стакан, стеклянная колба – это: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 тела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вещества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800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3.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Вещество – это: 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 то, из чего состоит физическое тело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любой предмет нас окружающий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84623" y="367484"/>
            <a:ext cx="37725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367616"/>
            <a:ext cx="115729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4.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В каком из предложений, приведенном ниже, речь идет о стекле  как о физическом теле?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 он разбил оконное стекло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ваза сделана из стекла</a:t>
            </a:r>
          </a:p>
          <a:p>
            <a:pPr>
              <a:lnSpc>
                <a:spcPct val="80000"/>
              </a:lnSpc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3296442"/>
            <a:ext cx="115729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5. 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Свойства вещества – это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: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 признаки, по которым вещества сходны или отличаются друг от друга;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цвет вещества.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5533" y="367484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3296442"/>
            <a:ext cx="11644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439054"/>
            <a:ext cx="112872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Ответы на тестовое задание: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1 - а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2 - а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3 - а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4 - б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5 - б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: «Ознакомление с веществами, имеющими различные физические свойства»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2723" y="1296178"/>
            <a:ext cx="11144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Цель лабораторной работы:</a:t>
            </a: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1. Ознакомиться с различными веществами.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2. Уметь различать вещества по физическим свойствам.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1681" y="3653632"/>
            <a:ext cx="4143404" cy="31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4300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1. Определите агрегатные состояния веществ при обычных условиях.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2.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Bизуально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определите цвет веществ при обычном освещении.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3. Соблюдая осторожность, определите запах веществ (запах незнакомого вещества может быть ядовитым или может разъедать дыхательные пути).</a:t>
            </a:r>
          </a:p>
          <a:p>
            <a:pPr lvl="0" algn="just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http://im6-tub-ru.yandex.net/i?id=368475930-57-73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56721" y="4368012"/>
            <a:ext cx="264320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6971" y="1439054"/>
            <a:ext cx="115729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301625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Что такое химия?</a:t>
            </a:r>
          </a:p>
          <a:p>
            <a:pPr marL="742950" indent="-301625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Что изучает химия?</a:t>
            </a:r>
          </a:p>
          <a:p>
            <a:pPr marL="742950" indent="-301625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Кто создал Периодическую таблицу?</a:t>
            </a:r>
          </a:p>
          <a:p>
            <a:pPr marL="742950" indent="-301625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Кто является основоположником органической химии?</a:t>
            </a:r>
          </a:p>
          <a:p>
            <a:pPr marL="742950" indent="-377825" algn="just">
              <a:buFontTx/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Кто заложил основы закона постоянства состава и сформировал первоначальные понятия атомно-молекулярного учения?  </a:t>
            </a:r>
          </a:p>
          <a:p>
            <a:pPr marL="742950" indent="-742950">
              <a:buAutoNum type="arabicPeriod"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296046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5729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4. При определении растворимости или нерастворимости вещества в воде необходимо отсыпать небольшое его количество в стакан или пробирку, прилить воды и перемешать. Вещество считается растворимым в воде, если оно растворяется в ней полностью или ощутимо.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5. Не пробуйте на вкус неизвестные вещества.</a:t>
            </a:r>
          </a:p>
          <a:p>
            <a:pPr lvl="0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im2-tub-ru.yandex.net/i?id=247714054-24-73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3911" y="4296574"/>
            <a:ext cx="2419357" cy="243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41282" y="1367616"/>
          <a:ext cx="11287206" cy="5205950"/>
        </p:xfrm>
        <a:graphic>
          <a:graphicData uri="http://schemas.openxmlformats.org/drawingml/2006/table">
            <a:tbl>
              <a:tblPr/>
              <a:tblGrid>
                <a:gridCol w="1881201"/>
                <a:gridCol w="1881201"/>
                <a:gridCol w="1881201"/>
                <a:gridCol w="1881201"/>
                <a:gridCol w="1881201"/>
                <a:gridCol w="1881201"/>
              </a:tblGrid>
              <a:tr h="1094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Название</a:t>
                      </a:r>
                      <a:r>
                        <a:rPr lang="en-US" sz="2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вещества</a:t>
                      </a:r>
                      <a:endParaRPr lang="ru-RU" sz="2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Агрегатное состояние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Цвет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Запах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Вкус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Раствори-мость</a:t>
                      </a:r>
                      <a:r>
                        <a:rPr lang="ru-RU" sz="22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воде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9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Сахар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7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Сода</a:t>
                      </a:r>
                      <a:endParaRPr lang="ru-RU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Гвоздь</a:t>
                      </a:r>
                      <a:endParaRPr lang="ru-RU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Спирт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98805" y="438922"/>
            <a:ext cx="4822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Домашнее задание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847" y="2081996"/>
            <a:ext cx="115015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1. Прочитать § 2. (Стр. 9 - 10).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2. Ответить письменно на вопросы 1 - 5 (Стр. 10)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3. Заполнить таблицу  в лабораторной работе № 1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4227" y="1724806"/>
            <a:ext cx="60833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Водород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Азот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Фтор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Берилий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5. Углерод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299201" y="1796244"/>
            <a:ext cx="378621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 - Be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 -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 - H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 - C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5929" y="1724806"/>
            <a:ext cx="84296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Водород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2. Азот          - </a:t>
            </a:r>
            <a:r>
              <a:rPr lang="en-US" sz="4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3. Фтор         - </a:t>
            </a:r>
            <a:r>
              <a:rPr lang="en-US" sz="4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F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Берилий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4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Be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5. Углерод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4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 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3515" y="1796244"/>
            <a:ext cx="8402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Тела и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9201" y="1796244"/>
            <a:ext cx="56035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69847" y="2439186"/>
            <a:ext cx="5643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Земля, Солнце, дом, автомобиль, ложка, книга — это тела. Химический стакан, колба, пробирка также относятся к телам.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Тела и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2723" y="1296178"/>
            <a:ext cx="11072890" cy="928694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sz="34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Вещества</a:t>
            </a:r>
            <a:r>
              <a:rPr lang="ru-RU" sz="3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это то, из чего состоят физические тела</a:t>
            </a:r>
          </a:p>
          <a:p>
            <a:pPr algn="ctr">
              <a:defRPr/>
            </a:pPr>
            <a:endParaRPr lang="ru-RU" sz="34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im8-tub-ru.yandex.net/i?id=112422071-25-73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5929" y="2582062"/>
            <a:ext cx="5174267" cy="324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333824" y="2724087"/>
            <a:ext cx="2493114" cy="308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Стекло - это вещество</a:t>
            </a: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385737" y="2655823"/>
            <a:ext cx="3450215" cy="315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Стеклянная посуда – это физическое тело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Тела и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0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85283" y="5225268"/>
            <a:ext cx="2510016" cy="154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71035" y="2867814"/>
            <a:ext cx="2002942" cy="181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599" y="3082128"/>
            <a:ext cx="2395924" cy="1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1681" y="3010690"/>
            <a:ext cx="2446632" cy="1589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7763" y="3010690"/>
            <a:ext cx="2497339" cy="15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066" y="5326274"/>
            <a:ext cx="2801584" cy="1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9948" y="5326274"/>
            <a:ext cx="2180418" cy="1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40539" y="5272636"/>
            <a:ext cx="2497339" cy="156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69847" y="1439054"/>
            <a:ext cx="11358642" cy="1157175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Выберите из предложенных понятий </a:t>
            </a:r>
            <a:r>
              <a:rPr lang="ru-RU" sz="3400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вещества </a:t>
            </a:r>
            <a:r>
              <a:rPr lang="ru-RU" sz="3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400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физические тела</a:t>
            </a:r>
            <a:r>
              <a:rPr lang="ru-RU" sz="3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296046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Тела и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0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7367" y="5225268"/>
            <a:ext cx="2510016" cy="154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71035" y="2510624"/>
            <a:ext cx="2002942" cy="181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0705" y="2653500"/>
            <a:ext cx="2395924" cy="1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4161" y="2582062"/>
            <a:ext cx="2446632" cy="1589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85283" y="4939516"/>
            <a:ext cx="2497339" cy="15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066" y="5326274"/>
            <a:ext cx="2801584" cy="1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27829" y="5153830"/>
            <a:ext cx="2180418" cy="1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55929" y="2582062"/>
            <a:ext cx="2497339" cy="156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69847" y="1439054"/>
            <a:ext cx="11358642" cy="633955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Вещества:                       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400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Физические тела</a:t>
            </a:r>
            <a:r>
              <a:rPr lang="ru-RU" sz="3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296046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Свойства  веществ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913" y="1796244"/>
            <a:ext cx="2487099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871" y="1796244"/>
            <a:ext cx="2143140" cy="148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4953" y="1867682"/>
            <a:ext cx="238969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71035" y="1867682"/>
            <a:ext cx="230806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2512987" y="3582194"/>
            <a:ext cx="58030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Сахар, соль, мел, сера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Как можно отличить друг от друга перечисленные        вещества?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685</Words>
  <PresentationFormat>Произвольный</PresentationFormat>
  <Paragraphs>190</Paragraphs>
  <Slides>22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59</cp:revision>
  <dcterms:created xsi:type="dcterms:W3CDTF">2020-05-06T17:43:33Z</dcterms:created>
  <dcterms:modified xsi:type="dcterms:W3CDTF">2020-08-24T09:42:18Z</dcterms:modified>
</cp:coreProperties>
</file>