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94" r:id="rId3"/>
    <p:sldId id="306" r:id="rId4"/>
    <p:sldId id="307" r:id="rId5"/>
    <p:sldId id="308" r:id="rId6"/>
    <p:sldId id="309" r:id="rId7"/>
    <p:sldId id="310" r:id="rId8"/>
    <p:sldId id="305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4" r:id="rId21"/>
    <p:sldId id="326" r:id="rId22"/>
    <p:sldId id="325" r:id="rId23"/>
    <p:sldId id="327" r:id="rId24"/>
  </p:sldIdLst>
  <p:sldSz cx="12169775" cy="7021513"/>
  <p:notesSz cx="6858000" cy="9144000"/>
  <p:defaultTextStyle>
    <a:defPPr>
      <a:defRPr lang="ru-RU"/>
    </a:defPPr>
    <a:lvl1pPr marL="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32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64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96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28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60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92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824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56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18" y="-96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1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87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81187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8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6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5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5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6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5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5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8" y="955711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099" y="153987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7" y="1559662"/>
            <a:ext cx="3850635" cy="46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44" y="1614947"/>
            <a:ext cx="5293853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18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3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6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9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2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6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82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20" indent="0">
              <a:buNone/>
              <a:defRPr sz="2400" b="1"/>
            </a:lvl2pPr>
            <a:lvl3pPr marL="1096640" indent="0">
              <a:buNone/>
              <a:defRPr sz="2200" b="1"/>
            </a:lvl3pPr>
            <a:lvl4pPr marL="1644960" indent="0">
              <a:buNone/>
              <a:defRPr sz="1900" b="1"/>
            </a:lvl4pPr>
            <a:lvl5pPr marL="2193280" indent="0">
              <a:buNone/>
              <a:defRPr sz="1900" b="1"/>
            </a:lvl5pPr>
            <a:lvl6pPr marL="2741600" indent="0">
              <a:buNone/>
              <a:defRPr sz="1900" b="1"/>
            </a:lvl6pPr>
            <a:lvl7pPr marL="3289920" indent="0">
              <a:buNone/>
              <a:defRPr sz="1900" b="1"/>
            </a:lvl7pPr>
            <a:lvl8pPr marL="3838240" indent="0">
              <a:buNone/>
              <a:defRPr sz="1900" b="1"/>
            </a:lvl8pPr>
            <a:lvl9pPr marL="438656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0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20" indent="0">
              <a:buNone/>
              <a:defRPr sz="2400" b="1"/>
            </a:lvl2pPr>
            <a:lvl3pPr marL="1096640" indent="0">
              <a:buNone/>
              <a:defRPr sz="2200" b="1"/>
            </a:lvl3pPr>
            <a:lvl4pPr marL="1644960" indent="0">
              <a:buNone/>
              <a:defRPr sz="1900" b="1"/>
            </a:lvl4pPr>
            <a:lvl5pPr marL="2193280" indent="0">
              <a:buNone/>
              <a:defRPr sz="1900" b="1"/>
            </a:lvl5pPr>
            <a:lvl6pPr marL="2741600" indent="0">
              <a:buNone/>
              <a:defRPr sz="1900" b="1"/>
            </a:lvl6pPr>
            <a:lvl7pPr marL="3289920" indent="0">
              <a:buNone/>
              <a:defRPr sz="1900" b="1"/>
            </a:lvl7pPr>
            <a:lvl8pPr marL="3838240" indent="0">
              <a:buNone/>
              <a:defRPr sz="1900" b="1"/>
            </a:lvl8pPr>
            <a:lvl9pPr marL="438656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0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1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320" indent="0">
              <a:buNone/>
              <a:defRPr sz="1400"/>
            </a:lvl2pPr>
            <a:lvl3pPr marL="1096640" indent="0">
              <a:buNone/>
              <a:defRPr sz="1200"/>
            </a:lvl3pPr>
            <a:lvl4pPr marL="1644960" indent="0">
              <a:buNone/>
              <a:defRPr sz="1100"/>
            </a:lvl4pPr>
            <a:lvl5pPr marL="2193280" indent="0">
              <a:buNone/>
              <a:defRPr sz="1100"/>
            </a:lvl5pPr>
            <a:lvl6pPr marL="2741600" indent="0">
              <a:buNone/>
              <a:defRPr sz="1100"/>
            </a:lvl6pPr>
            <a:lvl7pPr marL="3289920" indent="0">
              <a:buNone/>
              <a:defRPr sz="1100"/>
            </a:lvl7pPr>
            <a:lvl8pPr marL="3838240" indent="0">
              <a:buNone/>
              <a:defRPr sz="1100"/>
            </a:lvl8pPr>
            <a:lvl9pPr marL="43865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59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320" indent="0">
              <a:buNone/>
              <a:defRPr sz="3400"/>
            </a:lvl2pPr>
            <a:lvl3pPr marL="1096640" indent="0">
              <a:buNone/>
              <a:defRPr sz="2900"/>
            </a:lvl3pPr>
            <a:lvl4pPr marL="1644960" indent="0">
              <a:buNone/>
              <a:defRPr sz="2400"/>
            </a:lvl4pPr>
            <a:lvl5pPr marL="2193280" indent="0">
              <a:buNone/>
              <a:defRPr sz="2400"/>
            </a:lvl5pPr>
            <a:lvl6pPr marL="2741600" indent="0">
              <a:buNone/>
              <a:defRPr sz="2400"/>
            </a:lvl6pPr>
            <a:lvl7pPr marL="3289920" indent="0">
              <a:buNone/>
              <a:defRPr sz="2400"/>
            </a:lvl7pPr>
            <a:lvl8pPr marL="3838240" indent="0">
              <a:buNone/>
              <a:defRPr sz="2400"/>
            </a:lvl8pPr>
            <a:lvl9pPr marL="4386560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320" indent="0">
              <a:buNone/>
              <a:defRPr sz="1400"/>
            </a:lvl2pPr>
            <a:lvl3pPr marL="1096640" indent="0">
              <a:buNone/>
              <a:defRPr sz="1200"/>
            </a:lvl3pPr>
            <a:lvl4pPr marL="1644960" indent="0">
              <a:buNone/>
              <a:defRPr sz="1100"/>
            </a:lvl4pPr>
            <a:lvl5pPr marL="2193280" indent="0">
              <a:buNone/>
              <a:defRPr sz="1100"/>
            </a:lvl5pPr>
            <a:lvl6pPr marL="2741600" indent="0">
              <a:buNone/>
              <a:defRPr sz="1100"/>
            </a:lvl6pPr>
            <a:lvl7pPr marL="3289920" indent="0">
              <a:buNone/>
              <a:defRPr sz="1100"/>
            </a:lvl7pPr>
            <a:lvl8pPr marL="3838240" indent="0">
              <a:buNone/>
              <a:defRPr sz="1100"/>
            </a:lvl8pPr>
            <a:lvl9pPr marL="43865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64" tIns="54832" rIns="109664" bIns="5483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109664" tIns="54832" rIns="109664" bIns="548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3"/>
            <a:ext cx="2839614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3"/>
            <a:ext cx="3853762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3"/>
            <a:ext cx="2839614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664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40" indent="-411240" algn="l" defTabSz="109664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020" indent="-342700" algn="l" defTabSz="109664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80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120" indent="-274160" algn="l" defTabSz="109664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440" indent="-274160" algn="l" defTabSz="10966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76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08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40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72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2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64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96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28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60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92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24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56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8" y="10294"/>
            <a:ext cx="12153253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r>
              <a:rPr lang="ru-RU" sz="2400" smtClean="0"/>
              <a:t>  </a:t>
            </a:r>
            <a:endParaRPr sz="24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23028" y="493595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23028" y="493595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91864" y="538863"/>
            <a:ext cx="365764" cy="772989"/>
          </a:xfrm>
          <a:prstGeom prst="rect">
            <a:avLst/>
          </a:prstGeom>
        </p:spPr>
        <p:txBody>
          <a:bodyPr vert="horz" wrap="square" lIns="0" tIns="33993" rIns="0" bIns="0" rtlCol="0">
            <a:spAutoFit/>
          </a:bodyPr>
          <a:lstStyle/>
          <a:p>
            <a:pPr>
              <a:spcBef>
                <a:spcPts val="268"/>
              </a:spcBef>
            </a:pPr>
            <a:r>
              <a:rPr lang="en-US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85415" y="1172723"/>
            <a:ext cx="950308" cy="456973"/>
          </a:xfrm>
          <a:prstGeom prst="rect">
            <a:avLst/>
          </a:prstGeom>
        </p:spPr>
        <p:txBody>
          <a:bodyPr vert="horz" wrap="square" lIns="0" tIns="25834" rIns="0" bIns="0" rtlCol="0">
            <a:spAutoFit/>
          </a:bodyPr>
          <a:lstStyle/>
          <a:p>
            <a:pPr>
              <a:spcBef>
                <a:spcPts val="204"/>
              </a:spcBef>
            </a:pPr>
            <a:r>
              <a:rPr lang="ru-RU" sz="2800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="" xmlns:a16="http://schemas.microsoft.com/office/drawing/2014/main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3227367" y="488129"/>
            <a:ext cx="4166607" cy="1155007"/>
          </a:xfrm>
          <a:prstGeom prst="rect">
            <a:avLst/>
          </a:prstGeom>
        </p:spPr>
        <p:txBody>
          <a:bodyPr vert="horz" wrap="square" lIns="0" tIns="31317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7234" defTabSz="1960839">
              <a:spcBef>
                <a:spcPts val="244"/>
              </a:spcBef>
              <a:defRPr/>
            </a:pPr>
            <a:r>
              <a:rPr lang="ru-RU" sz="7300" kern="0" spc="21" dirty="0" smtClean="0">
                <a:solidFill>
                  <a:sysClr val="window" lastClr="FFFFFF"/>
                </a:solidFill>
              </a:rPr>
              <a:t>Химия</a:t>
            </a:r>
            <a:endParaRPr lang="en-US" sz="73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2881" y="2545926"/>
            <a:ext cx="9371030" cy="1569087"/>
          </a:xfrm>
          <a:prstGeom prst="rect">
            <a:avLst/>
          </a:prstGeom>
        </p:spPr>
        <p:txBody>
          <a:bodyPr vert="horz" wrap="square" lIns="0" tIns="29912" rIns="0" bIns="0" rtlCol="0">
            <a:spAutoFit/>
          </a:bodyPr>
          <a:lstStyle/>
          <a:p>
            <a:pPr marL="27193" algn="ctr">
              <a:lnSpc>
                <a:spcPts val="5985"/>
              </a:lnSpc>
            </a:pPr>
            <a:r>
              <a:rPr lang="ru-RU" sz="4400" b="1" spc="11" dirty="0" smtClean="0">
                <a:latin typeface="Arial" pitchFamily="34" charset="0"/>
                <a:cs typeface="Arial" pitchFamily="34" charset="0"/>
              </a:rPr>
              <a:t>Наука химия и ее задачи. История развития науки.</a:t>
            </a:r>
          </a:p>
        </p:txBody>
      </p:sp>
      <p:pic>
        <p:nvPicPr>
          <p:cNvPr id="1026" name="Picture 2" descr="Периодический закон Менделеева и периодическая система химических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1962" y="4010822"/>
            <a:ext cx="3667813" cy="2571768"/>
          </a:xfrm>
          <a:prstGeom prst="rect">
            <a:avLst/>
          </a:prstGeom>
          <a:noFill/>
        </p:spPr>
      </p:pic>
      <p:pic>
        <p:nvPicPr>
          <p:cNvPr id="2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47" y="296046"/>
            <a:ext cx="2428892" cy="1618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912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pic>
        <p:nvPicPr>
          <p:cNvPr id="71682" name="Picture 2" descr="https://avatars.mds.yandex.net/get-pdb/1525524/b52dffd1-cc0b-4088-bfeb-f34a68e91603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599" y="1296178"/>
            <a:ext cx="2214577" cy="20717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13119" y="136761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М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Ломоносов, высказав мысль об элементах и корпускулах, развил представление об атомно-молекулярном учении.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Французский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ученый А. Лавуазье создал теории о процессах горения и окисления. Английский ученый Дж. Дальтон, основываясь на своих опытах, изложил основы атомистической теории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2723" y="3367880"/>
            <a:ext cx="2540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М. Ломоносов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84" name="Picture 4" descr="https://st03.kakprosto.ru/images/article/2019/11/23/362492_5dd8dd068fe275dd8dd068fe6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161" y="3939384"/>
            <a:ext cx="2286016" cy="221457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84161" y="6225400"/>
            <a:ext cx="2444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А.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Лавуазье</a:t>
            </a:r>
            <a:endParaRPr lang="ru-RU" sz="3200" u="sng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13185" y="1296178"/>
            <a:ext cx="7858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 algn="just">
              <a:buNone/>
              <a:defRPr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Д.И.Менделеев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открытый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Периодический закон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химических  элементов получил всеобщее признание, позволил учёным предвидеть новые открытия и систематизировать накапливаю-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щийся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экспериментальный материал.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Дмитрий Иванович Менделеев. Этюды об ученых :: Класс!ная физи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599" y="1510492"/>
            <a:ext cx="3071834" cy="44926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41681" y="438922"/>
            <a:ext cx="5824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развития науки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pic>
        <p:nvPicPr>
          <p:cNvPr id="15" name="Picture 2" descr="Дмитрий Иванович Менделеев. Этюды об ученых :: Класс!ная физи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409" y="1367616"/>
            <a:ext cx="3071834" cy="4492684"/>
          </a:xfrm>
          <a:prstGeom prst="rect">
            <a:avLst/>
          </a:prstGeom>
          <a:noFill/>
        </p:spPr>
      </p:pic>
      <p:pic>
        <p:nvPicPr>
          <p:cNvPr id="7" name="Picture 2" descr="Химический каталог &gt;&gt; Периодическая система химических элементов Д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409" y="1296178"/>
            <a:ext cx="11501518" cy="55007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41681" y="438922"/>
            <a:ext cx="5824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развития науки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pic>
        <p:nvPicPr>
          <p:cNvPr id="79874" name="Picture 2" descr="https://www.ruspeach.com/upload/iblock/426/426c877b91455aee2bce30c17f1361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723" y="1653368"/>
            <a:ext cx="3336544" cy="37147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56061" y="1653368"/>
            <a:ext cx="77867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. Бутлеров изложил основы теории строения органических веществ, что послужило для развития Органической химии. 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41681" y="438922"/>
            <a:ext cx="5824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развития науки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2723" y="2278857"/>
            <a:ext cx="113586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Наряду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с учеными-химиками мира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узбекистанские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ученые-химики также вносят свой вклад в развитие химической науки и промышлен­ности.</a:t>
            </a:r>
          </a:p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В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Узбекистане проводятся научные исследования по различным направлениям химии.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41681" y="438922"/>
            <a:ext cx="5824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развития науки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pic>
        <p:nvPicPr>
          <p:cNvPr id="81922" name="Picture 2" descr="http://visualrian.ru/images/old_preview/57/50/575001_pre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847" y="2010558"/>
            <a:ext cx="3068587" cy="30003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55599" y="5153830"/>
            <a:ext cx="26736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 smtClean="0"/>
              <a:t>Аби́д Сады́кович </a:t>
            </a: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 smtClean="0"/>
              <a:t>        </a:t>
            </a:r>
            <a:r>
              <a:rPr lang="vi-VN" b="1" dirty="0" smtClean="0"/>
              <a:t>Сады́ков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41747" y="1724806"/>
            <a:ext cx="78581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А.С. Садыков - академик АН 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РУз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, доктор химических наук, профессор. Автор свыше 600 научных статей, более 100 изобретений. В 1985 г. награжден Золотой медалью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им   Д.И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Менделеева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за работы, посвященные результатам комплексного химического исследования веществ, выделенных из хлопчатника.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41681" y="438922"/>
            <a:ext cx="5824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развития науки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pic>
        <p:nvPicPr>
          <p:cNvPr id="86018" name="Picture 2" descr="https://cdn.turkaramamotoru.com/ru/yunusov-sabir-yunusovich-88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409" y="1367616"/>
            <a:ext cx="2882372" cy="350046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98409" y="5010954"/>
            <a:ext cx="2929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Сабир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Юнусов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84557" y="1367616"/>
            <a:ext cx="8286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 С.Ю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Юнусов — академик АН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РУз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доктор химических наук, профессор. Автор свыше 600 научных статей, более 100 изобретений и 10 монографий. Награжден Золотой медалью им. Д.И. Менделеева. Заложил основы Института химии растительных веществ АН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РУз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создал школу химии растительных веществ. Основные научные труды принадлежат к области алкалоидной химии. Он установил более 2000 алкалоидов в более чем 3600 растениях, встречающихся в Узбекистане.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41681" y="438922"/>
            <a:ext cx="5824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развития науки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pic>
        <p:nvPicPr>
          <p:cNvPr id="88066" name="Picture 2" descr="http://storage.academy.uz/source/1/pages/prezidentlari/1490877208%D0%A1%D0%B0%D0%BB%D0%B8%D1%85%D0%BE%D0%B2%20%D0%A8.%D0%98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723" y="1796244"/>
            <a:ext cx="2592418" cy="307573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84161" y="5082392"/>
            <a:ext cx="2721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Шавкат</a:t>
            </a:r>
            <a:r>
              <a:rPr lang="ru-RU" sz="2800" dirty="0" smtClean="0"/>
              <a:t> </a:t>
            </a:r>
            <a:r>
              <a:rPr lang="ru-RU" sz="2800" b="1" dirty="0" smtClean="0"/>
              <a:t>Салихов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13119" y="1367616"/>
            <a:ext cx="83582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Ш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Салихов - академик АН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РУз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доктор биологических наук, профессор, заслуженный деятель науки Узбекистана. Автор свыше 275 научных статей, монографий, более 40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патентов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Создал школу по изучению влияния белков и их химического строения на организм. Около 10 препаратов ученого внедрены в медицинскую практику. Созданные под его руководством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феромонные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ловушки используются в хлопководстве для защиты хлопчатника от вредителей.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41681" y="438922"/>
            <a:ext cx="5824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развития науки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2723" y="4510888"/>
            <a:ext cx="25222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Абдулхамид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Махсумов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13119" y="1367616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0114" name="Picture 2" descr="image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971" y="1510492"/>
            <a:ext cx="2714644" cy="292895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084491" y="1296178"/>
            <a:ext cx="88583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А.Г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Махсумов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— доктор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химических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наук, профессор, заслуженный изобретатель Узбекистана. Автор свыше 850 научных статей и изобретений, более 10 учебников и монографий. Научные труды посвящены производным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пропаргилового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спирта и синтезу новых физиологически активных веществ на основе гетероциклических соединений. Известен как ученый, создавший свою школу в области органической химии.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41681" y="438922"/>
            <a:ext cx="5824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развития науки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89092" name="AutoShape 4" descr="data:image/png;base64,iVBORw0KGgoAAAANSUhEUgAAAKcAAADlCAYAAAA2hueLAAAgAElEQVR4nOy9d1iV57qvS3rsvaEiSpUuSO+9DBj0LkjvHaQoCtJ7EUUQFMVuNEYTY2Kv2LuigtjoWOJae53r7H3OPrn3H8Os4xRizJzJlLlWxnXd1/je9nzveH4/36+qYvz1+eszTD9iH3oCf33++vza5z/N+dGhv/iL4cEgc3586C/+YngwyJyfHP6LvxgeDDLnp0fgkyOi77f55C3erB9q3K/1/WSI7bfjvCvmu/bxPvsaal7v+q1D7X+osb9W964xQ+XhfX7v+8b4rX0PlbP3Hfs+v+335OdtBpvz8K/zyTvafg+fHPlj4vzZDPV7/1Xm/vZ8/6x5/5n5+F3m/Iu/+Gfy2+Y89DuDvt3/945/e8y7xr9vv79n3v8oh94R8822983X+87v0Hvs/4/I/e/N5bvivt32ujzInJ8d/vnv58g/MPYtPv8DY/3h8/1nzO1P4vPhlst3MMicnx/5+S/+YlgwyJxfHP2LvxgeDDLniCO/jy9/o/whGU5z+Veb9x89h78n3j9szr/4iz+LQeYceXRoRhz59ba/lxFHYOSR94j9J+z7feb25rz+Zo5H3uAojDgKI47Dl6fgyzPwRQt8cQ6+fJuzMOIMjDgp6j/i7Xi/I9fv6vNrbe+Me+Tdff8o/d81t7fbBplz1NF/Mkf+oD5/9tyOwOijIkYeg5GnYUQLjLwAo87DmJMw7vtXTNz1gKlNV5hee5Lp1YeZXn2YKauOMqm+hQmbbjJuz1PG/vAfjDoJo86Jxo88B6NOwahjovi/7Ovvzsnfk68PleM39//WHAaZ8xcBhuTIe7a9q9/7tP/R/L3z+cUkx2HUaZGJRpyHUSdh7P4+JtdfYHrGOmZ4JjLH0B7J+SpIzRFn/swJKEwdxfzJnyM78XOkJo5g3pQxzJ09jTmSc5g5X4OZxs6I+yYzNb2BifUXGHfgOaNfm33kGdE+f1eu/oycfmAdB5lzzLG/GH0MRp8UrYgjL8Dok/8fE77pY1rNj8xJLELe0RMlDUVUJcagMl4Muc/EkBshxvyJHyE/4SNkx4khP+Fj5CZ+htTYj5Ec/THzxn+K9OTPmTdKjLmfiSH1qRjzxMSQEBNj9vjRSKioIu4WwvSVzUzd9ZixZ2DkRdEfitHDICcfgkHmHHv8vyHHXnMcRrfA6Esw9vj/w9T1LUgmliBra4+yshTqs0agPUMMnWliaM8QQ3fel2jLjEZ9zheozvwSldljUJg2EsXJn6MsPgKFKSNQmPw5CtNHoDhjJHLTRzNv9KdIj/sMmfGfI/n5J0h+Isa8L8WQ/FSMuZ+KITX2U+SkZZF39EeieC+TDr5kzCXRvN6e6391fvn8pznHHftvxlEYdxzGnoMxF2DC14+ZmVqFvKkJGlKT0JrxGdozPkF75qfoS43GTHkqJvLjMVOYgKXKJAznj8NEYTLGMuPQkRiB9uwv0ZUcgc6sz9Gc9SVasz5HR+IL9GTGo68ojpbkODTnjENXXhyNWeNQnjISuXGfMPcTMaRHf4bMhM+RHCXGvJFiyEweiYy6JnPiipi6q4NxF2DMOdF8xx0dBrn7kxlkzvHH/hvx2pTjzsPkba3MDU1HSWkuC6eIYTD7CwxlxmM4fzI2arMQLpyNg8Ys3HTm4KU3BzftOXjozcNFezaOmrOxU52GudxYLGTHYCE3Fku5cZjIjMVo3ijMZMZgpTQZe7Wp2KvPwFp5GnbqMxEslMRafQ4WSjMxlJrEAvHRKE7+DKlRHzFn5CdIjP6EuSPFkB4jhux8WWRCM5m5tZXx52Hs2WGQvz+ZQeacePyPZcIfHO8f3scxUf9xLTDuAkzbfA0Zv2jU5WdgNPszbBUnI1gogUBjDk4aM/HUmUWIoRRhxjKEmMgQbSZLopUCMRZyRJorEGquiJ+RHL4G0njrSuCpJY67xjQ8NGfioy+Fj740fgZzCTZVINxSkcWGkriqT8NVYwa++vPw0p2Ht74c/mYquOnLYbVAEn256ShN/hK5iZ8hKz4K2RkjkZ/2BfITPkNRag6yYZlM/a6f8ZdgwgnRb/qjc/f36jbhD9R8sDlP/Ndm/GkYcwmmffMIhfAlaMtOwVz8Y1zUZuBjIMsiAzmCTBWIsVImQ6hGtqsm+Z7a5Htok+uqQY7LAgrd1SnyWECOywIynRaQaq9KsrUiceZyxFkoEm8hR5SJNPHWyiTZqpJkrcgSOxXS7NVIs1cj2VaNeBtlkgRqJApUSbRRJd5GjWgrNULNlfHVl0GoMRNLpckYK0xCV2Y8GtITUJkzGvlJn6A48RPktXUQr/yOCRdhwrkPn9c/g18156TjIn5x8Zvbv5Tf5JcxE4+/Nf7E/1/3y/bbbZOOw6QTb8R/o/7tuH9Tfjv+6ziD5vT6e1wLTDj9v1Ep2oy1oQbCeSNwVZlCgJ4UMRaKxFkpk2KvQY6bFpX++tQEGlAbZMy6ECPWhRhSF6hPnb8WdYu1WLtYi1U+mlQv0qLcR5NCd3Xy3RaQ66JOttMCMu2VWO6oSo6zOvkuC8hzViXPUYVCt4UUuOuQ56pBrosGeR46FHnrUuShxUoXDZYKVEmwUCDCTI4Qo3kEG0njqy+Fo+YcbNVnois1AZXZY5g/8WPkZoxGIjiNSYf/BxMu/W3eJ72V84lv5XjSicG5G5TjN+uH0HXSUJoMUZ70ti6/1L85nyEYZM7JJ0S82Wnyaya98T3p+NB936x/s+2X7SHjn/jb77e3h2r7m/JQdW+NH3sBZnzXg2lwNIvUZxGgNZtgIzliLBRJtFElXajBCjcdSnx0Wb1Yn/pgQzYE67M5zIgd0cbsiDFle4w5O2JM2RltwvZIIzaH6rEhWJd1gdrU+2lS67+QmkVaVPtoUeWzkGovdaq8NKj2UmeVpxqrfdSo8dVgta8Wtf7arPXXZo2fNmsW6bLGT5tqPx1KffXId9MmW6hGpkCJDAdVUh3USBaoEm2pjL+RDPbqs9GVnYLK7NEojRND3tiMGc2XmXgZJp2ESceGFvtv8veLlkPk/p15fcsDv+mFd2j+yzx+TechzPnz3zDp+M9D1g1VP1T/X+v3rrb3jfGb9cd/ZtIpGHcJpLZew0lozWKVyQToSRFuKk+8pSJpDgtY7qJJnocWlYv0aAjQZku4AdsjTNgZZcTuWDP2J5jxbbIl3yVbcyDJkm8TzNifYM63iRbsjTVlR6QhW0J0aQrUYX2gLuuD9GkMNqAhUJfGQG0aArVpWKxFg786jf4abArUZGuoHtvCDNkSoseWUEO2hJnSHGpMQ5Ahtb7arPZUo9xFmXwnZQpc1ChwUSXbUYUMezUSBQsIMFfGQmUWWnPHoz3jE1RlZjIru4lJF2BSC0weIofv0uI/8/Vbff4BL/xWnLfLg8w59eTfMu3k0HVD1Q/V/9f6vavtfWO8q37aCZh8FiZeALXq3fiYqOGvPg0/PSkCDKSIMJMnxU6VbFcNyr01qfXXYkOQLtvD9dkTZci+GBO+TzDnUIoNR1JtObbUlpNL7TmRasPxFHOOJJtzLNWawylWHEy05Ns4M76ONuOrSBN2RopW1q3hhmwNN2RbhBFbwo3YGmHE9khjdkUa8lWEAXsjjdgbbcI30Sbsizblm2gTdkeasD3MkE2BWjQsWkCttwo1nguo9NCgzE2dQlcNCjy1WemhS7ydOp7akpjITWDBVDHkJ3zCvOBUxE/+X0y+CFNPvJ9m76vXr+b6D4g1lOaDzDnt5H8BTsCUFph29mf0llfhoTUPz4USeBvMx8dQhkWGMsTYqJLtoUnFIl0agvTYHqbH7igD9sUYczDelEPJZhxLs+ZEhpDTyx05m2nHueW2tCy14VyGJS0ZVpxZasPppTacWWrDmaV2nEy343CKNQfjzfg+zoQDiZYcSLbmQJIt3yXa8G2SDQeS7fg+yZbvEiz5McmCo6m2HEux4ViyFceSrTiaZMUPidbsjbMQmTjSiG1hhmwIMmCdvx61PqLThkpfbYq8dEi3V2ORjgRmipPQnDsG9aliKNk6IfntU6ZcGQZa/AMMMuf0E//azDgOU1tA/NT/jXnCMry0JLHXlkGor4CTjhQe+tKEWKqw0lOHNUH6bAzVZ3eMMd8nWXJ4iSVHU605lmbHqaW2tKyw43yWkEsrHbm0wp5LWQIuZ9m9RsDlLAFXsh24nG3PpSxbLq2woSXThlNLzDiVYsLJJWacWGLB0RQbjqTZcyRVwNEUG46nCzmeJuBkuj2nMl04s9SRM2l2nFpizelUG06nO3BkiYBDydYcSrHjQJIde2Ms2BlhxuZQQzYE61G/WIcqb02K3DVJt19AoKEUdgtmoCc7CdWJYigvUGfulptMu/LhNfl7GWTOGSf/tZn22pimkQn46krhYb4Qga4c5qri2C+cTaDpfHK9dKgLMaI5XJ+98aYcTrXh5FIBp5fZ0bJcyPlsFy7munA1V8i1XHuu5zhwdaWQazmO3MgTciNXyI1cB27kCrmeI+R6rgM3cgXcWGnLtWxbLi234eJSS84vtaIlw5oz6TacWWrNmaV2tGTYcT5TyMXljlxa4cTFla5cynbm4goh55fa0pJhy/mlAloybDmTZs2pdFtOpgk4lmLNj4kWfBNrwo4oU7aEGtIYqM8afx1KvTRZZq9EmLEUzgtnYzB/CkpjxJCfO495my4x/cqH1+XvYZA5Z57612VGC8w4/zOGCUsRqszA1kANgYEKlqozEKhNJ9RcgWw3DdYGG7Ilyox9iWYcSbfhbKY95zIFnFsu4FK2kGt5TlzLd+FmrpAb+U7czHfiRp4jN/NduF3gzJ18J27nO3E7X8itAidu5Qu5k+/IrXwht/LsuZUj4Ea2HTdWOnI1x4mrOU5cy3HkaraQq9lCrmc7cmOlkOs5jtzIc+J2vgu3Cly5kevI1RX2XMkUcHW5LZczbTmfYU1LhjUtaVacTbXkWIolBxLN2RNjzNYwfTYGalPnt5AKzwVk2SsRbS6Pm44kRnJjURotxnxFZSS+7UL80ofX5/cyyJyzTv1rMvMMzLgCOtmrEarNwERtLsbqcpgsmIvNglmEm88nz0OHulATtseZczDVhuPL7DmTacPFLHsuZYsO21ey7bieY8+NPEdu5Ttyq9CVO4XOtBa70Vrszt0iV1oLXGktcOFegQP3Cp1oLXDiboEjrQVCWvOF3M0TcC/fnrsFztwucOV2gQutBc7cznfhdr4Td/KcuZPvwt1CV+4WuXK/xIN7JaLYd/KE3Mxx4GaOAzdWCrm2wpary624vMyK80utaUm34nSqOYeTTNgXbciOUD02Buuwzl+DSi91sh3ViLOYzyKDuZjNn4DCZ2LME/gw68L/ZtbZD6/T72GQOWef/tdj1hkQvwLKJduxVZ2D/vxpaCvOxlRDBkvlqYRZK1Hqp09TuBF7Em34McOO0ysEtGQ7cTHbgSs5Qq7kOnI1x4FrKwVczxFwM89BtEoWudBa6ExbqQft5V60lbpxv9iVtiIn2ouEtBe7cL/ImXuFTrQVOXO/2JX7pW48KHHmQbET90vcuF/qRnupC22l7twvcedegRP3Cl1oK3anrcSD9hIv2ks9aS/1pK3Ug3vFbrTmO3M7z4lbOUJu5wi4vsKGy5mWXFpmzYVlNpxJs+BIkin7Yo3YGabP5mBt1gVqU+m9kJVOaqQIlFlsIouR9FgUxoshkbOFWdc/vFa/h0HmlDj1r8esKyDXdA6LhbIYyE9HS1kSM0057BbOY7GpAgU+OmyMNuebJCuOZDhwKsuR89l2XMpx5Eq+C1fznLia48i1XCHXc4WiVTPPkdsFzrQWuXC30Im2MnceVPjwoMKbB6WutJc601bqRHuJC23FzrSVuPKgzJ2OCk8eVvvxqMqXhxXedFR48LDCnYcVrnSUu9Fe4sr9YjfuF7nSXuTCgzJPOsq86ajwpaPSj47KRXRU+IhMWuRGa4ELd/KduJXjwI1sK66usOFSloDzy205k2bB0SQTvo0xYXeUMdsijFgXqMMqX02KPTTIEKrhZySHoeSXKCjLMvtANxIXP7xe78sgc845PQRn3rF95q26Xxv/W33ejj3U2CHiSFwAycMv0LY0w3T+FNTlZ2Kqo4SlugROCyVYIlBlTYAeX8WZcijdllOZ9rRkOXI55/XFTr4L13IduZrnyI08Z27lCbmV58DtfCH3ip25V+zM/RIXHpR70lHpQ0elDw/KPHlQ6kJ7matoRS11o73Mgwflnjyq9OJJtS+PV/nxaNUinlR787TSnccV7jypcOdhuRsdZe60F7vRXuLGg1JPOsq9eVi1iMfV/jyu8uNh1SI6KrxpL/XkfrEbrQVOtOYLuZ1rx42VtlzNtudSlh3nl9lwOs2CY0nmHIgzY2+0CdsjDNkQpMsafx2KPTRIF6jgrSuF/vSPkA9PR+IKzDn7Hlr8li7vo/Pbug2l41B+el0eZE7JM0Nw9h3bZ9+q+7Xxv9Xn7dhDjX07zlmQvAGy4ctQn/oZCxWl0VWei4myOObzxxOkP5cC1wVsjjDmwBIrTmXa0rLcjnMrBFzJc+JGnhPX8525ke8sutjJd+ZWvjN3Chy5W+D4ekV05n6JKx3lHnRU+Igo96Cj3J2OMk8elnvSUe71etX04nGlN08r3XhS5cmTKk+eVnvQWe1JZ5UXndXePK3y4nG5Kx1lrq9jeNBR7snDCm8eVfryqMqfR9X+oj8EpW7cL3bhfqEj9/IduJsv4HauHTdX2nEty4bLy224kGnD2XRLjiaZciDehK9jjNkRacDGYB1q/TQp9VhAsq0KLmrT0VcQR2rbdeZcfQ8tfkuX99H5bd2G0nEoP70uDzLn3DP/OkheA5ltt1CQmIae4jz0F8hjoCqJjuQInFSnkiFQ/s9V80iGDWczbbmYJeBytj3X8py5ke/CzQJnbhW6crvQjTuFrtwpdOVukYvoHLLYifYyNx6UutJR7iUyZqU3jyo8eVTx2lAVotXycZU7j6q8eFzlzdMKN55WuvG0ypOnq7zoXOVFd5U3ndU+dFV70VnpwdNKDx5XePC43E20mpa78bBcZNQHFd50VHjRXuJEW6GQtkIn7hc4ci/fnnt59rTmCbiVK+BGjh1Xs+y4sNSKU6lmHE0242C8Md/EGLMz0oiNwbqsWbSQfBd1Ik3lEMz7EhWfIOZchLktH16/32KQOaXO/GswrwVkroCiix+qM8ZisFAVbZV5aMtOxlR6LBHmSpT66tEUbsq+JCuOLxVwLsuBSysduJ7jILoSL3DhVpErt4tcX1+Nu3Gv2J22YlfaS5xpL3HiQbmb6Dyy0pdHVT48qvLkSbU3nav96VwTwNMaXzpXedO5ykdUV7OIp1WedK7yprs2kK66ELrWBNBT40N3zSK6V/vRVeNH5yo/Oqu96az04FGFGw/L3ekoc+VBiRMPSp15UOL82piOtBc501boxL0Cocig+UJaC4TczhNwM9uaS5nWtCy14tQSM44km3AgwYSvY03ZEWlEY6AO1b6arHBQwXfhLPSkJiPbdA6pax9ew99ikDllzvz8L4H0dVBeexhF8dEoSs9CRX4uGnIz0ZSaiKuODFmeBqwJMWBrlAkHU6w5nSng/EoHLmc7iO4tFrlyp8iVW8VutJa4ca/MjbZSN9pK3GgvdeNBmRsPyl1fm9OLx9XePH1twu5af3rrg+mrD6G3LoieuiB61oXS3RBOd30oXWsC6FodQE9dCD31YfTUBdOzdjG9dYH01IXQWx9CT30oPWuD6aoN4GmNH4+rfHlU7sajClceV3nysMKDh2WuPCx14UGJC+1FjrQVCrmf70BrnoDbeXbcybHl1kprrmXZcHGZNWfSLDieYs6hJHO+jTdnd6wpW8L0qQ/QpsRDg1jz+dhIfo6qdxBSl0GmZXjrPdicZ4c/0udhfsv/QtXaFtmpXyA1dxZK8pIoSk5ER1GCCIEu+V66rAnUY1uUET+kWIgO6dn2XM1x4FaBC3eK3Wkt9qC1xJ37pe4iY5a60V7iIjp/LHeno8KDjkpPHq/yoWuNP921gXTXh9C7Poy+9eH0bYhmYGMsA5ti6d+cQP+WBPqaouhpjKC3PozuuhC61wbTUx9MT30ovfXB9NaH0F8fRv+6MHobwulrjKBvXTi9a4PoXuNPd60fXbUBIlb70bnKm8eVIqN2lDjRXmjP3XwH7uTZi1bOHDuur7Tl8nJrWjKsOLnEgsPJ5hyIN2NvnCk7IgzYEKJL9SJtMhxUcVadxkLpacjtuIPM1Q+v5bsYZE7Zs8MfmRugvvpbVGeNQWLaWCRnTkFWfByKEuMQaMsRI9Ag31OL2kBDtsWY8GOyGWeX2XAly57rucLXt4jcuFviyb0yD9pKPbhf6kFbqRsPytx5VOnFo2ofntT40rnan661gXSvC6GnKYK+5hgGtsQzsDWJF7syeLErg2fbkunfnkxfcxy9G6Loa4qmb0Mk3Q0RPK0L5enaULrqwuhaG/x6pQ2hty6E/sYw+jZE0t8QTl9dEH11QfSuCxUZuS6Y7rVBIpPWLOJplQ9PKr3oKHenvcSZ+8VO3C105E6BkFu59lzPtuFipg2n0yw5lGTK9/Em7I81YleEHs0heqzx12Glswa+unMxFP8IlYRcZG+AbMuH1/PXGGROuZafh0T+V+r/2cieB4UrP6Pj7ofClM+YNW08c2aMZ97UkejMF8dZbz6xNqqU+GpTH2rErnhLDqda0ZJpy5Vse67nOnIr34m7Rc7cL/PgfrkHbWUetJV70l7hQUeFJ0+qfHhS40fX2gC664PoaQyjb1MMA1sTGdiexPMdqbzYlc7LXRkM7Mygb1sKfZvj6N0QSe/GGAaa4+lvjqN3UzzdjdF0rouga22waBVdG0hPbSA9a0PoWxdKb2MY/esjGGgMp299JAMbIunfGMvAxnj61kfSszaIrjWL6VrtT+fqAJ6s8uVBmQttxaILtntFTrQWOHI7T8C1lQLOLbXmeIo5BxNN2RdrzJ4oA7aGG1Dnr02huzqhJjKYzfscNX1d5p/6n8hdHFrz4aD3IHMqtAxv5l8F1X0PUZonzrxpY5gnMZ0508cgN3siJmrzcDNQIk6wkGIfTdaFGvN1ki3HM4Wcy7bn8krha3OKbq63lbnTVuZOe7k7HVVePKzy5km1D52rfOlcvYiutQH0rA+nd2M0/c1xDGyOp685VrQ6boykb2M0PU0xdDdF0dMURe+GKPqbE16bM4G+TYn0NyfR1xRHT2MkvQ0R9K4Lo7c+jP6GCAY2RjOwNZFnO9J4sWMJz7Yk86w5jueb4xhojqO3Iey1MQPorl1M9xp/nq7ypqPMlbYSF+4XO3KvUMjdAgda8+25kWvPpeV2nM2w5sgSK/bHmbA32oDtkYasC9ShxEODKDMpzGVGoDLlS5SazqNw48Nr+msMMqdiyzDnFqjlbEBm/MdISc5g7hxxZk8fh5K0ONbaCviYLiDZUZdCb102RJmxf4mAkyvcuJDjytVcJ27kOnA735HWIhful7jTXuHNgwovOiq9ebxKdBjvrl1M15rF9KwNoLsuhM76YLoaQulqiqBrQwQ9GyLobYqgb2M0vRtj6dsUR9/mJHo3J9O/JYmBzQk825rCwJZkBjYnMbApkb5NCfRvSqB/UzwDG2N5tkl0avDsq2U837WMge1L6N8US9/6cHrqg+las5inqwPoWr2Y7tpAetYE0L3Gn85VXjwuE91NaCtxpb3EiXsF9tzJd+BmngNXsmxpWWrF8XRrDiaZszfakB2RhqwP1qPMQ4NkS1kcVSei9KkYSjElKN0eBpr+CoPNee6fQMu725V+re08qFwHVfcg5KZ8gYzUTGZOn8icmZPQVJyH0ECVQKuFpLrqU+ZvzKYYK/al2HF8mTMXst1EbwflOXKrQMjdYlful3nSXunDg0pfHlUv4snqxa8vRhbTVeNDd+1iOtcG0l0fTG9TFH2bY+lrjqVvSyL925bwbHsaL3ak83znUp7tzKR/a5rInK9Xw2fbM3i2dQnPtyYx0JxAf3MC/ZuTeN6cxPOtyfRvTaJ3SyI9G6LoqQuku9ZfdKtp9euLorowuuuC6VkXQk99iOg0o9afJ5XudJQ601HqSEeZ6PB+v9CRO3kOXF9px4VMG06mW3Ek2YL9cabsjDSgKViPcs+FpNnMx2XBRNRGiaGobYXK+f+F0sUPq/eveWCQOZXP/RNo+fvGKV2GBSf/DQVNHeZOGcnMqWOZOu5LZGZPxUhdAU+TBcQIdcj0MqQ6yIwtsbbsXyLgRJoN51bYcTnPiesFztzMF9Ja7EZbhQ8dlb48qvblcc1inq5exNMa0e2irhpvumv9RMbYGEV/cwwDm2Lo3RRDb3M8fVuW0LcliYHNifRujKd7fRRdDZF014XRVR9K9/oo+jYlMNCczLMtIjP2bEyke0McfRti6d0QS/e6cDprA+las4ieWj+61wbQWxdEX0MIA5ti6GtOor8phoGNEfQ3RdK7PpyedSF01njzuNKNjjIXHpS7iR6jFokecd7Kc+BqtoCzGZYce33uuTvamPWB+pR7a5EuUMZReSKaUz9CRVwcta8foHR9eOo9yJyq54cxN2DB7ltIS0xn1oQvmDr2S8QnjEZ1vjRGanJ4mS4kxdWQfF8D1oWZsyfJjh/THTmeYcfZ5TZcznd+/bjSiTuF7rRV+PBw1SKe1vjxqNqHR9VePKl2o7Pai84aH3rWLhbdBmoMpW9jFH1NMfSsj6anIZyehgi6N0TRvT6S7sYouhoi6KoPpXNNAE9q/HlS40/nmkDRVXp9BN3rIulZFyEq14W8rhOZrbsxnN6maHrXhdK7PpJnWxJ5vi2Zgc3J9K2PorshjJ66QLrWBvNkdQBPqj14WOFCe6kL7SWutJe6cr/YlbuFztzKs+dyli1nM6w4tsSC7xPM+CramMZAXSp9tFghVMFVeQpak79AZdxnLCjcgertYaDtEAwyp2/+R6sAACAASURBVNr54cuCO6BWvJN5k75g1pQxTBn7JfNmi6OuKI2WvCT+Vros9TKlItCUzVEWfJdsy9FljpxYZkfLCjsu5jhyJc+R6wUutBa7017hxcPqRTyqFD0ufLLKl6ervHhS5caTKg/RfcbaAHrqAuhpDKdnw2sDNYTRuyGang2RIpqi6W2KpqshjKd1wXSuDaZzTSCdq4PoXBNE5+pAumoD6a4Loqc+hN7GCPo2JdC3JZneTbH0NIlW0p560W2k/qYoehtD6V4bQFdtIJ21QTyt8edpjR9Pavx4XOVJR7kLbSWu3C9y4n6hkHuFTtwtdOFGrpALy205mWbNkRRLDiRa8FWUMZtCDajx0yHXWRXvhVPQnvEF0p+IoeybgPotULvw4fV9m0HmVD8/TLkAGjdANTARmSmjmT1tApNHfY6s5EwUpcTRUpAiwEqLLB9j1oSYsDPWjB9SbDiWIeBkhjVnl9twYaWAyzn23Chw4m6JK+1l7jwod6W9zI2HVb+Y05fHlV48rPTicZUPT2v86aoNoLs2kM66MLrqQumtD6J3XYjImOvD6WmKoKsxjK76MLrW/UIIPXXBdNeH0VMXSve6MLrXR9C7MZaBLYn0bU6if3MKfZvi6F0fQ1d9JE9WBfKoypfHq3x5UiW6+f6kyoeuGn+61iymc5UvT6s9eVTpwYNSR9qKhNwvfP2sPU/ArVwHrmYLOZ9px4k0Kw4nW3Aw0Zyvok3ZEmbE2gB98pxV8daaiurYT5gkJoaMlgla5/4n6peHgcZvMcicGud//lsu/Dy47kNwBRae/g8UjayQmz2d2VPGMX3CSOaKT0JKfCL6KrIE22ix0luf+nAz9sSbc2iJNUfTLDmebsnpZba0ZNlxKdeem4XO3C125W6xO22losNiR4WnyJQVHq9fa3PjYdnrlzmqF/Fk1SI6a4PpWhtMT+1ieuqCRIfbhlB6GkLpboygZ0MUvU1R9DZF0rshku7GCHobo+lpiBCdCmyIobcpjp71MfTUh9K3Lpzuhii6akN5uiqAp6uDebxqseg5foUHj8s9eFjmxqMK0anGowp3Hpa58LDEifZCB+4XOHA/X8DdPAF38uy5mSPg8go7zi215mS6FYeTzfk+wYw9MWZsjTBmXbAB+a4L8DeYh5b4KOaM+BglZVm0vm1H4zpD6/1n6P+eMQeZU/PiMOUWLPzqJvJyCkjPmcn0CSOZPPpLZkwYifzsqZiqyhJkpkaBly7rw0zYE2vG4RQLjqdbcipTwOnljrRkOXBppT3X8524VeBKa5E7bWXetJd70V7hQ3upB+0lonuIbcWuojeEyj3pqPDiYaU3T1Yt4nG1iM41i+laEyA6r1wTSFd9iMiczXH0NcfT15xI/+ZE0f3Ophj6GyPoa4ykb10EPbWhr2/CR9HbGEf32jC6akPpro+ha20Yjyp86Shz51GFJx3lnnSUOPKw2F70fL3YmfYCoejtpHwhrXkO3M0VcCfXnpsr7biSJTLnqTQrjqaY8X2CCXvjTNkebUZjkD4FruqEmM3HUHY8kl9+hOy0keisP47mnWGg8VsMMqfWheGJTissKN6B5OSxSMycwtgvPmHcZx8jJzEdrflzMFeaQ6ipEsVe2mwKNWB/vClHUyw4tcyGlhUOnF3hSEu2E+eynbiY48TVPBfuFnvSVu5DW6knrUWi1+buFf3yAojoYqOt3Jv2aj86qn15VO3Hkxp/ntaITNm9OoDuNQF01waIHnE2RNC7IZbepvj/vK/5bHMCL7Yk8rw5noGNMQysj6G/MZa+pkQGNqfxfNsyBjaliExaH03XmlAeV/jyoMiVtkIX7ha50JZvS1uONa25ttzOFXA7155bubbcybERlfOE3Fgp4EaWLVeyBJxbZs3JVCuOLLHih0QT9sWZsDPalMYAHfKdFxBkIoe+5GimfvQR08TE0MxqQKf1w2v8NoPMqX3x5+HHJdBrBcWILCQmjGDq5DGM/PQjJGdMQk12DloyM7FQlCDceD4lXtpsizDkYIIJx1OtaFlhx4WVjpzLEnIuy4FzWQ6cX2nP5TxX7pZ5c6/cm5v5rlzLc+JmnhN3CkV/4ayt3JMHpa48qPLmwZoAHtb487AmiM7a4NdvFIneLuprCBPd4mkMp7fp9WG7KZG+plh6N0TT2xRD/8Y4njXH83xLEs+3pvJsUxIDzSm82JXFs11Z9G1KoWttCJ1rgnlaE8iTSj8eFrnxoMCe9iIhHcVOPCxx4V6BgDs5NrTm2XAr15ZbuTbcyhNyM8+Z6ysFXFlhzcVl1pxOteToEkt+SLLkxwRT9sWZsz3KhHVB+hS5qRNtIY/J3HFM/PhjRoiJoRyYgV4raF8aXvoPMqfuxWHIFdC99jNqHoFITx3F6C8+RXzKJJRkJVCUmIKm9AwE6lKEGcpQ5rmQnVEmfJ9oyvE0K86vEHA+W8i5bCEtK+xFJs125EqeCzdLPLhW5MblXGeu5DlxLd+JmwWu3C5y4265F/crfeioXczj9ZE8boyiuylO9BRoUzzPmpMY2JIieuS4OZn+5iT6tyyhb0sKvRuTRKtnUxx9GxPoXR9L34ZYBjYlMtD0utwUz7MtqfRvWkJPQyzda8Porg2ja3UQnVWLeFLmw6MyD55U+tC5yv/1hZoPD8u9aC8VvRtwq8CR2/nO3MwVciXLlovLrTmbIfqLbwcSTPk2zoTv4s3YE2vO5jAj6oP0KfVcSKKNApbSY5j6sRifi4kh7xiEwW3QvTQMtH6DQebUuzgMuQZ6Z/4NNTMbJCeOZOr40cwVn4y0+DjkxSegJz8bWxUJwo2kqfTWYE+sCQcTjTmeasm55QLOr7DnQpaAc9kOnM124exKdy7ne3Ilz4kLOY5czBFyPteJSwXuXC9bxK0KX1qrfbhX48+D+lAebUqia1sqA7vSebY7kxe7Mnm5L4+X3+Ty0948Xu7O5sWuLF7szub5zqX0b19K/+YlDGxJYWBrGn2bl9C/MZFnzckMNKcwsHkJA83JDGxK4VlzMs+aEni2PpZnG+LprQujq9qPzmp/ntb4i672G6PoXhvMk5oA2isW0Vbmyb0qH26V+XA1z4XzKxw4u8yOM5nWHMuwYn+CGbuijdkRacKOCEO2hRuyIUiPen8tKr00SbWZj838CYh/+SkjxcSQsfTF8AboXR4GWr/BIHPqXxqG3ASDHzpR09BDcd4c5syYyKwpo5GdPRnt+XMwkJuJqex0QvSlqPLT5Zt4c35IMOVEmhUXMm25uNyGC9kCzq205/QKB05nu3Au152WlS6czRZyNsuBU9nOnM7z5kJZANdWBXNnTTCta0O4sy6Gu+uT6GhO4+nWVHq/ymJgXzHPD1Tw8vtKfjpQwatvy3h1oJxX3xbx0/4CXu0v4uXuLJ5vS+f5tiU825LEs+YEXmzP4MVXObzYmc2LbUt5sSWNF1vSGNiUxMDGBF5sWsLzpnh6a4PpWxtKX0OY6P3QTXF0rouivXoxt0q9uF7kweVCd87ne3JyhTM/pgs4mGrFd0ss2J1ozpYoIxqDdKgP1KExWJfGIF0aA3So89emykeLTHsVHNRnIz1xDNPEPkbezA3Da6B/dRho/QaDzGl4afhhdBsMv76L8nx55s+ZwexpE5GYOg51WQmMleeiPXcKprLTCdaTpsZfn32JVhxJNudMuiUXV9hxMVvAhWx7zmcLOLNcwMkVzpxe6c7JLDdOZDlxbIUjXydbsyXakr1pThzJ9eVEURAXqkJpqQjjdHEgZ4sCuFwZyt2GBDq2ZdG7r4wXP9Tw8scaXh1azatDNbz6sYp/O7Saf/9hFa++LeX5riyebV1C/ybRa3TPti/jp68LebErj5fbl/Fqdx4vdyynf2MiL7am8tPulbzcuZyBpngGGqLob06kb+sSercm87A+kptlvpzN8eBotgcHM93Yl+HKrmQhG+McaIgWsC7MhDXBJlT661PmrUWJ10IqFmlTs1ibmkWarPHXocp7IRk2StgvnIPUlHHM+vgTFCy8Mb4Ohlc+vNZvMsicxpeHHyatoL/rOpKzpiMxYzIzp45HetZk9JSk0ZWbzULJyRhLTyVQT5pqPx2+SbDkRJoVl5bbcCXblgsrBZzLFnI225ETK4ScWOHM8eVCDqTbsi9dQEOIPnmOipR4a7Em1II1wRasibCjOcGehjAz6kLMWRdqzq5kIT+u8ORMSTCtTRl0f1PG84Or+enoOl4dbeTVkbW8+nEV/35oNa++r+TlnjyebU+nvzmOvuYknu/M5uXeUl7uyuenbct4tTuLZ9uW0rc+ludb0/m3/cX8tCeX51vTebY5hYFtS+nZlsmjDUncrArmcKYjW2NtqQu3oiTQmnxfU1Z6m5DpZU6Skz5xduqEmckTbalClI0qURZyJFrKUOimTrnXQlb76VDlo8lSgTKOC2YiPXsiM0d/iaIgHNNbYHz1w2v9JoPMaXJl+GF6Fwx2XGXW1MnMmT4RiWnjUZw7E2252WjMnYLazPEYSU0hVF+G6kV6fJNgydml1lzOsudKjgPnVthxapktP6YL+DHDgWOZjnydZEFDuCH5nhqE6ksSZSRFtqc2mc4axJnMJdFakTQHNZJslIizVCDWXIEsZ22q/AxpCDHj23R3LlbE0L4hnZ69Jbw4tI6Xh2v56WAFr74v56f9pfy0t1D0tvzWRJ5tTeWnrwt5tb+SV9+U8tPObF5uXcKzphh668N5sWsF//ZdJa++zuOnfYU8251NZ3MqbXVJnC/045sUAWsCjVgqVCXMWA43LRmctWQRLpTGZoE0NurzsF4wDyP5aRjOHY3p/MlYq0zBbv5Ywo2kyHNRp2aRJtU+mqwQquCmLYXkzIlITByJekg6pq1gcvXDa/0mg8xpemX4YdYKRl/dREJcHGnxScjMmoy63Fy0ZKajMWciWpKTsVYQJ8pEjtX+uuxPsOR0hi0Xl4v+DaQzy6w4kmbJ92m2HEh3ZE+yNWuD9ckQKLJYby6LDWSIsVIiyUGDGCsFQoylCdSfy2K9OQTozyVQX4oE2wUsdVAnU6hOlkCFfKEq6/wN+C5BwNlcP1rr4un6Ko/n3xTy8ptcXuzO4cXuPF58tZwXWxJ4sS2Zn/YV82p/Fa/2lfJi5wqebYihf10YPY2RvPg6h1cHKnj+dT4DX+fStTWdW6vDOJjuQsNifdKsZVisMxMPtRk4qMxCoCaBrdpcrFSkMFeRxkZdGsFCacyVJdCaOwalKSNRGvsZyqM+xVp2AomW8pR6aFDptZAVDio4LZRk5vRJTBk9koVJZZjf+/A6v80gc5pfHX5Y3AXTfXeZO2cWchLTWSA7GxXJaajMnoiW1HQMZabjoCpBgqUytf467Is14fgSG84tteN8ph3H0634IdWWvSl27Ii3pj5QhxWOSoQZziPISJYgI1kCDaSJMJtPorUCCZZyxFnIs8xNh8pwAbXh1tSGmFMXbMIqfwNK3DXIEypT5qJGnedCNvpq80OyHderwnm6OZ3+nct5tjObl7tW8nx7Js82JfCsOZaXOzN5uSublzuW8Xx7Bs+3pNCzPpbujQn078ri2d5ierZn8aA+gYuFPuyOt6LUWZVo3dn4a0wlVHcOceYKJNupkWyvTrydOnFWC4mx1iJKoEuwuTpeekq4687HboEERrITWDDpC3RmjsJPV5KVQlXK3NTIdFDGXn024lMmMGn0RDRXbsWq7cPr/DaDzGl5dfhh1Qpm3z1ARkoSFek56KkpoDJ3Ompzp6ElNQNDWXEc1OaRaKVMXYA++xMsOZ5mxdml1pxOt+Zwqi3fpgrYlWBOY6gBJR4LiDeXJcxIllBjOcIMpYmzkCfLRY0KPz3WhFmwKdmZw6WxXG5YzpXVcVysCONcsT+n83z4MUPIN3GW7AjWp9lPl2Z/Aw7G23ChwIfWtVE83phG77Zsnm9bSn9zMj2N8fRvTODFtiU8b07mxdZkXm5P5/mOdLo2xvOoMY6OxmQ6GpK4XRbAiQxntgTpU+aoxFIzadLNpMl3UKTWT5uN4SZsijChOdqCTdEWrI+0Ym24PWUBFix31SfDxZBURwNibVQIMZPBTHYsalM/wUFlBqm2SuQ7q5Bqp4iV8kymjB3FxLFj0a87hHXbh9f5bQaZ0+rq8MP6Dlgf7mKBhgqq88TRU5NDbd4UdObPRk9eAj0ZcQRqc0mwUmZtoCH7Ei05lmbJqWW2HEu35WCqgL2JVmyLMmLtYm1ynFSJN5Mj3lyRJEsFsh0UqQ0x4at0d46XhnFhdTw316dyf2sWbVuyaWtK535dNPdqAmhbFUBrVRC3KwK4lOvO8RRbDiXaciTZmpNLBVwp8efOqgg6GpLpak6me/MSujcl07clhRe7s3i1r4BXe3N4uXs5z7en8qg+kjuVgdwo8+divifHU+3YHWpArct8Ku2kqfNcwPYQXQ4mmXMq057zuV5czPfhUpEPV8sDuVgexMnCAPZluLAx3pGGaAHVi00o9DVimbMm3toS6EmMwkJ2MlFmciwXqBBrJoe+7DSmjR/FNPGpGO64iM29D6/z2wwyp/W1YchtsDv9HD0jPRZITkVPWRa1eVPQnT8bbflZaEpNx15dimgLJSp9tNkVbczBJFOOLbHk0BIb9iVY81WsGdsjDalfrEWBhyZZTupkOy2k2F2LTdG2/JDlQ0t5JNfXJnCvMYH2xjg6Ni+lc3cBT7dl8agulAfVPtyv8OZehS/tq0N41BDD/epQbhR60ZJhzZF4fY4nW3A5z4N7tdE82ZhM7450+ren0r9zKT99W8irH8t5daCEn77J5tm2JB6sDuBaoRcX8zw4ucyeA9GG7ArUYleoPoczHLle5sO91YvpWBfJo8Y4Hq+L5HF9KA/WBHOvMoDblX7crgnl+qoIzldEcCQ/hD3JAjZE2VDhZ0SitQLWClMwl5lAuIksmQJVos3moz9/FuKTxjBXQQGLQx3Y3B0GOr/FIHPaXAPbtxiq7n3a3tXX5o2yzVvlQf1vg+3Ff0ffwoIFcyahLifJAlkJNOVmoyY5GXXJKdioziPESJ4iV3W2RhqxP8GYH1Ms+T7Jkr1xpuyKMWZbuD7rFmtT7q1JubcW9QG67Eyw40i2FxdKF3OrNo679XF0bIjnfmMMV2uCOZ7nxbdJVhyIN+VIiilHks04s8yOawXu3K0M4MHqMB5U+XFzpYCWNFMOx+hwMsmY26U+PNmUzMA32Tz7Opvne7J4uTeXF/uLeLkvn5d7s+jZFMPdCh8u57lwdqmAg9F6fBdtTEveIh5tz2Hg2wqef72Cl3uWMbA9jf5tqQxsjePZjmS6N8byoDaUO2V+XC305mqxP1eLF3Eq250fUm3YEWdJXYgJeR46+OrOwU5xCmGGc1kmUCXGQhld+dlMHvM5cxYsxKblBXa3B2swlC6/xwu/Vn77+20//MIgcwquDTOug819sLv0P7B0FKIrPQNlqdnMFZ+M4rwZqEhOQV1qKhbKswkykifHRZ2NEUbsTzLj4BIrvku2Yk+MEbuiDNkVbSJ6lBesx+YoE/YkWPHjMkfOFnhyozqAa5WhHMp0Y/UiTRJNJfCUn4D93FEEaM3Edc6X+MmNoshOnmZ/XX5IsuHcMiGXs524ttKeG8utuZphTkuqOWdTzLi8QsCjdVEM7Mvj+d6VvPg6i5d7V/Ly62x+2p3JwI40nq4N4VaBC6fSrPg+Qp+jyba01sbRv6+MFwfK6N2xgqdNCXTURnC3PID7q4O5tyaQu7Uh3FkdzO2aYG6ULuJakTdXclw4nWbOsRRjflhiyfZIA9YF6lDprcUSW1W8tWcTZCBJirUywcbyaMnMYMqoj5E2E+Bw/f9FcHMYaP0Wg8xpf+01119zbYi6X6t/szzU9tu8Oe7tMa+xvgsBO06SmhBBsosBoaZKmClJICs+CflZk1GXmo6unDhmynNYpCfLCqEK64P1+CbRlG+TjPkm0Zw9sabsjzPhYLIl3y+x5vslVnyfasuPGQKOLhdyNteVQ6m2rHJTJtFcimWBQrzNFiA9QoyoRe6c2r8ek1lj0Zg4grWJPhzM9mdvqC7H4k05nWLDmSQzLqSYcjXNkps5rlzPceZSpjX3ynzp3ZzIwM50nu/J5qevV/Jy9zKe70ije30MbWUeXMiw4ECEDofizbhRtIiHq8N4XBtJa4kPF5c5cCbNlsMJVuyNtmZjqAml7mrkCJUo8dVmTbABjYFafBNvyol0K44nGXE02Zg9kbpsCNRmQ5A26/y1KPPRJtFKgUhjaeLM5fDVn4em3HRmT/iShYtjcLwH9jd+Q7Oh9Pk1rd+377t8cn0IczpcGx4Ir4HNXfD/7gYNgeZsW6TOtnATmsMtyRCoI1Ccif68KRjITMNYQQIrdRm8tKVZZqdMY5Dof8nYn2jG1wnmfJtgxpFkc06mWXI6047jy2w5mm7D0TQrji8Xsj/akHJzcRK0plId68L1HzezoTABTYmR2OvNx1FDCsXRHxEt1OXCzgqeHqrjdk04l5c7cTndlkupllxZZsvtfDc6qvy5ne/IpaWW3MpzpKsuiL7NcTzbmcGLPVk837mE3vWRPKpexPUcAUfj9fkuTIsLmUJai3y4tdKZq5n2nEt34MxSF36MtWCjjyaJZrLoTP4Eg5nj0ZoyGqUxH2EqNRIvjakkmUmxykebPVGGHE40ZnuYPvWLNNkUoseOcH2aQ3UocVdlqa0iyZbzcdOchYLkZGZNGIlhSgHO7R9e76EYZE7HG8MD+9vgcvk/2LgimhNRehxNMudEsiVnlrrwTawNObaKBGnMxkVpBnZKs7BXn4ub5hxSbRRoDNZnd6wZ3yZZ8F2SJT8kmnEs2ZRzmZZcyrHnTJaAExmWHEsx4XC8AdsXKVNtKUGjz0KO5Adybv0KTm8tJSvIFi3xkahP/pwEF31Oby2j7+xWBg6u4sn6FNrLg7meZs31NEtu57nyoDqIjio/bmbbcjHdgpu5jjyq8qZ3XQj9m+MY2JpI38ZoOmuDuF/izuVMaw5F63AgXItLy4W0lfnQWuTOlWxXzqXZcizGlKPpbpyoSSfdxxxHI1UO79v0f6h7y/A67zPv1n0T22LJTtppO22nkGbSNg44ZlsMFjMzMzMz0xazLEtmxxA7ZgbJtizZYmmLpa29Raak02Q6M6dZ58N2e3qiJE37Tmv3w7o2PCD4rev/8H0T7maKyqpV7Pr375IeYE2mx26i9d8hz+Qdmhw/oM1zO41O73PAexunw7Q5EaROq+c2qhw3kWGyAcv3f8zPv6fEvynLYlhyEIvJF5/3V7FCTou+lwMDIUSduMnDGH0Gc2zpSzFmMMuC/hx7HmbZcCHSgArzdwnf+VMc3vsRZu98H6uNPyTJ5G1avHdwPFSTjyN1uRClzbVYLW7H69CVokt3hiGdmcZ0pBhwM1KVK8HbOOe7hYu+W7gWqsbteFNupjtwryyYS0WB7Ety4VxVEnfr4nhYGcRglR/9uTZ0xRvQHafPg9jd9KWbIyxyYbzSm/EyZx6m6HM/QY+hXCumSu0RV7ux2OQnfaqywZvZCmdG8yzoSdLmSsg2zvpt5kGqASP5ZjxM3U13ijEd4Zq0h+sz2hjH3NVGDuaH4Kz3Hnaa7/ALhbX8YPUq7HXeZ19JHAfzQ8l31yZG4xckqP+UMut3aHbdxImAnVyL0uZCmAYng1Q56LONcvsPcNzyU37zQ0Xe/tF3sTx0B8uJF5/3V7FCTsv+lwODESg4cBRRriWiCg+EmUZMFdkx3xzKRIUHgyWu3IwzotFhE2Fqv8Bu44+w3/wj0s3fo9VPlRNhOpyJ0uN81G6uxWhzN0mPnkxj+nIt6ck25X6qAe0xWrRHq3MnVpd70Zp0xWjTHW9AZ4IFd1OsuJVkzp1CbzqLfbmbbkd3jjNDFSGMNUQjrApiuNiD4SI3Roo9GC31RFjkyEC2GfcTdOlNM2S80JYpgSNzVW4s1Lmz8Lyqx4zAjtE8U3qStLkatpNzAVvpTNBlKM+KnlQjuuN0uBepzf04Qx5m2tBTHUJHSwb5oTbs/Iky774ug4v+B7TkhXO+Op5j6R60hRlT6bSVDN1fUGb1Lvs8t3ExQoObMdpcjdTgQrg6JwJ2Ueu4EZ+dP0HzjXVov/cmlmeGsRx/8Xl/FSvktOp/OTASguDAARYLLVmqcWEq1wRJrQ+fX67i6Zlipmp9majxpDPNjErHzQRpvIm/xr+Tb/cB+wNUORWhx7lIHS6Ga3ErTocH6YYM5Eg7ZPTnWNCbYczDVGnZ6oepBjxI2k1v4m76U40YynNkMM+R/nwnBsp8GKgMZmxPMpJjxcwfL2K2NZnxhigmqvwZL/NkvNSN0SJHhvIs6E0zoCdFn5EcMyaL7Zgud0FU4Yyk0pn5KhfmKp2ZKrVnNNeEniRtroWrcT5wK9cj1BnIc0Ao8GAw24redAt6Uyx4mGFHV64Lt/K8OJsfSH2YOU1xjtxsyqR3Xya38z04F2nICb9d7HPeSLP9e7S6beZ4gCrXorS4k6BFR5wWVyM1ORmoSr3zB4TrvIWPxq8I1HiLID9fHLo/xXL4xWf+ZVbIaTPwnP4/Y+Bb8NfM++fLfM00YyEUH/6QR0WmPG30YLbQnMetQfzhbiv/dWc/s3XeiJoCmahy51ykLhkmG4jS+w0C520cCdfmTNRuLkXpcCNGi85UA/qzTejPNmYox4zhfGl5bWGBNcN5ls8bFFgwnGXKWKEdU1X+TNeGMLsnkvlD6Swez+XR6WIen69m+XgOotZEJuoipHJW+DJV7sFEqSPDuWYMZRowkmMsbeNSJK2KPF3mxFyFM5IqV2YFDkwWWzOWZ8LDJB1uRKhyKXg7V8PVeZjjgKg1HlFDGGOlnggLXBkt80NYGczDXBduJVpwOdaEG0lm3Iw34WqULpeCdnLeewsnnd/jiOMGjrlv4oTXRi6FbON2rBb3ErToiNXkcpgq4dxy5gAAIABJREFUJwJ2UOeyiUidXxGv/zbV9ls4GGSA91UhFqNfk+E3ZfrX5v1XskJO24GXA9NRSD91heVye/7jw3jE5Y48bg7g9+eL+PRoIrNlDohq3Jmq9eZWoiHltu+SavQ2Ve47OR6lz4VYXa7HatOeoEt3hhH9OWYM5lkwLnBkstKNCYELE6VOjBXZMJZvyUSJLVMCJ+ZqvJlvDGWxLZalQ8k8OpbF09MFPDtXwtPTBTw6msrigSTEe+OYbYxC1BSFuDmM6TJnRnLNEOaZMZpvyXiBOeP55kwU2jAjkJZWFJU7MytwZLrElvE8E/pSdWmPVOVauCrXI9S5l2rCzJ4YHh3NYn5fEqKGMKZrApmqDWG8zIehXHt60iy5F6XFraBd3Azazs2gbdwI3Mplrw+46L2JywHbuRiwjVth2+iM2UlnjBodMRpcCtnJMf/tVDttIlb3LbLMN9Kd68rcgWT8O2YwH37xmX+ZFXI6DLwcWAoh/NoIcw3+fH4yCUmlB0+aA/j8wwSetQYxUyptVDVaakdHsj573T6gxOY9Gj13cCJMg4tRGtyK16Uz9Y8d2UwZKbBhotyZmWp3ZivdmKl0Y1LgwGSJDVNljsxUuiCu9WGpOYilvREsH0zkyfF0np3K5tnJTOkzQkeTWT6cytLBdJYOZ/D0ozwW2qKZLLJhNM9EWpQ2z5LRPHPG8yyZLLRlRuDIXLkTogoXROXOzJTYMZFvxnDmbu7GqnMjQp2bkdrciddlpNiZpaPZLB7LZX5vJJLGIOabwhHVBTEpcGE01xphuikjWeYMp+gzEKdFT/QuukI3czd4M7eCd3IjZBd3olW5G72DuzHq3I7W4FKYKkf8d1Bu+y6x6j9BYP0e883RSK7uwf3BJ1gPvfjMv8wKOR0Hv3gpsBsG1+5PedASz6ctPsxVuvJsfyS/P5HMb/cHISqzpjdVj7vxWtxK1OGY/3aa3Lay33cnJ0PVuRSlxe0EA7oyjOnLNmEoz5LxYlumK5yldYyq3Zkpk1bRmC13ZK7a/Xn1YU+WGrxZagpguTWcx4fieHo0kSdHEnl0OInlw0ksHUzkybEsPj1bwpMP05mu8mAs35KxfHNpU61cE0ZzzRjLs2KyyI5ZgRNzFW5IqjwQV7kxW+bIeKElQzlGdKfocStKg1uRWtyJ0+FhmhFTlb4s7I1moSmIxcYgFhtDWKgPZL7Gm+lie0SljogqXJkptGUywwBhshaD8Wo8iNrJnfAddCVo8TBZh7uxmnTEaNIeq82VCDWO+G6jyOodItV+QrPrVp61xdN9+zw2/X/AYfDlyf6PrJDTeRCcBv+/V6ev+fxl/tL0vxbHIbAahqMHG1gWWDFf7crvTqXz3xeL+d2RGCRVrtyLlR5Q3E7Q5VSIOvt9dnEwQI2ToZpcjNLiZqIhnVkW9OdZICx4XnKmzJHpCmlVudlyR+ZqvZhvDmShOUDa7aLahYVaDxZqPVms9WSx3oulPUEst0WwuCeU+eYwFvbH8eyjHJ4cTUJU7cFEkS2TJU5MltozVmiFMM+MsTwLJopsmSp1YLbMkblKVyTV0mKwM2XOjBVZM5RtSHeqVM6bUdp0xOnSGa9DX5oxU2UuzFW7I6n2YKFW2uBgucmXxVp3FiqdkVS4ISp1ZKbAirFsE8bSdBhM1KY3SYuRXGMGMozoTNShI1aTjlgtrobt4rDnFvLNNxCj9QaHfTX4j4PxnHzYg/nQX5fr/5YLf2m+FXK6DoHL4HOGnvP8s+vQl6b/2Xeuz+d1/RJfNa/Ll37G181vPQY5FzqYyTXlSYs//8/NOv77Wi2/O5bCYq0XD5N38zDNgAdp+lwKV+Ww73bafFU5GqLJuShtbibqcz/bkoE8K8aKrJkSODAtcGC6zBFRtTvzjQEs7Almfk+wtNhWtRvzNe7SKsJVbizUeLLY4M/i3nAWm0OQ1Acw3xLF8uEklvdHM1fpymSRDTPlrkhqvZmtdGXseePViXwrpkocmBI4IvpjKe9KF0TlDowX2jCSZ85glgH3k3W5EaXJ1XBt2mN1uB+vRVe8DoOZpkwU2jBdbMucwIn5Gg8eNXjxuMGDJ3UeLFU5MydwZLbYnsl8K4TphoxmGTNVZMNssRXCXBO6kvXpiNPmVowmV0J3csDtA7IM3iBG7ccc81blyYFkSgaXsBoG1y/n+zW5rMj3L8zn8hW5unyDHy5/ttwKOd2GXh6cRsGv8xGdeW589lEy9JzgPy8I+O3BaCQVTghzjBkrsmIwx5hbMap86L+NVt+dHA3R5GykNjcTdHmQacxgviVjxXZMCRyYKnd+/jy4Dwt7w1ncG8FCUygL9f7M13ozX+PFQo0PC/UBLDYFs9gcwkJTCAv1Qcw3hDDfHMFCYzBzFa5Ml9gjrvFmaU8o83VeTJbYSdtbZ5szXmDNZIk9U6WOzJQ5MCNwlLYbLLZgPM+MkVwTBrKM6EzQ5WqYBpdCteiI283DVH0eJmjRm6KHMMeCiTwrJvMsmCmyQSJwYKHShYVyJyRltohLbJgtsGaqwJrpIhvE5Q6Iy2wRFVsxXmDKw1Q97sRqcSNKnXPBO9jj8j7Jum+QrPMLrgTtorc+luDBz3AcefFZfxUr5HQfenlwGwaHYfiwsZQ/XCqB/lN8fraAZ3tDma9wYUbgxGy9NxMVdnQla3EqaCv7vLdyOEiTszG7uZWiz8MMQ4ZyzRgttJW2Bix3RVTjhaQxkKW2GJb2xbK4N5L5PREsNASy0BTMYkuUtHZRQyDiej/ENX5Ian2Zr31ekaPckbkKF5b3BPN0fzSLTX5MldoxlG1GX6YxQ1nGjOWZM1FgzWShLVMl0t0JUbkDMyU2TOWbMZ5rzlCWCZ0JOs/l1KQjVpfBLGNGso3pSTVgMM2I8WwzJrLNmcw2ZSrHlJkCK+YKLBEVWDJXaImo2BZxhSNLVU4sVjggFlgxW2TGaI4B3fEa3IpS5VrELj4K2E6t/bsk6L5FmeUGBuN2cLylACfhF7gNv/isv4oVcnoOv1w4jEPuxzf57HQBPPyQ//y4gMeNwUgqvRFVeCDZG4K40YO+DB0uR+zgkM92DgSocyZ6N7dTDOnJMGYo15yxIhsmy5ylRbhqvZE0Bj/vdhHGYmskS60xLO2P5tHBWBb3RiGp90dc68tcjR+iCg9EAidEZc6IK1yYr/XgSWsYzw5Esdjox1SpPYOZJnQn7eZBqiEDWSaM5pozmmvFZKENM6V2iMqdmKt0ZabMmZkiayZyzRjOMqI7SZebUdLzkDeitRjIMWei2IbBTCP6k/QQphs+F9SMiRwTJvMtmSu2Q1Jii6TcmYUKV5Zq3FmqdmW+wh6xwBZRoSnCdG3uxapyI2IXF0J3csx3KxV275Kg/Uv2u25CUmhK2flLOIy/+Iy/jhVyeo98DcPfMO1vZfgvr9t9DAI7l5k4WghXCvnkQAzLdb7Ml7kxU+qEqM6XuWZfBrINuR2vxbFgVekVojBNbicZ0pNlymCutF/6dIULkmo3JDWe0pGw0Z/55kAWm4NYaglmaW8IC41+SGq8pSNklae0bqbAAZHAAUmVJ8vNITw9GMuzA5Es1noyXerAcK4V3Qm76YzX5WGaCYPZlghzzJnIs5Ru+qvdWGoOZrkljPl6b2bLnJnMt2Qky5CHKbrPT/WocTFElQdphkw97xgsTDdgOM2AkWwzRnPMmMg2ZqrAmvlKV5brvFiu8+JRnRfLtR4sVrswX+aIqMQBUbEFwkwd7saqcSV8F6cCtrHfazOFlhuI2vEjzgSqIzkQR2yXGNexb5nv8N/JgW/42Svk9B15ufARgqsQzhxv5vdtPizWeCIudWKu2J7pInsmi+2YafBluNSJjkRDTodrcjBAlY/CNLkVr8vDTCMGckwZLbKSdmSrllYpltT6IKnzlvatrPVEXOuJqMqVGYEDMwInZgQuzJY6MidwYL7KjaWGAB63RvPJ4SSeHYhlqdaLOYETU6XO9GeZ052kT0+6EYO5lozk2TCaL215PVvpxqNDSfz2QjmffFzM8oFY5usDEJU5MpZjTG+qHrejtbgUpsnZIFVux2gzXuzAXI0n0yX2jKfrM5phgDDDkPFsE6YKbRFXurJU581ygy+PG7xZrnVHXOGESOCAuMyROYE9o7lGdCdpczlkO8d9ttDo/AEp+m8SseOHtEdq0P1RFV7Df8Bb+OIz/jpWyOk38vLhNgElF2/yqMIOcakVo6m7GUwzYjDNiJ7k3fTk2jFQ4srdVFMuROtyLESDU+GaXI/VoTtdenVIWGTNdLkdc9XSUzqS6ud12qtcmatwZrrMialSe+mBS6kTIoET4go3Fuq8Wd4TwpP9cTw7ks6zAwks1vkjLnNmrsKd6TI3BrLM6Mu0YDjfluECO0aL7BktsmO81AVRfTBPTpfweXsrv7tWz9NTBSzti2au2p3xAkt60o24E6/HtQgNzgXt5HKoOn2ZVkhq/Vhq9GeuxJapLEPG0/QYzTRkIs+COYETC7XeLNV6sVTjznyVGzOltkwX2SIuc0Rc7sRonjndiVpcDtzEEc/3qbR9j2j1H5O4bR2d4TvZf+E0LhMvPttvYoWc/sIvXjp8xiGk5yndVUHMl5rSm6zN3WhN7kTs5LL/Jq6EqPIg25K7mRZcjNbjRKg6p8O1uBarw91UQ3qzTBEW2jBd7sRctZu0G1qVs3QfsMJV2rFX4MB0qfQSo6TSlfkaLxabAnm0N4LH++J4ciiZT46k8bglgvlKDySVbkjqfJgodWYw24zhfFuERU4MFtjRX+BAf74Tg4UujFf5Itkfz/KJLB6dyGL5eBbz+6OYrfaU3ruZZsS9hN3cjtHmWpg6V8LUuJ+gz2yFB0/aInjUHMxcqQPT2YYI0w0YzTRlptAGSZU7C7U+SKpcEZU5MFVkyXiBFbOl0jbZI1nG3I1R5bz/Jva7b6TQ7NeEb/8XCnV+zJ0UU7LuT+A58XLm/UdWyBkofDnxmoTWE4eZytLlXqIO3WnGDOVbM1BgTU+2FX2FdtzNNOFCtA7HQzU5Fa7FpRht2pN38zDTlJFCG6YrnRHVeEg335XS/kNTpbZMCxykByrlrkiq3Vho8GFpTzCP2sJ5tC+GpweSeHYwhcd7o1ms8UZS4cbSnmAW94QwXuzEQJYZQ/m29ObYcj/TmjuZ9txMtaUjzZqHBU4Iyz0Zq/JjosqPmfpQZhtCGBO40p1myq1oHa5H6nAzSnqesz1Gk65EPUTVPjw7ms5np/N5vCcEUZE1E9kmjGSYMJZtxmyJHZJKVyQVjohKrZksMmeiyIzpIgsm8k0YSNXmZsR2TvttYa/rRtL1fk7Y1tdpMPsZp/L8CB35L/zHXnyu38QKOYNHvwLh13z/dQi/YTnhN6xP+CX+7Hu/SUjoXqC31I/OBEM64g2Zqvbk0aFoxHuCGalw4U6G2Z/kPBmhyfloLW4m6NL9RzkrHJmt8WC6UjpaTpbaMV5sybTAHlGF9PLifJ0Py81BPN4XwZPD0Tw9kswnR9P55EAcj+r9EJe7MF8fyKOD8SztCWW82JGeVEO6kw3pTDbnfo4zXXmuXE+25nyMOZeT7OjIdOB+rjNdeR70FnrTV+BGe7IJZ4JU+ch3JxdDtLgZpcW9RD3uxevwMNWUubognh5O4fOLZXz2US6LVZ7M5FkxnmPGaJYJkwVWiMrsEQscmCuxY7rYgulCYyZyjRBm6tGdoM7lkO2c8N5Eo+O7RKv+CN+NitQa/wxBQxX+M39Fxt+U2bfN9S+9/4ppK+QMGX05CR4D3wk4ceIQE7k2XAraxb0kfWaq3Jmt8WJM4ExXliUXYnZzPEyLExHanI/W4lq8Dl2ZJgwX2jJV7sR0pQvT5XZSMQutGS+SyjlX6cp8jQdL9X482hvGkwMxPDkcz9MjqXxyKJGnTYEslTkgErix2BzB8p5QFmq8mSy2pyfFkLsxOtyNM6Y7w4HuXBduprtyMdmNc0munIu343yCDefjbDkbY82ZcANOBGryob8m50K0uJNgQHeSPvfjdbkTrUVfhjniah8e74vhszNF/OdZAZ+0RSEpc2Im34KJLCMmck2YLrJgNt8CUYElM/kmTOUYMJahx0CSBu3RalwI2saH3h9QZfcO/lv+haCtr9PgsoPE8/cJnH3xmf4lVsgZOvry4j8FWfdnGanw40boDjoSDZksd2e8xJHRYmd6C5y5GLObj8K1OBmpzfloba7H69KVYcxwoS2TFS5MVzkzXSZt8SLMl+6nTQscmKtyY77Wk6XGIB61RvL4QDxPDiXz9FAyT/aEsSBwYjbPElGZm7QLRrU7cxVOTBTZ0J9pRleiAXfjjLiTaE57mgPt2R7cKYvgdlEwl1NdOBtry7k4W05HW3AuzporKQ5cibfgWqQetyI0uBWuxo0wde7GaDOcYcx0sT2LdT58ejiJzz/K4/PjGTzdE8B8qS0z2UZM5BgykW/CZK4xs7kGTGfvZjRdm75ETbpiVbkZvpOP/bdxxGcrhaa/wuVtOQr036AtyZOIvk8JmXzxef4lVsgZMfbyEj4OIdNwsL6Ym4Gb6M2zZ7zCk5ECe4ZL3Bgo9eJcpDYnQnbyUbg652O0uZYgLSA7XGjNRLkTU5UuTJTaMJJnwnCuCWMFFkwLHBBXuSGu9mKxMYRHbTE82Z/Es0MpPN0Xy2KVJ6J8a6YLbJgrd0Fc6c5MqSNTxXYI860ZyLWkN8uSrnRzOjPt6CrypbcmgoHmJHrqE7hfGkhHQQDtRYG0FwXQWRpCd1kgdzJtuRqlzRmfLZzy3srlME3ux+sylGbAWLY5s4U2PKr35T8OJfP7E7n87kgiy/U+iAusmMo1ZSLPjOlcIyazdiPM0KEvSY3OWDXuRatyPXgLp/y2sddlE7GqP8TlN7KU6/+M0rx0wmYgYvzF5/mXWCFn1NjLTagIsi92cT3akKFCe0ZLPRnMt2e03IehCn9Oh2pwJFB629z5GC0ux+twJ9VAen293ImJMieEBRYMZpswmC2Vc67c4fnpJU8W6gJYbg7nyb4EPjmUzHKj9Gh5tsiG2TIn6V1NpU5MlDgyWmDDaKEtI4V2DBS60FvoRF+5FwM1QQw0RtPfmEB/YzJ9dTH01kXT3xhPb30cAw2xDNQG01XgxK1EYy6EqvNxgCqXw7W4E69DT5IeQ8n6TGQaISmx5VFTCJ8dSeXzY5k82ROCpMQBUZ45k7nmjOeYIswyYDBNiwdxarRH7ORG6HYuBG7hI9+tVFm9g9fG9fhvep0W2w0UHD1JmPjF5/htWCnn+MtN2Ayk3Z2hI8MJYb4Vw/l2DObZM90QibA6hI+C1TkUqMqJUA3OR2lxMVaL9iQ9+nPNGS11YKzElqFcc3ozjRnINmW0wAJRuT3zNR7M13izWOvLckMQT9uiedIWw2JdILNlzs/vZnJissSBiRJnJortGcq3ZjDfgaESVwbKfemv9Gewxp/BhhCGW2IZbktlpDWVvvoY+utjGG5JYmRvIqNtiQw3RvKg1J32NEuux+lz8Xkd++vRWtyN0aQ7QZuhZB3Gs0wQl7vwbE8wn7ZF8KQ5iOVKN8QFlkzlmTGWY4ow04CBZA06Y3ZxJWgrH/tu5ozfFo75bqXQ4jd4bHqNVK1/46CfJtm3egkXvfgcvw0r5IyZeLmJmIWM+yK6C92YKHakL8uSwVxbJHtjGanw43iQKocCVDkRspOzkeqcj9DgWowWvdmmjJbYMlpkyWCuKQ/TDenPMkaYZ85UqQ3z1a4s1niyXB/Ao+YwnrRF86glnPlaH2bLnJkqc2FS4MB4iQNDhc4MFjoxWOhAX6kHA5U+DNcFM1wXirApivH9iUwdzWL6ZDFj+zMZqI1goCGGoZbkPwk6WB/DwzJf7uU6cjvVkmtxRlyI0OFSmAZXw3bRHq3JwzgthpL1GM0xQ1zmzOMGXx43B/OkKZCFMkdm882YzDZkLFWb3gR1OiJ28LHfFj702cpJvy0c8tlKmsHPcftAhezdv6TMSY3kG4NEi198jt+GFXLGT3zxUhMzAyl9T7hT4Mt4sSsDhe4Ii1wR1wXSk23Nhz5bOOizlZMh6pyNlLZ8uRypTle6EcISO0YLLRnONaEn3YC+dH1G80yYLrZCJLBHUu3OUn0gj5tDpF3WGgKYrXRjUuDEWJk7owJHhKVODJS601/mxWC1P8KmEMb3hDPRFsfonmgm9sczcywX8WkBolOVUjnroxlpzUC4L4vB5kSGW5IYro+mryqYBwJv7uY6ciPJnEuxRlyM1OZiuBbXI7W4F6XBwzgtepJ0GMk2Z67cmUcNfjxtCeJRrRezxfZM5RghTNGgO06NqyHbOeq9nYPeO/jQfzutHpuJ1vkpPtu/T6bxO5Taq5FxqYtY8cufc/zEV5yETxj/4uVmAmKn/8CRvfWMp5sxVejITKEj4kJbbkVq0+axiX0+2zkeqsW5KC0uRGpwMVKDu0n6DBdaMlZiw2ihBX2ZRvSm6UpHzmJ7ZkodEFe5stQQyOOmYOYbApmu8GKsxAlhmTvDlV6MVHkhrPZmqDaQwcYoRvbGMN4azcS+RMb3ZzB+MJPZDzMQnSxA8nEZklOlTO7PZKQ5gfH92Yzty0bYmsrEvhTGmyIZqgmht9yLzjwHOjLsuZpkw4VYI85G6XIxQpvrERrcilKnI0qdroTdCHPMkJQ78ajOk8f13kjKnJjONWI4TZfuBB2uhatxxGc7+7y28WGwKg0um4jQ+BkJu39FlcM2Gmw3k3PyMnGSf4Kcx79CzsSJl5ukCYifhtSR37H/2GGuVydzszKWYwdrKTl5mko/XVo9t3A8ZBfnI9W5GKnOhTBVbsfpMpxvznipNSNF1vRnm9GTqk9/pgnjBZZMlbogqfZisT6AhTp/ZspdGcm3ZqjQjqEKD4ZrAhmuC2aoIZSR1jhG9iUhbEtktDWe0f2pTB/JRXQ0g9lDKcwcTEVyNIOlk0XMHUhltDaEyfowppuimWlLQnQolcnmcIbKvXhY5M79fBfu5TpzPcWGy4nmXIwz4mykHufCtbkQpsqVcHVuR2vyMGk3Y3kWSMqdWKr1ZLHCmZkcI4ZTdelO0OZqhDqHfHdxwHcXx0PUqXXdSoz2m+SabKDZdTtNtu+Td+QjEuZffI7fhhVyJk9+8U9B4gzEiiBx7D9JFv6OWDEkTv4XxRFONLm8y9HAbZwL3c6lsB2cC93JrRhthvMtGRfYIyyyZzDXkp40I3pT9BnNMWda4Iy40gNJlQezZa4M51kzmGfNkMCd4RpfRpvDGGkIZaQxhJE94Yy0xCLcE894SwJTB9IRH8lEfCARUVsM4gNJPD5ZyNNTxSweTGWqyo/pCh/EdUGImuMQt8QwUxfIcIkbPQWu9Ba705XnTHu6FTeSzbmcaM7ZWDNOhuvxUaga58LVuBalxd14bXrTDBjPt0IssGex1JbpXGOGk7XpjN7JmWB19vmqciRQneNB6lQ6bCJW71fkGPw7e23fptbibbLOd5A0/8+R8wo5Uya/+CcBUiYheRqSZiBVAvHd8yS77Kbe5X2OBmzlQvhOzods51zIdm7GaDCQa854mSNjJdKCWb1p+vQm6TCcacJUif3zu9ydGc6x4GGGBYMlLoxU+zBSH8RYazQjDaEMVfsyXOvPaH0Ik03hTDdHINoTxdLRdJ5+XMKTE/k8PprHs2MlPDsufb98II2F5kgWW5NZPJjH8r50JE0RTJR5MlTgQF+BA915TnTmOHM7zZariWacjTXmoyhDTkXqcjZah6uxOtyK1eROrA69KQZM51sgLrRkOseYoSRN2iN2ciJgJ20+O/kwUI2jvjsotXmXBL23yDffQp2TOgWlhaRO/J6U6X+OnFfImTb1z0nuU/CqOoj1r79Lrcc2jvht43z4Ti6Gq3IxbCdXo9R5kGGEsNiGsWJbRopsnu936jGUZcyMwBFxtRdTxXb0pxvRm23JcLkXwzW+DNcGIWwKZawxkJFqH4Q1/kw2hCNqiUHcHIGoIYjZugCmyr0R5jnRn2LJQIIJY9n2zJb5sNSawuOjBTw6Usx8cxyz5UGM5bkgzHditMiJ4SIXevId6cyypz3NhptJplyO0+dCrCEX4425mmTM9YTdXInR4lKYGu1RGoxmGTNbYMFUjjHDKVrcCFPlsO9O9vnu4sMANVo9NpNn/Aap+XnkdI2Tc19E2ixSXoK8vg0r5MyY+idiWvqaNQcFi7BJQ4+Nr8tQ7rqDw/7bORu6nYthO7kQupMrEWp0peggLDBjrMSGsVJ7BnLM6c0wYqzAirkKV8TV7owV2jCQacxAoT2jNf4Ia3wZrPRhoMydgSJ7HmRZ0ZVmTW+OE70ZltyP282NwK2ccfo1px03cNp5I2ddN3PFR5X7YXr0xpvSn2bPSJ4X/UmWPAhT567fLtr9dnE7SI174Zr0JBvTl2VFV5opnSkmtCcYczlalwtRulxLMqM9w4JbqSZcTdDlcqQ6t6LUGcgwQVRix3ShJcNpelwJU+OQryoH/XZxKECNCsf3SLLYRNb9adKfQboEMmZegsz+ClbImTX9T8QU5Eqg7Pfg2/oRiq++yk+V15BisZH9fts5HbSNC6E7OBu4jUvhqtxL0mEo15SJUlsmSu0YzDFlMNOQ6TIn5ut9ENd4Ml5kzXCeBaMV7kzU+TJa7cVgiSvdGdZ0xBpwJViTC37qnHfbxEnLX3DY5KfsM3+LQ/YfcMx5Gx+57+CMtwaXA7RoD9anM9KM22Fm3Aoy4Lq3Klc9tnHZYzvnXbZw0u59PrR5m5OOGzjjsYmL/tu5GqLO5VAtzgap8nGoFhfjjWlPN6Ujw5RbKaZcjdHieqQ6/Zkm0qIQheb0JWpyNnAb+312cvC5oCW2b5MQ7knW9P+QNfsSZPU3sELOnJmXnGnImYXCJSj9BHJnfoezoIEffP8HyL2yitcVV+O8/Wc0emznWMAuPgrcwamA7VwKVaUjTovEc0oBAAAgAElEQVTBbBPGS+wZL7VnKNuEgUxjpspcEdf7M1cjfbx3osyZ6TpfJusDEFa4M1jkTF++M30FLvRk2fEg3ZK7cQbcDNPmiv8uLvmpcdVvF1d8tnHVX5XrQVpcD9CkI9SIezH2dETbciPYmKuBelz20+CKrzoX3Hfysac6x5y30mr9Lo3G/06t4S+pMniTBvNfsdduA/u9dnAyTIcbiabcSbfmdool12N1uRWtQW+mKdNlDkwVGPMgUZ1TPpvY576J/b6qtHmrIrDeQGZLKznLL0FmfyMr5MybefnIfU6BGEqfgOAppPbM4VBSx9tbdyCzStrUXkHmFRRlXkHj1z+gxHErB/1VORqoyjH/rZwJ3smtGE36M40YLbBkrFh6xD6Qbcp0mStz9b5MVboxU+GKpCkAcUsoU02hjFa4MlxoxUiRHeNlLkyVuzBZ5sRYuSvjFR5MlLszkmtJb4Ie3dE6dEZo0RmmRkfgTu4E7+ZupDn3osy5G2bA7SAtbvqrcjNAjev+6twI0ORyoCbHXDbTbPIW5fpvkqfzSwr13qDG4tfsc9vCmTBt7qSYcD/TkvsZFtxLM6UrzYj+bDMmiuyYKjSnO0GNkz6baHXfQqvHDurtN1LstIvszgnyFl98fn8rXyHnF/8/8r/0+duQ/xXv8//GdeXNQNE8lH8KRZL/IfTUTTS9Q/jXn/0C+VdWIft/ViEv+wpya1cjv+ZVlGRXs/2tH5JptZFGj+0c8VfliN92TgRs5XqUOj3pRozkmyIssmYo14aBLDOmylwR1XoyWe7MXI03j/bHsnQ0ldm9EYyXOzNebMNUuRNz1S7MVbkyV+XGTJ0PogZ/xI2BzNZ4MlXpwWS5O7M1vsxWuTEpcGW8xBdhUQCD2e70JlryIGo3XZG6dEbocidUm/YgDW74bee85xaOOrzLftsNtNi/x17HdznssZnTAapci9KhM3k3PVmm9BXYMFBsz0C+9PcezrVkPN+Ue7G7+NDrA5o9ttDoup1C3Z+THh1EnuQP5In4izn+rRl/Vc7fdt3ftOwfP6+Qs3D2JWEGShag6reQP/Fb3GsP8q62Pkrya3l11SpkV69CSWENygprUFZcg4LcahQVZFCQX8vmn3+XfJv3qHZ8jzaf7Rzx38URn21cDNlFd4o+QznGjBXZMpxvS3+WKSN5VowX2zAucERS78fT42k8/rgAUVsUU9VuzFS6MFfhyHyNCwsNPiw0BiBu8Efc4Iu4JQxxWySSfVHMNAUjagpkrjmEueZIZvfEItoTx2RNGCPF3oyWeDNW6sFYsTvCIncG81zoSTPjXrwh7dH6XA1V51zADs4E7uRc8E6uRWnQEadDV6q079GwwImpOm9mqtwYzDLhYcpu+lK1uBmxk31uH9Dotokqly3Eab1B8r5jFD95CXL8v2CFnMWzL5aiGSiVQPWnUDzzW1zKGnhz4wfIvLKK1atWoSD3KkrKsigpy6GkJIOi4hoUn8spL78GeXkZ3vvxOgTOm6lz2USdy1YO+e5gv/c2TvpupT1ak4EsY8ZK7BgtsmUg25SBLGOG8swYEzghaQzgyck0lk9mMNcWxkStF5NlTsyW2zNX4cLC88JeC00BzDcHI94Xw1xrBOIDMYjaIphqDGKiKZzxphjGGqMQ1oQwWOxGb7Y9vflu9BZ60i8IYKQ6lOFyXwZLXOnNt6c7zZz2eCOuRWpzLUqLm9HqdMRr05mgR0+6MYP5VkzXerDQ4o+4xoWhbCM6Y9Voj9rFab/NNDq+S63TexSa/5poex1yBx9RsvDi8/y/YYWcJbPfhi++5Xx/BTNQKoLqZ1Cx9Ad8mg/z1pZtyL4iHSUVFdeiqCSLkpIcikoyKCnLoqi4FgX51SjIvYKc7Grk5NciL7+WX/1QhTJXVQ4FaVLr9AGNbptp89rKAfcPOB+0g+7k3QznWzFSaEtfrgW9mSYM5VowUerAXGMQi4eTWTgcj2hvGBO1voxXuDBd4cRshSviGg8WG31ZbgthaX8UkpYwRM2BzDQFMt0SytSeECb3RDLaHM1oQxjDFb70F3nSle/K3Wxnugp86RYE01sdTl91KD0CXx6WeNKZY8+dDGtuJhhxK1aH9jgNbsVqcydBn/spRgxkmzFb7cJyaxDiGjeGcky4FaXK6YDttLhtotL6bSptNpCh/VPSCvIofQQloheU5f8SK+QUzP7jKP0zqh5B3ScQd/Eum43NkX11FWu+swpFZVmUVeRQUJBFXn4tisqyKKnIo6gkg4Lcq8iteQV5udXIyq5GXl4GBQUZfvXj16kK2M3pKF0O+O2i1ul9Glw30ey6kaPeW7gZq0VftjnD+Vb0Z5vyMN2IgRwLxovtETUEIdkfh2RfFOLmEKZrvBmvcGOq0p2ZKhdEtR7MN3iz2OzHYmsw83sCkLQEIGkJYboxlKmGYCYaw5lojGC0PpjhykD6Bf70lQXQU+JDj8CTnooA+qtDGKoOpKvIhdsZNnRk2nI3246OFEM64nXoiNPkdowaHbHa3EvQ52GaEeNFNiw0+TBX68FAphEXgrfR5rEJge1GCi3fIcfwTaL1NlBwo5+yR//YLP8erJCzXPSPo0wEVYvQ9B+QPzCHQXAU61RUWL1qFYqKMigqyf4Z0v1JBUUZFJRkkZNbjezaV5GTW4OCggxysmuQV5BFXk6Gt37yLzQlenIl2YRzEdq0uG+m0vYdquzfo9F1Ex+HqHI/SZ+BLFMGsk2km80cC8aKHZiq8ma2zp/pej9E9T5M13gxWSN9nalyQ1TtxlytB5IGb+YbfZhv8Gah2Z/lfeHM7w1jtj6YqYZwppvjmGyIQFjhw6DAi6EKf4YEfgyUezFU7c9QlT8DAjc6c6zoSLekK8eah7nWdGcaczdJjztxmtyJUac9Ros78bp0pxggzLOSPtZcZs/9RF2Oen9Ald275Jm/Q7r5ewRt+wHxIb5UL3xBmfgfm+XfgxVyVsz9nRFJqZqXSlk59xmuJTX8+M03eXXVKuTlZFj/+musf309SusUn2/KZZCXW42cjHS/UkFJFjl5WeTk16KoKIuCvAyKijLIKciioCDDj76rQmNGKA+qA7geo8fH4drUu25GYPc+lU6baPPYxJUINXrS9BnKNacv25yHmeYM5loxVmjLRKkDk+XOTFe6MlnjwWyTH6JGP6aq3Jgqd5KW567zZr7eh/k6LxaaAljeG8LS3jDEzaGImiMRt8Yx2xjOaKUXIxU+jFQFMlrpj7DKB2GVGyPlLgwWO9GTY0FfniWDhdb05VjwMNOE+2nG3E824HaMFtci1bkVq01nkj6DuZZMCewZyTbkSsgOGhw2UGj+Nulm7xKk9SZOG39I2ekb1Dx9/n/+e2f5d2aFnFVzfz8qRVAlgabfQsNjCD90mnd2qbP2lVXIrPkOyiqKqKxfx7rXX2Pd915/LqgcCkoyyMisQWb1ahQVZVCQl0Fefi3yijLIK8pKBVWSRV5Buk/6usJqqrLjWOg4TkeaOR3JRpwM16LKaSPFthupcNjIh/7buBOvTU+6Mf1ZFnSlGNKdos9gtjljhVZMFFsxVmjJWIk107VuzDUHMVPnw2SlG1MVrsxWOiGpcmGuxhNJgy9Le0NZaI1kfk8okr3RSNoSmGkKY6o+lOmmGKabophtCmWy2puxCmfGK1wYLXNBWOLASKEtw/mW9GYY8TDdhM4UY+4k6HElXI1zwbu4FqVJe5wOfZnGDOcacy9egyOeH1Bk8TYZphuI3P025hu+i6OVMbXi/6F64e+b4z+KFXLWiP/3qRZDzQI0/xZaPoW087dRNbVASfYV5FavQmWdCsoqSqxbp8T6765H5fXXUFqvgpKKInIKssjIrkVGVrrp/uPpInn5NSjIr0VObg3y8muQk5PKqqQkh4LMq8T4ufH508dMHk3nQZYht1KMOBSsQYXLVkrsN9LospHzYercSzLkYboRXWlG3EvQ5kHKboayDRHmGiAsMGe02I6pSlfEDX6IG/yZqfJkptKZuUp7ROW2zJTbM1frydKeQJb2RTDfEsX83ijm2xKZ35fE/IFMFj8sYuFQCpL9cUzXBzFZ7ctkpQcTAgfGSx0YKXJkKMeC3nR9upL1uJuwm+sRapwN3s6FcDVuxmjQEa/Ng1R9upN0ORuwlWrbd0gzfY9oww3Yvv99fiGzCh1jGxqfQu3C3yfHfzQr5KwV/+/SsAh7/wP2PoO8y/cwcXLne8ry0is68qtZv16Rda+poLJeGWUVBVTWK6HymgpK6xSRV5ZHRl5GKqfMGuTkn2/WFWSQV5RHQVEBebk1yMmvRUZOBgUlOZSUFZCVXY2Zzi6ePf2E/14aYaTMjp4cM64mGXEoSJ1qt81UOUp7Q16L1qY7WZ+uFAPuJuhwJ06TB8la9KfrMJxnwmihHZPlLojqvJmr82a22pO5Smck1U6IqxyZq/VgcW8Qj/dH8OhQHEv7oljal8jy0Rwef1zB4zM1PDpRytKRLBb2xTPXFM5MrS/Tla6Ml9gzWuzAaLEd/ZmmdKfs5m68JrdiNLkarsblsF3ciFbjVpSa9LRSorTxQIvbZvIt3yPB6G1s3v0uv1Bcy6urvsNP3vw1leOf0PT4fz/HF8EKOeslfxt1f0b9POx5Cvs/h6bF/yLpo0sY2DvyfRUl1q5ahYL8WpRVFFBep4jKOiVUVBRZt14ZJWUFlJQVUH5NBeX1SsgryyErvxZZubXIyKyWHgTJrkFWfi1yCrLIyskjKyuDrJwMMmtlkJeTQVlZAWVFOTb84l/pvncXgMft+xkqtKIrx5zLcXocDlGn0WMzja6bOOq/i2sx0jYrHXE63IrRpD1Gg65kbQayjRkqsGJS4ICo1gNxnTeSGnckVa7M13owX+shravUGsxiWzhL+6JZPpTI8oFUHp8o4pNL9Tw9W86zU0U8PVXGYlsCc3UhiGp8mCl3ZaLEgfESR4SFtvRlmtGdYsi9BC1ux2hyM1qbW9EaXI/cxeWwXVyNUONC6E4Oub9PqcUG0q024bTlx/zw1VW88spalJRUUJJTJrzlNIf/AI1LX8rkn5AVcjZIVvLHmb9qWoNYSuMCtDyF/Z9B229BMCDCr7KJTRparJN/lbWrViEruxpFZQWUlRVQUpZ/Pkoq/+lVUVkBJRUl1r2+HuX1SsgpyLJWdi0ysmuRlV2DvMJaZOVkkZOXQV5BBlk5WdasWYuMzFrWrpVBRlYGJRUF1q9X4l9UZCnPSQXgi//+PeIzAgaKrbmfbcblRH2Ohmqzx0eNRs9tHPTdwcVwTW5EanIlXJ3L4WrcjNakK1mH/iwjhIVWTFe6MlfrwXy9B/P1nsw3eLFY5yntZ9ngj7g5hIW2aBYPJrB8KIUnHxXx9FwVT85X8um5cp6eKmLpQAKSPZHMVPkwU+7CVKk948W2CAts6MswpjtRj854De7G63AvUZ/bkTu4ELyNjwK3cTJwJwe8tiCweodEg9/gvuMn/Eb5VV5ZtYo1a+T47vof8oPXvs/b724h/vgVWp9Js2h5Is2mQfw1+X0D35j7t1j2b1nuz5dfIWej5ItvRdM87FmGtk/gwGfQ9hQqBkWEtx5Dz9WTf3vj58isXsWa/7MKefk1KKnIoagsj4KSAorK8iivV2Ld99aj8poK616Tyqm0TlE6ir62HpXX1iGvJI+svHSfU1Z+LfIKMsjJS6WUU5BHUUkeOQU56cgpsxZ5RXkUleWlo7GiHNa66nzy5DEA//3JEjMH4xkosuZutiVXU204Gm5Is68GDR7SLhzHA9U4FaTK2VBNzoZpcSlCk/YEPXpzzJgQODJT6YakwYuFJh/mG71YrJWOoqIaL+b3hDHfFsdCWyyL++JZPpzOo2N5PDkj4MnZcpYOpTO/Nw5xUzizNd5MCpwZLbJhpMCawRwLepJ20xmrSWe8Bp3xmrTHqHMpaAvHvN6n1X0jez02U2H/PnG7/x27d1/j57LfYfWqVbz6nVeQeUWOf3nth/zkRz/hB6+t50f/+iP07DyIajtB2aCY1qdw4HfQ+gyal6Bp/tvn/CJZIWfz/NezZxHansDB38Ghz6Bl4T8p6hgisLwWLTsH3njrlyjJvsLa76xCXuYV6SXG9YqovKaEkooCCkpyKKoooLRe+U8j5OvfW8fr31NB5TUlVF5TRHmdPMqvqbDu9XUoqSggpySHvLICCspyyCvJIa8oi6yCHPLKiigoK6KgJI+8oiwyMtKRU15RBmVledapKPPLH/8rV86d+dMf+XvJIDP7Y+grduR+gTM3shw4EW1MS4AWDb7qNPmosj9Qkw9D9TgSrMPxEG0uROnQnmxEf64VYwJHpitdmK12R1znxXytB+JKZ2Yq3RE1BDLXEoW4JYq5pnDmmiKY35fA8tEMlo9msdCWgnhPLLN1AcxVuzFWaMVwrhV9mabSIl5x2tyL0+RunDrt0apcCdnKCe8PaLDfQKnlbyi02ECs7htY/GYdv1Jejdya/5e5946aq6zX/jkmz8zseu+77zIzz/MkdClSpCSUEAi9SuiEhCKhhoBIUbCAgNTQi0jvKIIFhQOoeFAQFem9qQhSFClSk3zeP+5JOJ6gx/c96/29v73WvWbNzJPZk5lrf8t1Xd97hhj6RIvOJzrEYwVKlNRVw7glxtH0+tgixzvNMiutxGYz9uCAcy7hlF8+xaUvf8g1f4Mr34RLX4WLX/rn3/n/y7UIOC95MayLB+uyV+DqN+C6d+Dqt+D8J1/jqO/cwk6Hf4nVJq/LcNcg2ovR+cRiZNEYZJFSqAxRZAvrSqlzhCpI80FNqQRZkZIVGVkek4uYVMSkIiErEnIlBpE0J5M5ucxI85g4jYjTmCQL4EyymDSLQopPO3TiNlEakYkUqQQqTzly1v7Mn/fRVfje737Nc1ccyoNzdufXp+3Of5ywK989YmsuO2AKF++/IZfvP4Ur9p/CFQdM4aoDp3D9rCn84JAp3PXFzXjk69vy1Kk78swZO/Pc2buFHe7OnsZzZ03nmbP35Jnz9+XZC/bjqXNn8vQ5+/LcRYfy4pVH8NJln+MPF87iubP34qlTd+TpE7flseO34sFjtuRXX9yAXxy2PncfNpmfHzaZuz6/Dj+dPYHv7TeBC6etyvFbLMNhU5ZgxqqG6esuxf67bM0qn1wGowSik5ONTSiigiy1FKKk6Y5S9cbT7Y3Q9PtUjcOICJ2mjA6PMmnzLdjr+FM5/o5fctHv3+Xat0KwufwvcMmfPvreL/n/wVoEnJf9Ca78M1z3FnzrHbjyVTj9V48x6/zL2WjadJZa/pNokRAPLUbaWQyRtyiKFFHE5EWMkBlCZuQipNi8SJEqp5A5uchIs4Q0C0BM85hOp0Wr3WZoqE2r1SZOO8R5TCwScpmSFSmpCOk7TjsBnHlKmqckWUSaxyRZhzjtDBqlmCxPkDJFiZR1Vl6ZZ578T1oY8OYjd/DkpYfwwFl7c98Ze3H3idO46YituXLWRlyx/4ZcfsCGXHHgBlxx0CZcedDmXDd7E75/6Gb8/KgtuP9rW/HoSdvy5JxA1D99+s48OWcaT8zZjcdO24XH5+zKE6dP58kzdueZc2by7LkzeeasPXj69N147Ovb8eBXNuX+L2/KA18JP1Zwz+fX5hefn8Rdh63Hfxw2mZ98bhI37786l+++OsdtsTR7re6YuoJgr41X4qbrr+K223/IBuusRpbl5LEgGYoRkSCPFUo2eNfgbIM2Nc57XGVxvsRqixSCojUW1RliydGadTfegOlHHs0xN97BRU+8wrVvwHV/g6tfh8tfgUtfgktf/H+3FgHnt9+Gi5/7C1+75RfMOOZ41tx0U7r9mmRosZCuozFImSJ1iG7SFAiZk4uULA+AzIpQV+YyRcgcoQR5kZFmMXESasQkS0jSmChq0+p0+MSYNmM+0WJoaCxjx7YYarVI8ziAMA/pO8sTkjwhzrKFjy0EukiJ0vCaaZ4giwylchqt+OY53/g7cDJ/Hn++9waevGgWj563Lw+fvTe/PGU6tx61DdcetClXHrQJV8/ehGtmb8g1szfmqoM25uoDN+KmQzbm9iM35xdHb8p9x2zJoydtz2Mn78DDJ+3EQ8dN5f6vbcVvjtmae7+yFb85ZisePH47Hvr6tjx8/Dbc/9Wt+PXRm3DPERtw9+HrcfcRk7jrc2vxs9kT+I/PTeI/Pr8ePzl0Et8/YAKXTluZL2+8JNuvkLP+aIdd11qS279zOQD33vMzVll2HHGckyWSZCglayVk7QgRK7T0eFfiqxpZKLTMKK3BaUtZlVTe4pWiV+Z0bYtGt1m8XzJx4gS222MfDv/G5Zxz37Nc/eo8vv03uP5NuPpVuOIluOLF/2/XIuDcZv/ZLLPSp5BZROffFiMauxh5OhQ4SJkhVYqSKUIG8BWmQCjxEUCzAI5cJIgiIS8y8iIjyZIB/RPRSWLiwf04jWi124wZ22bMmCE+8YmwxowJnXlSZGRFQSaSUHOKjDjLiPM0ADxLyURGVuSkRUYqclKRIaTAWI0xmu222oy//vX1v8fne2/z6p2X8Mylh/D0hfvyxHl7cd+p07n9yzvwvSM+w3WHbMHVB07hqllTuPKg9bnygPW54oD1uXb2xtx48Ebc+rkNuOsLG3HPV7fini9vxt1Hb85dR23GHYdvzC2HbsKtn9+U2w/fnB8fsQk/Pmx9bjtkA26ZPZlbDlqXf5+9NrcdNJFbD5zIrQeuxa0Hrc2tB6/DTQesxTd3XpHPrdtls2UEmy+nOXjTFbj8K5/lz38MYvPNN17LUn1HlhXIQpN2BMlQSjI2pjPUIeoUKOEorcXbHK0KSm9x3qALiVUaKQ2qkNRO0msEtclxWYKK2nSLDissO56Ndtie/U85k5N/+iuuePEDbngHbvgbXPc6XPUyXPnSf1p/+r+zFgFn+xOL0Wn/G0nSClJh2gndtczJ8wylBFKlCBGTyWzQgcdkg+YkExlCSfIiJ18QSUWoE0NnHdOJY6IkphNHRFEg2YdaHcaOHWLMmNYAnEN04oREZGQiJhMpiRCkIiMrBMkgrWdFtrDBykROJgqyIkR15w2u9Cwzrset37+B/3rMffNlXr31dP5w2YH84ZL9ePr8mTx05h78/ISdueULW3PjoVtw/eyNuWbW+lw9a30uPXAjLjpgYy7ZfyOu2H8y1x+4Ht+ZvRE3Hrw+N87egOsO2IDL912PS2ZO5uKZ63HZPutzxb7rc/nMSVy693pcvvd6XD5zXa7aZ22u3Wci1+y3DtfsszZX7j2RC3ZbleO2WJLPrubYZJmCbVZq+PLU1bnwwM24+7rz+PD9DwC47vLzWbzRFHmBEJo0EiQtQTQ2Jh6KiFqSPLZY66h6lrK2eKcx1mC8R+SKqC1IE4MQHmMMTiucLPDeUDuLSyNUu0WZdVhi2LL2lPWY8cUvcdwP7uCSZ/7MDW/DTe/Ct96Aa16Bq//0f2ctAs6iyEPEE4OIlCekIhkQ5hnSSKQtkFb8p8YmJS8GzY4sKIxGyCA/ZiKsENWyQe0Yk2QpcRLSfCeJaLU7YXU6DI0dy9gxY+kkMZnKyYqMtBDkUoRULvLBSgM3KsPfZCIhy8P9wkqMVRirqGzBofvuzYcfzl0UoK+/wKs//DovXrYvf7x0f56/cG8eOXtPfvn1XfjZMdtx29Hb8MPDN+OmQzbkutlTuOqgDbly1kZctv8GXLTf+ly87/pcuM/6fGPm+py/1zqcNX0iZ06fyJkzJnDWjLU5a/d1OXP6Opw5YxJnzViHM3ebyFnT1uTM6RM4fbcJnLzDahyzzcp8bsNl2X1in53X6DN90lIcscWKXLDnelz/hR147v4gJrzz3nzOPP4o+janyCVFYRGZIu4IklZOmlryvKLIPFIaysZQ9z12AM6y6zHekeaaJNakiUUZj7MarRVaW0xhqZWmUgovDaUS6GQI3V6MnhWssMoEpu43my9edRMXPvoC334DbnoPbngTrnsVrnkZrvnT4PZ/uBYBpygCQZ6LdGFKzmUAYqFzlBVoJymMQKhQT2YiIy9yCllQaInQEiEXPF+Qy6D2JHlCJ0loJ3GgiLKEThLT7kQMtToMDUW02i3Gjh1iqNUmymJyJRC6IC3y0AgNgJpKRSoEWZYE91IhBitbCFipcpzXuNLy6RU+ya/uuWcRcAJ8+MpTvPaDr/Hy1bP509Wzef6SWTx23j78ds507j5+e37+tR342Ve25fajt+CHh03hB4duwA2HbMhVB2/CZbM25BszJ3P+nmtz9t5TOH2P9Thz2hqcOX0CZ0+fyDkz1uKs3dfijN3XYc6MdTl1+tqctOtaHLf96nz5M6vy1amf5ivbrcYRW63MIZt/ikM2XY4vbvUpTtt1Apfusz63n/F53no9cLUvvfRnZu+5A6VMcUajlSXPFEmnII00QlRI1aBUiIi+KjAmgE6XDls6usMN2jmEKMjiAuVLbFmjTUUhPXmm8FJgjUEUNaKocFWD1Q6RSPKOIBnTxqQpyy2/DNvsOZPDL7yK8377PDf8Fb7/Ptz4Flz/Glz78v9sLQLOvMgRskBqiXYSqSWF0UgjKVSGVDnK5GRFaHYKmZOJlEIJpFZoX6K8RxpFYWTQyXURGpkkoh3FdKLAWaZZRCfqMNRpM9SKaLc7DA21GDs0xNixLTpxtJAXzWRBKnIyJcmUIi0UWSFCRFeCXEsyNUj7C1gCLfCVoW4qGis4/ouzgfn/FZsBoH9+jr/ccgKvXHdwAOjF+/DEubtz/5xp/ObUXfjNSTvwqxM+wy++ugV3fnEzbj98I350+GZ898gtuPbgTbl03/W4YJ8NOGfPdTlntzU5d/eJnL/HBM7fcy3O22sdztpzEqdPX4cTdl2br+00kRN3XpOTd12TOTMmcOpuE/jK1FU4cutVOHrrlTlp+1U4f8YELtprEr/9/tUL3+Njj/yW7TedgC0ybFEglUPkhjSWJIkhzzyycJsD7D4AACAASURBVOSZRaQKVQiMU9imxNYhavrah/QuNEJYpG8odE2hPIWuSFJLkUm08ghRkyUeYxuM6aJtg1UaLS1aFOgiQ+cZThiWXGI5Nt55Nw46+1LO/fXj3Pg63PwefPct+ParcN2f4PqX//fWIuCUWqKsRXuHLS3KaKTRFEqGSChz8iIbdOFZqPmKDGUKpNWYskKX5YBEHzy/gEbKP0rlSTIwDSdt2lGHdhSAO9TqMHaoHcAZJeQ6pGihJbmSZKogKyRCykBbLXgvA4VpAS9ayAxlFK501N0KbwQbrvZJfv/kI/yjIwD0RF6+an/+8M3P8twFu/PEeXvw8Om78tCpO/HAydtx34nbce/x23HPsVvxsy9twY+P3oLbjtqGm4/YihsP2ZhrDlyfKw6YzJX7T+KK/Sdx+QGTuXjfyVzw2XU5Y7c1OX6HT3PyLmtw3l5rc8GeEzln9zU5bZc1OX67VTl26qqcvNNqnDdjTb6511pc+6WZvPy74B2bD9x15+1stM5KVF5Raok1FiktaaKII0mea6S0ZKmi0ynIEkeWO4T2FMqhfYXvNri6RjlPYUpUWVO4Gm1LRFGRJo4s0xRKo2xJLjyFbJBmGFt28d5itUFKi1YVTnUpzTAqdogoQ4mcxZdamk132oVDz72EC+9/hu+9CT98D276K3z7Ffj2y4Pb/2YtCk5jsaXH1R5TBpBKq5FaIW2QFQtVUBiFdCrQRDJH6SIAWFtyrYPLSGakRU4mswGQU9I8IY5Dl76Aw+zEHVrtdgDlUJuxQ6H+jLIM6S2qtBRaIWSB0AqhFdLIj6KmzMmloNAFQhWhpNAKW5WUTUNTO8pSMVpqLjnz5H8IToB5b/6J12+bwx8v3puXLt2X312wF0+evRuPzdmFh07agYdO2YGH5+zC/Sdvz69PmMovj92Ku4/Zil98bSp3HTuVHx+9Jbd9YRNuOXwjvnf4Ztx46CZcP2syl81cm7Onr84Z01bjm5+dyCUz1+Gbe03gvN1X58xdVmPOTqtx2q5rcs5uq3PhHmtyyQGb8ds7frgwzr87dx7fv+4yNpy0GnXtsEpjjaNQJUmiaLcy4qQgF4YsVaSpJs8saVGSZpYsNRS2xDYNrqlw3RBNXbci145cWPJYIwqPVI409wjpyaWn0A1Z0aUwfYwqKXKHyD0i1UjRoFUXVYSSwrgKZwpU1sFlOcss9Um23n1vjvnW9/nWH9/m1g/g+2/CDa/CDa/887UIOG3pMc7i60Dg2tJhvcV6i7aDKGoDAIXW5FoMIqlAKIk0DmEMuSoC+LKg2IhiQdce6J+0EKGOTGPaUYehoTZjx4b0PtTp0Gp1iNIM4UoK58m1QaggawpVkCs5uF8gdKh1pRIUSi4EqXQO5TTeK8rK4E3B1I3W4ZWXXuCfHfPfeYM3fnE1L1y0N8+fO43nzt6NJ8+cxuNzduKx03fi8TN35pE5u/DwaTvz4Inb8uCJ2/PgqTvywJxp/PaUHfnN17fhnmO24c4vT+X2L2zNj47cjOtnrccle63FxTMncdV+63HVvuvyzT0CGM/adTXOmz6RC3efyEV7rs3Fe67FzaccwRuvv70war7wx1f4xmknsMGkNel2PVYpjHFo7RG5pdXJGBpKSBJNIRxKeYSw5MKGBigzCGUpdImpS8p+Td2v8d0SoR1p4UmFIskVmXJkhaMQFulqUlkRZyXCdCnrBuMsQlqE1CjRkGU9kqymkDWFbChUibE1dVVjrcfkOf3Gs+Z6GzD79G9w9dN/4tYP4Oa34Tuvwndenf+xaxFwuspjvcW4Band4yuH8QbtNNo7dFkirAnglBlC5YP6UiKNQeiCrAiuoiTtkOQRSRYFI0eakuQ5aSEWcp2dpENrqMXYsSFyttqdgVoUkxtL4SzCWDIZfJ65FGSqGJiSDblU5FIExkCK0JTJjEIXKKvw3uBLjy8ti3c9N1z2zX8KzgXHGw/cwbPf3Jenz9iJ587ZjafP2JEn5uzA46dtz2NzduTROTvy8Mlb89CJW/LIKdvzyJnTefzsGTx+xq48cPJO/Or4Hfn5Mdvxk6O35ObDNuKGA9fluv3X4foDp3D53hO5YLfVOGvXNTh/94lcMXMS1+09kWtnTuBbn/sMT//6lwvfx7vz4Df3/oYTjv48G05ek5HhktIavLMY6xHCEceSKJIkiaUwJYWtEK4hSQ1RJ6PdCXVpURi0d7jK4Zsa12vQVUNhKjJTkklNnCkSoQYlQUOeO5LMkqY60HOVJZcG7RtkXpOmJVFWk2QNQjRkRU2S1RjXw9XDGNvH+xqjNCLOWG7lNdj3+NO5/LE/cPsH8KO34buvwk2vhNsFaxFwSmMwVY2tu5i6iy5LtFcoJ5HWYMoSUzqkKUL9J4P3MihFgsJIhBKkWUySdhZq4lHaIc4ioiQOBHouBjJkTCKiAdcZgDl2bABqlMRkSgxqTkWuFWLglBfGhKUchbEDFSonF0Vo6pRAWYWyGussvrRUtaOyin122Jp33vrrvwTQt5+5l6fP/yyPn7AZT8+ZypNn7MRTZ+zE46dtx2MnbcOjJ03l4a9vySOn7MBjp+/Ck+dM56lz9+DxQRnw6+M+w91f3Yo7j96CWz6/Ed+ZNYlr95vEJXuswfm7TeCcXT/NZXuvxbf2W4cb953Id2dN5qGbr2DewA8wH3jtjQ+444c/5NjD92fzKRMZHVdTeYeRBq0sQhjSRJFnhqLwKOORtovp9lC+JIkyWmMzOrEmlwYhNcJotDOhgTWOQhsKY0gzRZYWJKkgSQvanYIkDaVCnucopZC2QWhHlpekaYMoalLhiVNPmlUkWUWcNmRZjXJ9MtEnzWtsNYKUNSKRZEOC8UuuzMyvnsxVT77Ej+fCrW/D916D770a1iLgVN7jmx6+6WN8hfGhy9POIa1DOYstDcYNalBrQkev8qCpy1Bb5jIPwMsXyIuhOw/SZRw670KQipS0SInTQCe1OlHgOtsdOmlKKkUg2WWw1QmtEEpSaI3QhlxqCmNDtByk+0yGdK+cRnkXIkVpaboVZWlYfnyX239w878EToB3X3iQp87fmwePmcJTp0/l2TN34KnTd+Dxk6fy2ElTeeyU7XnslB14/LSdefKc3Xj6nN158vRdePy0HXnstO25//ituOfLW/DTozbnpkPW58qZE7hwxhp8Y8ZqXDxtRW7Ye3V+NHsStx2xGU/88ErmfvjBwnN/CPz+xTf49uWXc+wXPseMXbZiyfE1ZWkwUiO1p5CWLJXIwqFNiTQlha4xrkYKQxoXRJ2UODWkwiEKTa4thdEoV6KcRxmDkIo0VySZIkoUnaig3UrotDOiRJHlCql1KA98Q5JZ4tiSij5x3qMTlbTjmjgbJpcjpFlDJkraHUOno4gjRxJZRF6Sxp7Wv+XEY1OWXDaA9NqnXuSn8wJIv/9x4LR1H1/XuNKirME6jSsNxpfosgrLG3QZVmiaBtSR/qg5EUos1L6FjMllsnAILc0D1ZMWgljkJEVOLBLanQ5DrdAQDbU6xElCpvLAr5qcwiiENgilKIxBORNS+6CTF1KQ68FzpkA7i/UO633QlRtP1VR4XXDIzH2YO3dRUv4fHR++/gLPXvNF7j92U548eSrPnrkzz5yxE0+fsSOPnjSVh477DI+dvAtPnjWDp86awROnT+OJOTvx+Jwd+e0J2/DLL23Gj4/YhGv2X4eLd/80l0xfhWv2WIUbZ67OrbMn8bOv7sjzP7mJ+XP/nup6bz489uizXHb2HL55wbmceMyhrLBUTVUHZUdLQ1Fo8kyjVYnWJXnhSVKDyDRpqkmSgjQrENqjnCMTkkRoCmsGn6PFVB7pPNJacuVIckucW6LM0IkVnVgRJ5q8sOTakQhHJj2d2JGJhlwNE+ddItEjyXpIM0yhauIkADPqFHRamijyxGkAcqftyJKS9ticsYuNYXSJFTngxLO58fev8bN5HwNOVzXYssR4h61rfF0FSslZdOlR3qO9wZYuXHE2TElKo0NUkwViUANmeZiKzIuYfCBzJmlEmiVkYtBhO48wjkzmdNJoYVpvtcOob64FhSkoBlSVsiGlF75EOYOy4dxZkQfpVIfaV+siNHKlo6waqrrClZay8nhnWG2Fpbnv3l/8y+AEmP/BO7xwy7k8cNxWPHHyNjx/5g48c/p2PHr8ljx47DY8dMIOPH7qLjx1+s48cepOPHryDjx08g7c+9XN+cnhU7hx1vpcvNfaXLzbqtzw2dW57eB1+PHBk7nzSzvwu5/f+rHnfP2dudzzH3dxydnncOsd93LdZWez6rJd+sOWqnRYqdCFoigsSnqUrMhyRyosWeFJM0+WGdLMkAtDnhckaUGcqcAZF4pCKWSpKaxGeUthHZl05K4ikQ1RXtJOPO3YEieGXDraiSZRDWnRI0lr4rxHlJQkoiTJK/KiS6Ea0ryk07F02prWkCaOS+LE0257Op2SdkvTbjvijmFosRZjFluMZZdfiS+cd9nHgLP02KpG+xpXdfFVha88tizxdYV2GmkVxjuUryhcSS5lWEpTGDNIt0UwGw8cSgtcRZnMyVVBqjTC2nD1Wo3QgiQLKT3UnEPEaYxQOcoatA9XvXYaUxps5VA2lBPSBKGg0CrwtEaGfzNYxle4ssRVZYicVY1Tkq8d+fmPgDf/48n5RR6fP5c/33sDj566HY+euDlPnTqVx07YigeO3Yr7j92aB46fyoNfC5s13HfMltxz9GbccdgUbpq1HlftPZEr9liTG/Zek58cMomfHDKJO78yjRfuvfNjz/0B8Ps/vs5tN93CdVfdxn2Pvcv3rruKNVcYZvy4inGjDU1lKY3GKIuUjiJ3gTaSHlv18L0+yjYkqQsRNE3JRU4iJHEeMlGhF9TwlsKWCOvJZAgAuamIMk8ntkSxJU5LosQRiZqkqMmKLp2kphOXdOKSKHXEsSNOG+K0Ists+Puood3pEiXVIM1b4sjS7lg6kSNLNHmnoNPKGFpsMTpD2aLg1N7j6h6+7mHLLrbuUTYNZV3j6grrDcpKlCsprEU6j9AlmfbkypEri7AeacwgvQfXUibFoBYtyJQms57CVeRaksqUOE+J0phWu8OYoQ5jx4ZuvTAC5STKGaTTGK8xpUb7UPMGTlMOLgqNtA7tLMqF9yCNQtoQ4a0vqbp9muEe1jmmrLkyLzwTfmRx3rx5i4Djnx1vP303T17wWR45YSseP3k7Hjx2c3511Ib8/LDJ3Hnw2twxex1unbU2Nx+wFjfuvzbX77cu13x2AjfuO5HbDlmPO2atyT2nHcArTzz6j8/x/nweuf9JvnvV9fz7bQ/y1Ivw4+9+i/U+Ncz48V0WX3KUuvRYaVEDol0qj1QlypQY32BNoJVyWZHlkiRNiaKYOJckwpIJR64tyntUXSKrHrrsoZ2jsA5hHLn2xKmj3ZZkuSERg6YnscRpTScyISLmDYkoidOSuOiTiD6JKOmkJa0hS6vlAog73RA5I007krRbOVGnIIkFSaJJY4Uo3KLgNGWFrxuqbk3ZdPFNH9f0MGWJrmpMVaJLj64qpHNob1G+RPga6cpBka2DbFlkCC0WKjxpUZDKAqENcgDgwihyJYjzlHYSB/vcmBZjxraI0gihUoTKKKxG+5DGtZNop5DOUWhJXgTWQFoT1CnrKYxFGYMeRHnjLK70lN0ezUifXr/LaGW48oKz/7dA+Z+PD159jj9+/zQeOWkbHvzqhtxzxGR+OntNbtv/0/xg5up8d+YEbj5gIj86aG1+cOC6/OCAtbll9jrceshkfvuNL/HWSy/+w9eeC7z82nvcc+cvue2Wn/Cbh1/lj3+Fn//795i80iiLL94wfsk+3TJ07dbVqEHNKVVJLhx5qpBCYr1D6ZJCSPJMkMQ5uZAUepC+tUOVJbrrUHWJ7XbRVeCXZV0iS0dWWKJIECcygDLSRJGmk1TEaUWSd0mLhkxa0gGVlIqGVHWJ8opWy9JuORLRJdfjSdKGdkvTamUMtXI6kacdl8SJJY0NSeI/Dpwe35RBgy09tupS1jXaWXTV4OourumhyxLlbEipzlL4CuUrlA2Tk/lAcxc6Rwxop1TqoIdrOUjRBmFCdx3nGe0oTFOOHTvE2KE2cZYEW16RIa3BViW2KgeqlaUwZkC4L3BLqUCPuIGqZWSgk5zBuMDZGl9S94YZGRmmNopdttyCN1//12iljzvmf/g+r919LQ+eshM/nbUmd+y/Kj+etTp3HDiBOw5am7sOW5+7Dt+A2w+ZzK0HTeL2wzfm0etP5/233v6nr/vOXHjmuT9z5w9/yj2/eo5n/gR/+QDuufM2Jq88jqXG14wbX1M5i5YGWwZQKukpZEmSO+JUkaYypPrck2WafEAVpblCKEOmLYmw5MqSG0duHEVVUfgAzsKVZMaQ5JZOJGlHhnZHEqeKKDa02yVRWpPJGmF6CN2l0F2yrCRNazI1TJZ3idI+aT5MmjfIcoRc92m1Ha2WpjVUEEeKKGlodzxxbIjSZlFwhvrS4yuPKz2uqnGlx9clrunhqi6u7mKrEmnMQi6xMGYQCQfqkMwHVruBHq8LskKRFQWFKzFljanqheR6IgRRmjDUbjN2TIuhVps4y8ilXCiZSqtQpUeWFdJXKOdQtkAbMfAAGIxVWK8xA2VLOz14zGKcQ7uSsu7SGxml2y1ZZthz87eu/z8G54Lj3Zef5+kbTuD22RO5db/V+enBa/Gzz6/L3Ueuz91HTObWAyZw2xe25tnbr2Hue+/+09eaB/zlzQ958DdPcPfPfsvjz/6NP74Ob82D+35+J1NWXZolF+8yfokeddejpUYLiZYmpPDMEkWaOJZkuSQvLGka6CYhCkRekApFlgfCPYoL4kSSZIakcGTaExUVufYIU5EWliRXRLGk08pptyI6cU4UaaKopNMJHbttRlH1KIUfpTCjCNknFV2SvEcn6ZMV4xBmBKH6CDVCFDe0hnLabUHUUSRJSTtyRIknirofA866oqy7lE2fummomi5l06PuD1P2hlGuwvoSUzXk1oW60xgKPVBptCaTgjiJSbNk4HIKZpFMFuTGU9iSwnqEsYFYN5pcK5Iiox1HjBkzxNihIeI0DRq+tUGOtBZhAumuBu4n7QLnqqzEeIu2Dm2Df9F5h6ssvvL4sgyPVSVVr0fd7dPtd6mc4uDPTufdd975HwOUD9/npbtu4umbzuH3P7qYP/38Rv5y36289qsf8PufXM/LD9/9j0xRf3e88wH87nd/5oF7H+KBR17h+Zfn8+o78B7w6K9/wWarL8viozXjF2+oux5nJLqQg5rTkonQmKRxjpIapT1CWvI8BJFUeNLMkCaSONfEqabTyYmSglQ6MlWSmxA5hW8CYJUlKxxRJAMt1CnotCVp5klFj9yOx3THoXyfTA8j/Dh0Mx7VHUb4UbJimKwYplB9ctkny/u02xXtjqXVUbQ7iii2dOKSNPUkHxs5u33Kbpeq6VN1x+GqhrLXo+73KXtdXFUF/19ZoqxBmACuBXp6WuQLjcRpnpKIlEyKYA4uJMIGcBXOB2lSB/NIOpimbHUixowJ3XqUpqELNwsEgKBkCKUXCgLKaqw3GC9xpcY6hzIabQ1lU1F1K1zlMa4cCAiOqldTNQ1VU+OdZbXlluQ3P7/rf4TLV/7wPBeddBIXnHQS133jXG667HJuvvIifnH7rTz18IO8/vJLzJ373zdd84HX35rPU0/9hQcefpEnf/8ef3o7RM25wPOP/Ypt112RcaNdRhfv0u17qsbglEZJS6FK8qJEqBJZBEOy1D6k9dSilBuYORy5dKR5oIbiVBJnkiTXgXWxJvQVviKTnlh4Ml2RCkeSlWSZpdPOQqkge2Sih7QNuhxGluPI7QipHIeww0jXR7thMtEliUvSfBxR1DBmSNOOS1pxQ6tjaUclQ21HJyqJ03pRcFa9HnWvS9U0lN0RXN2l6nbx3Rrfayi7zaBrd1gXeEdpdWhsZEFWZMR5cCMlhSDOk4Uz5pkqBo6ioO9KFzrsQmsSETyfnajD2DEtxrY6RGmONKG+lM4ExccqpB2A1Uq0KTClRzuN9Qo7oJxsWQ7KEh/ea1Wjvce4ULI03YqmW1FXHqcFZxx/7P8xMN99Zy7f+vZ/MGPvY1hzvZ349HrT+fSkaayx1jastfa2bLjRtmy/7QzOOPNSHnzoWd598x/XuB8CL78+lyeefYtHn3qbP7wylzc+DFET4OXnH2SnDVdlySVGWGLpUfojFVXXoZSlKDxSeURhyDKJVJKicBSFJs0sQpT4ug4XudLBFJJpUqFJhKaTKKJYkIqCwhhsU2GqEERSGVJ+nDqijiSKMqK4IIpLkqwml12E6FOoUVR3CVxvCYQeJhVdctWQy4as6JMUwyRFn3ZUMWaopJN0yfUwSWxpdzStuCFKa+Ji+GPA2e1SdRuaXpe61w/3my6+18N3eyHtNxVV08WUPjRF1iCUDCMZUpCInDgPjvSwAgGfy4zCSHQZvIW6rANv6iy5KUmVJE4GDqWhNkmeDXTzganEKpQL/J2peujSB27TaJQ1GG8DnzlQskxZYcswpuC8xXiPLSusr6m6DXW3pmk8RuXsuvWGvP3G3w/B/SvHK88/zze++X2+dta/s+fhl7DGtkez8tQTWGnqcay89VdYZYsjWWGTz/GpzQ5jyq4nMG3/0zji88dx2/d+wIfvLlp7fjgfXn1jHk//4X2e++P7vPLWfP42P4AW4MVn7mfXjVZmqcWHWWKpcXRHSrw3SOlQxpMLTWFKMunRxmKdQytNIQ3KV/h+g+mV5NqQSUdaGOLckClHWljakSDJC4S2yMqHTl0pcqkCQAeKUWsoptM2dDoVaV6SqwaR1aT5CEU9DtMbRbpQXxZ2mMwMk6sREjFCnHVpRT2GklEiMUxW1OTC0ulYkqKhldV05JKLgtPXvVCX1RV1bxhbNZRNj6o/Stkboe71aPpd6m6gl6QN5HeuQuTMpQgTkmkSunWZBW09i0NzZAoKp9Heo8s6RETvUN6Tm4IoS2l1YsYOdUiybEAOK4QMXb3QKnTeVT2giEyoM51D+xLja4zzSGORvgznsRZfhZLEVRW+qqi6w9S9Ebr9mrJ2rLHCkjz867v/t4D50hMPsN/Mo5g49Wgm7346E3Y8nlV3+DrLb/d1Vtj+VFbe4WTW2OUUPrXNUaywzdGs+JljWGHTw1lx0l6svfZmzDnmS7z2x/A7eh/5Nufz6hvz+P0r83jxr/N5cy68DyxQNf/62u/YZ+o6LD5as9RSSzA8rofzjkJo8tySCo90NUJatFJIqSmURTuH6Vbopgl0YBXq/sIaUlkSF55U6OBgagviXIf63tco7ymMIdOO3FQkoiKKNVFbE7UEaVqR5l3ipCHK+mR2GOH6ZHaURPXJTahBCz+e3I7SEX1acZ+hZJREj6NTDBNlNe3IM5SUDEWWSI4sCs6ybrDeoa3DVX1M2aNshil74/H98VT9Eap+TdlrcE09UIM+AmcmVRjTXTh5mZENJiVzmaG8QZYVZqDY2NKjfYl0jkxJ4jwdTGK2idM0EPbKkBaStAiafSgNylBSGIWyDlv10FUP6arAtVqHdKFmsmVN2fSx3uKqchD5G5p+n7rrqbslw7XjyvPP+peB+ccn72O/fY5kla2+xOq7nsmndzmblXY9h5V2PINPTj2RVXY+he2PvJaZJ3yXLQ66kOW3/jJLbTiLZSfvwYrrbMvochNYZuklOebQ/XhtwHd+MA/e+gBe/utcXnxtLq+8A+8MouYC8L737lscvtdUllq8YenllmZk8VGqxiO1DfWjMIjCDqRKTV44lK1QpcdUHtttsHWJriy6aZCuJC8scaaJEkG7IxhqC2Jhya1HljXaV0jvKco6UIbWk0tHFCvaLUOS9UiKPp20RyvtEYmGRHYR1ThyP0ym+gg/QlI0JLKhKMeT6sWJ1CixGSUqRminPVqR5xORZ2zkaHU+puZ0lQ9Xma+wdTdE0qaP741SDo/gez1st4vvdvHdBqE1WRFCfiYlmVSkeRbscCIPriIpBmk9R1uLrmp0VeFrj/U6cJY2dPFpIRhqdxgztk0qQnefSk1aFGF+vRDkKsilQhWhTLA21JhNF+VrpNED2qhCO48tG8q6iy0ryqY3aPga6sZT145qkNr322kb3n/7zf8WmH996Q989ajTWGu7Y5g4/VRW3eVsPrXzuSy70zdYZsfzWW7nc1h119OZeujl7PPV77DFrG+wwtZHsNQG+zJ+9S1ZctUNGFnu0yy90kSO/sqZvPDSXwLw5sHrH8DLb8znxT/P4y/vwbv8PTjffedNvvDZbVlmXMWSn1yS4SVGqYd7aOvJC4uyYaKykI5caIQMHghpB2m6qlBlFSxywqFsQyY8URpqzjjVxLkKjZELYoYsS2RdI+s+wpchikpPlBjaQ5Y4bUiKLu20R6y6xHlFqrqY4fGIcpRUD5OqYeK8oZPUxKJHZkeI9QidvGZsp2FsZ5ShuGEoKhmKatrxx0TO4Ejy+Kam7PaCtl73KHvD1MN9ql5D1etT9fu4ukQaRa4smQzRLVdBCUpEvlBzz6QMGx2oIHuaukZVDaaqMS7s/65ciXAVmRJ00oShVoe0KAI1VYR6Nh1snrBADhVSfKStax14T1eGc/gS7atwkQ38qbbsYnyNr2uabo+m1w+1dePRRrLG8kvxxG9//U9gOZcXn7iPi8+7iIOPuZAtZ57I6jsew8o7nsAKO5zKUlPPZMntzmG5nc5lxV3OYc1pZzNx2tmssN2JrLj1EYyftCv+k+tQjV+VpT81gdlHnMjTL7zB3AEAP5wPb344n5ffnM+Lr8/nr+8HV9IH8z8C57wP/8Zxs7Zj2SW6LLXM4oxfahy98T3qfmBQZFUHo7EecMHGUiiDLmvcSB/dNAhXonxJLh2ZrkllQ5xa4syQFYbceqLMDHhOS+E90lfkpiIzjlxpcuWJ05JO6RE/0AAAIABJREFU5IkTS5JWxFmfVPfJVJdU98ndMKkZoZ13KXwX4UZpxV06aUWc1XTimk7Wo5WOMhSNH6T6Ydpp7+PB6epuSH9lha+7GF9iy2rQtTdU3Yqy26XsDePrEuNMoIaMRSgdXPAiJ8mDspMpRSrDpKQ0Gu0ryl4P1/Sw3RHK/jCmajBVF+kNQuVEScxQOyYRA0PzYDePEI2zsNGCLMLYsBTBRmfCB6msHdBMJdoGjT1wokHB0jZY6KqmS9PtU3eH6Q4PU3drRrsl37r00n8Izffe/jNzjpzJ1ttsz/Z7zmLClnuywqb7sdI2n2elHU9k5WnnsfL0i1lpxlWsuNulLL/z+Sy//Sksv+1xLL7xQTSrbka97Ooss+p6fGa76dz3yEe/2zyXQL5/OB/+/A689MZ8/vI+vDPvo+cgOKNOmr0jyy09jqU/uRSjS47SHW2oeqFEkrYkKyzSeFyvQlceoX0wjjcNsgxmHVMHnji3FanypNKHWSKlyY0nV55c2zDx4FxQirQiN4bCWoQJ1FKUVURJSZRWJEWfWI2SmWGSoiHOPLHs0ckaUlmT6y7tjiWKa+I4GJJj2SdSo7Sy8bTF4oMUX9NOex8TOasa40tcWVPWwQBgnME3NXWvT93vYrvDuGYYX/cwvlxoshBKDozBxaCBkeRGk+tg/lDe4Oqaqt+jHu5T9kfwvRFcdwTXNGgfNPk4TWlFaUjrWpIt2GUuCSblRORkMljpcikQUlJYt9CPKH2F9DXS2pDmrafQekBJVeFiq3rUdU3d7VEPD1N3ezgpOOKA/Zj34aJ85Lz58P4H87n37rvYarONWXz51fnU5G1ZbqM9WWGbI1lv7/PZ/6xfs++Zv2XK7JtYacblrDjtwhBRNz+KcVNm0qy0PkusvA6bbDuNs868iL+99/F+0vfmwWvvwGvvwt/mBWAujJxz3+fUw6azwjLjWXb5ZRhdYhz90R5Vt0K7CmVqMllSmApXO6QJXblwVfiMvEe4UIPqhRdtGT4n50IWs2E0JpUFqZShEXIVwlpy78gHhpBMWuLcEyWOTqTpZCWxGibWXaK8ppM6UtkQ5V1aHcdQVNKKPVHaBI3djpC7YTqiSydpiItxREWfTlaRFB9Tc5Z1FexwzuHqhrKyuLrB9Uaph8fR9Edx3RHK7ihl00X5kmKgFOU6jGgEWkmQFpJYZKQizPZo56m6QW2qez2qbjek22YYMzCSKKtI85SxrQ5pFrbgzlXY3SPOYuIsJc5S0jyMBOcyRyiDNB5tg4Rq6wblA59nfIn0ZahrtQ6bCFQNvupRVg11b5iy26fqNmgj2Gjd1Xnh2Wf+Dizz53/ULQP86p672XzzzVl6tfX51Aa7suLmB7Hl7PM49vIH+cJ5v2Kj/S5ild0u4NMzLmGFnc5ima2/zDIb70P1qfWoRpZn990P4pnfv8o/O96dO5/X/jaPv839KHLOH8TYU47cg2WWHGG5FZdliaXGMzx+lP74YXzTYOseuhlB1V1MU2Iqh6srdFWjygbfDenfNA1uuE85PBwMPXWNrEoKZcmEJpWSVCpiYUilI3ceYUsy48mMCVFWV8SppRMZ2m1LJw/pPMrrYOLIKjLVEBddEtmQmtAQRUlFlNdkbjy5H0+shhc2VB01jrjokpYfk9brXg9blkEC9AOusKox3T6+N0LdG8F3e9gmcJ7SV+TKDEZ2B/Plgx06wlY0KWkekYlsQOx2KbsjwfFUBarH1kFnlz74RXOVD36AYLBjiCpCQyTysDlDmgzqz8F2NEoNNn5QSOPQzg8opjAPpX2w9ylrcGWFawY2wKYbwFn3KJsu2hkWH6648aqPUvuH/wWYC47f/PoeNtloCuNWnMCKU6ax0hYHsvZORzNxx6/yqe1PYrVp57L6npez/LQLWWH741ligxnocSszMn55zjj94v9WxZxPMH+8+UHo4heAc/68DzjxsD1ZeskRll1hGZZYenFGlhhHb/FRfBM668LVqDL8v12vohodpho3Dj08Dtv0Kfs1tvG4boPv91DeIbSj8BW6KsmUIRKGvKzJ7aAhNZbMWITz5HZgkTQ1wlYkuSPKK6JihFiOkJk+meuRmT5J3hCLmkR3yVyXTA/TTipaaUlHjJDIEeJihET2ifJuAGw9DtEdvyg4q24PVzZo5wNwyhpXeVxT4po+VX+Uqj+MaxpsEwaohLaBStIFaSHIijxsICsXACjsaFzoMLHnmgDwsmmwdY3r9cKwf9PFlDb8WEEek0tFYe1AfQoSZ7rAuCyyj/ZikgVCC6RRaBeaNGUkxpWYcjDO6iu0c4HrrHv4pktVN5R1g6+6VN1hyqrCm4LDD9ibt99+C4A3Pwwg+a/AAfjNL+5k0qR1GVlpEuPX2p7RdWaw+AYHsvQ2x7HKrmezxp6XMfnA69nxqGvZbMZh9JdZhU+vsSE/+dn9/w00Pzrenzef9+Z9RMK/9977nHTkviy3zAifXH5pllhylP5on3q4O/hOgnVR2AblSmxT4kdHsKOj6KYejNn4oLK5ElM3QcxwJUXVoKpyIIpopLeI0hHlmkSHDKTKElk2CBscTKpqECaAtVM0RGKYwo2Qym7wfGaeTmKJU0s783SShiTr0k67tBNHavrEcpQobWinNbHoEhc1nfxjtfURfN3HlDW2rPF1d8BHGmxVUXaHqXpdfFPjuz10GSbxUhGcSNnCNB5uswUDblIgdBiocs0wZX+E8n9R9t7hlpblvb84e6+13t6f9ylvWWu32VMYOkhHkKr0mYGhioqoiUYlMWILtoCxoyAMA2osOSkmMdXEHI3GnMSckxNNDLEERVBB6SKClPn8/rjfGTROvM5vXde+mHatGfZ7r+e572+72x7lpujpAqafotuOQktvE6YSQZNUBWmZERe5DEXRLnux+JDSPB7A/3QIflCkpaZQBqUbSj1c4bZBaUupJftH21YsKcZiXId2La5x5EXK8Ucfzj//85cBOTkfffK/12v83Wc/w6HHHM9s36NZPGIri8e8gLXPuYJN576HZ1xyM5uv+BNee91ned4rr2Jl70O46Lkv484fPPz/XJwg0/quif3Rx5/k3W94KRuWDOs2LLOwPKWdNihrKV0jVl9tyU1L4VrKxqKnHXXfUzaG3FiSSpMqGYhKa+T6d5ai7chNQ9U05M6R1oqkKglyhZ9Kn5kqRaalTxV9hCauDHGu8VNNWDjCpMGPG6LUEiaGSVgxNy6Y92vmJzVj3zGa1Iy9Cj9uCBLHJGiZ9ywjr2YcakbhHlRJtlvAtFOUm6JMg7YdlRb8sNANhXaUtqGyDuUcWSVTXZRlRHlGmCeEeYIXiiU4jAP8KJDQrVym6tw46naK6Xp001O3C5huRt1Nqdqe0rbEhSjp0zIlLrOh8EP8OMaLE4I4JkrEmySQUr471CFTmqzSFLWj0kMKhRapnLJynSvtUEY+YHa6gOkWMM6RlyWL056Pfugju785T+yUgei/e/3Pz3yGgw4/itm+R7Fw6NksH/tCNpz5Fg66+AaOfsGNnPzCd3PIyeezsmE/btj+If7fbXXy2olc67vGtO1veQUbFxSrG5aYLXf0M4uykiegWif94zAUltZQtXKillp6yqRUw3BkKJ2V37OGwnWUzZSqm5GolrjSBGlFkDui0uAlJUFaEKYlcVERlyVhURGVjli1hJUjLCxBXOOFBj+0JGXDONRyasYNo6Bn5DfMjTWjcc3YrxlNaiZBw8RrmR9bvKQlTBd+vjjddJG6maKGoqxtQ2k7CjulaqR5TuvB1+5aUqXJqpK0lCCtII3wooCxN8ELJK7QjwKCOCYuCjIl+TzKdbh+St02qKaX4uhnVK4jq81guagoaiONeF4QJFKUfiQRiEEs3njJbSqI02w4PQvyQXScV+XAu9co0wywlaYcrnjbtDT9FNtP0U767Vorfv3lr+SBBx/5meL4Ra+Pf/A6Nuy9juk+hzE99FRWT7iMfc9+Awdd+F4O3PoWVo48h4OOPJG//Ov/f+qnJ3bCw4/s5CdDRT+5E7b/5qvYtGJZt3Ets+WeZmoxnaFylso56tZSmHqAjCyqs8LwVJokLUnyUvQNuqa0lsI5CisoTOXa4eqX5xRVmqi0xKXFTxVhVuInOUFWEmQFYalEMa8tYaHxUiXTe2jw444wFVmcF+jhlLR4oWE0VszPK8ahxk8axr5h4hsmUYOXzgjz5T0V5wzbz9DNlNo26KahbnpK21PajtIY8rqmsi2l6ymbnlzr3RN1EAW7Mze9YIifiUOCNCHOU+lzjKN2DtM2Aur3U9x0BdMtUNpWjHOVpjAtpe3IdUOqNXGpCFJRzcvfMyEMvQGIL0hKSSlRVqGsplCliJXLkkzVFLWl1G7wFNXSj7pmkM811K5FNx2F0px+yrP5j69+62dOr1/0evTBu7jo7GPpllZZecaJrB61lX1OeSn7bn4jB5z166weeRaHHXMKn/7s/9r9fv8P0k6eBB780U7uf4jdJ+7Nb38NG5ct6zasZbo0xU5b6sZQNQbVOkxnRamlNYUR2CirFXFakCQ5cVpQGE3laqquRXUNddtQdx2lcxRmyMmymkg5gqwmzBRBUhGmFWGuCMuaIK/xEvGNZbUehidFENf4qSPIWylOXzMaG8aexU8bxr5lPNJMPMUo0IMSqSMsZ0zSKZO4Ia72eHLOaKYzXD+TwnRidCtth3JTqkFAoV1P3XRUrhMHZp4RDVrOMI7xoxAvCPDCCD8U8DwpCgptKbWl0A7VtEKDtlPsdAnTL1F3C1SuJasdpekojaifsl3xN4XsxQyScHcQbbQrgmYowryuKbUwUMngJypUJT4opcjLilLbAQ5rKXRDZTt00+PaKWVt2HfTJv7mrz73c4Xyi17vesPL2OegQzjsOeex38kvZO/TXsOms97I/qf+MkeffRmnbbuE3/0ff7C7MHdP4L/gPXcCjz4G993/JA88Ir3nx9//VjYtWVbWLtItLmLaDmUthdVUrUM5JcKXUg1FqsjqirQQmjiMxX+le4fuHXXrZCjtW0rn5Io3mtxYYm3xEsskrPGTCi8qCJKaWDniyhIWlrjUYnRUGj9WTPwCPzFMhik9KHpGQcco6vHiBfygZzw2jCY1I69mfmzwYhEsB1mLF2nicg8gvG6mmGaXVK7DtAKU624R3S9i2hm66aiGo7/QllyZgaZMCLOUIE7wowgvCvHCiIkfESQJSVE9JZWzLbVz1NZSmV3FPxRLbUjLWhgd66iMIVciZo5zgayiIUw2iCOSYalWkot8LqsKilr+XQLAlwPfXg6+okrU/W2PbqZUuqV2U0wzxTQ9tdE0VvG+33onP5278PgwmOzx9dgjXPmy57JxvwNY/4zjWHfMNvY580oOvPD9HHbB27ngiu1cevmbefXlV/C9u37wM8X+5M7/vkB3Ao8+Afc+8CTfvw9++GP4vRvey0FrHWuXe7pZLwiLayito7KGykpRZkqRKSVskJYf7xJ751qhmgY9bYfUuRY7W8D0PZVzZKajaFoyZ4gqQ5gbwkFiF2SKqLKkypDWDXFlSKua3LYkpifIDV5cMzdWYv0NDCPPMPY0XiB45niimZ+rmHgVXlAxiTomSc9orJlEU4J8DzhnqTS1MSijBqHEFNMvYdoppp1iB7691AO7oGqKeoB78owoTfCjkEkQMPEDvDBm4kV4QUSUZWSVotJ2iFm0lKahMi2V7cWj5FqSshaLcalJlQgXClWSlYko46t6CO+KBQstcrKqJB60nYWSGMfKaGrXiNVVOwptxCinDabpqF0z4K0/7dNvxEdVJLzo4ov5wd1PCYOfAB58HB7Zw0Tz4J23cdHZp7P/4cex6chjWTjkRDaedgWHXHIjRzzvBk5+yfs4/bmv4tTTt/K5v/viUHg7f+YE/e9ej+2Eex/cyV13P879P4RP3HStFOfKjH6hQzeGUqvhqrZUppbQCy0e9ELXQ7SQHhyrkhKXK43uOgn0alp0v4Cd9dRdM0z6jqJ1ZG1LalriQhMkBaMwx0sKokITF5qosKR1i+qWMIur1IurhHXD/KRiblQyP18yN66ZGylG45pJJMr3+VHMeJzjR4YgnRFEHZORtABBtgcoKSs1yraUqhYmpVlAdwvorsO0nSSAGENphwdeW9KiEKVQLgIPudJDJl7AxA/xwhA/jojzfFDA16SqIteCbWrnsG03MBwNhbFktaXQVhQwQ/zMrqTkJJemXpT3qajpy4JUaZKqIi/zwRJcUVlDaToq0+8+5ZXtxEXaiKClNhKmKuY9CVdNi4qjDz2cL37x//5sET4Gdz34JI/9lzv+G1/6J0456XT2OfxZrD3oMNp9jmTdSb/CIRdfy+HPv5EDt17J3s+8gJX9nsnVb3/fU1w5gmH+ogn+CeC+h+GO7z3OXT94nN+54R3sv65jaWWRfqHFNJrKlKRKJnb5/64ojSI3mtIY6kb+33IlH3y5URSVqzGdo3QNdTcU5mD/Vq2jdJa4NvixwYtyRn7C2MsJs4q0kpMz0w2F6yndAqpfxCyupep6JkHFmvmc+UnNyDeMfCsQUlgzDjSjUUqQKEkKCRxh2BInPXG1RLSnk7Mo1QBSd+imQzdTXDfDtA2VazHOoowlGwozrzRxlovyaFAf+XHMJAwYT4btGaFHEIeSLlGJ8r2oHYWxmLYbpuUZpp2inQicy0HeVlpHWlvSUolWNBk2Z2RDPlKeDyqZgqzWElNTK4qqEoV8XUuvWdVkuSSBCBDvJBHDdUNrYXb3nabrqGzD0myB66/bzuM/hSM9Anznvie458HHfrp++NynP8OhzzqfpYOPx647GL3xmax91ks49KJrOPLSm9nvnKtYfdYLmR14Ekcdezyf+tM/eepkRATFv+j10GNwx51PcPvtP+F3tr+Xg/dZZnl1keliT23lZklVOcBoJUUtrUxlKgotUUJFpShKEXFkuiZKSqKkpNCOzEq/qdpGTt/GopqGpKxF+T7ORCWfVSSqIa8dhWnItCWpNblxUqTaoZqOqusJM83cfMHcqGDsGcahY35imB8r5scZ8/MRfqQIQkOctITJFC9sCfIVvHgPA1FRydBQ6RpjNcpYud6tGfrN6QDQOyptB/+4TMpxXhDEERNflhCMRpL5PvYm+GFMlEngbF7lQ86nXKW667HTJexsCd3N0I1AOqW2VLaVQcy2ZFr60bzKiZNoKErxXkdZJg+nlmGr1KJGKm0rCENVitWjKAZa01DoBm2c6EqNeNqVddi2RVuHUopfvuzFfP/epzSejwJ3PfQk377zRzz6U8fntdfcxD7HPpd1h52KXT2E6f4ncuDZV3D0pTdy5KU3s++572DdKa9g6bDTcUv7cNKznsXffuZvAbnWH975iweuR4HvPwi33g5/+NHf5sj9V1hcnjJd6qmNkp31VUFaizorUzIU5UUpAhhVEWcFRanItCauJFRWFExWbC9Go9oG1TXkRuOHBaNJxsjLGYeKIK2IKkNqO7K6FRRFWSlK05AoCQOrmp5qtkiYW+YnJWNf7/6aG9WsmTfMzResWRMzN1fg+TVeYPDDlnHQMvaW8YI9QElF7UR2VsiSqaoWL7pyDbZfHK7Entr1VLYRpkHtkvxXRGmMN/Sbo4nP/LzEGXphLPrMAdrJdU1hOgrdiDLeOuqmE2C+7ShNS+Wm5FoEC4XtKG2Dahpqp4fspCEELK8GLamkiUhgQ0WpFaU2ZMrsxjvTPJepvlIUg7ZTNw266dFWFFniQO0oyowTjz+O//Olr/zMKXfvo3Drdx/h3gcf3/3rb3r7x9j3+Bey/ojT6TY9g32Pv4Dnv+UT/NJ7PsvxL/4A+577DjY+51dZOfoc3IYjcbNVNp9xEv/4eUEEHnpS5HH/3etx4IHH4I47d/JHH/4gR+w7Y2Gpp5tZjCkoq1ToW1OR1hWZlujHvJZNGrkeBsNKaMm0FNdlXFhy1ZDbnmIIy4gS0XaOvYxJVBHmhkQ1xMoQKUNUSo+Z1A1x3ZCZllwPwL9tqRfXohbWEhVGVEupAPEjv2TsK9aMa0aBYX6iGY1qJr7DCxr8ZIafreLlq/jR0s8XZ6llEs8K2aiRlUP+pbaUtkfZXmwbTq6+0jQyFatakj3iYOg5febHHmvWDDsto5Aoz8SHXuSYrsdOV6iaBcpmSmFaCtdhWpkWywH8z21Dqhsy0+zOZsprIwxV05LVAmXEhdptE4mLSh5EIUFVcSUYZ6EqsjLdnUsp0jmLcS22m+GmIkgpakdtHZVWrFu3lo9/5GO7B5afAD94BL5195N87z6ppsceg7d94C854DmvZO3R59HtdxR7P3Mzz3vDx3jx1Z/k+Muu5YDz3s36U1/P2mMvoz/wBMpmb4xtOW/zGfzrv/07jwH3Pw6P/DeT0U7gx8CdD8Aff/yjHHvwKksrC0wXGpTKyYtBcF1VpErkbGmlKI2A7ZmxKGcptCKpKhKliXJNlBviwhKXjiCtGXsZI68kLjRZbUi1IVE1SSW4ZlCYgf6sJZ670MTKkihNoWpy11D2M8quJ0hFtDwONSPPMD9K5CQONKPIMJqUzI8NY79lEk4J00X8sGEUGEbhnqZ106HbKcpK+FVSDF7xIYGs1I66EZmZdu2g6TSkVUmcR7vpysnEZzQW0fA4CAiSmDDLiAsxt7npEna6TN301E0/WEGm2G4qV3s/Q7mGwjhReNdOMMuiIqsGBqlU5NqR205YLGPJlCWvDZmyZJUhrQyZFoFJrgqyIqWo6kGvqql2Kf2d2FGq4cOmbEPtHNbWvP7XX8n9Dz60uzjvfRxufwBuu0eGlbvv+REvuuJ69nn2y1k6+mL6g05meuDx7HPKizlg69Uc9Nwd7HfBdaw7442sfdZL6A4+g7zbj6pdYXl1kSte8SvcefcD/HAnPPD4nlVQTw6n572Pw5//6ac59qD1LK5MaRd6KlMLhLbrGRlLlJQEUUaSisc/q2sqZ1BOkyoJ3Y3zmjDXeLHCCwq8SG6h3DkK15LbRgiWqiYqNH4uKiUJ0xhqQg2HQ6lkbYztyZopmW3xwppRoJgbV4xGlbBCo4KRp5j4AjONgpqRXzOZWKJ0CT90wwC1h2k9KUXCZlp5UJnSxLlYJWTKs1Smw7biXtTNDGUaudrLnCgN8SJZHTj2AkaTgLHn40URwRC4VWqD6xdw/YzaNSjXUWg7MDRTKtei2qnQqE2HbjvqthdqUwmwHmYlYVYRV5qkktZCWTMUe0dtWgqlSUpFYQZhhMrFa2QbyR+t66FNaamsozLNbnhJCIKOolZsPfM5/Md/SBrcY8A9P4Fv3g3/eZdAS5/7uy9z9NbfYOOpv8b06OfhDjqD7pCz6I9+AWtPfzObLvoge5+/nY1bfosDtr2Vg7ZcQbfPM6mX9kY1LQfvfyC//wd/wY+Aex6Fh/cwuu9EPgiPAP/w9//ESYdvYjpr6BanuFkrUehVSa6FL08LNcTPFGR5OYiKa0qrKKwiSlKCpCRIa8JYTtLMOjKtyY1YZpJKRMaxbglyTZgPWs5dOVWqJh0w6azWZLYnd1PKdkpSOsZezTg0jLya0aRi5DlGY+k3x35BWDSSveTXeL4lipcIkmXGfsMomP18cYZZQZLnlLWkzakhbSxIMoI4I0oFZ9Rtj5su4voFTDOVU04b4iwVnNML5NSceIwnHpNAJvYojUmKAjVcpXUzlca61nKVm0bA99oIG9V0KOfQjcVOZ+hukcJOBwjDicJb1cSZhDIkeSJQijGDQl9RaitLF1Quq05sI2G4tUaZDtP0MsG7Bt126E5A7dp1ZFXNAQccyJ/82V/CcHrd+WP4+g/g63fCf97+E37rfX/KgVuuZuNZb2HxpFfQHr6N6REXsPCsl7F6xlvYeP6NbLxgB/tdtIOtb/wsL37XZzj0jOejlvencCtYt8Sll72Kr3/3Ie57Eu5+RD4E//X1xPD1b//yf3jOUfvSTy3TpZamN9SmksHH1JRWkxWKMMoIo3y4beqBANEUtiZTIgAJs5rEOIrGkTtLqh1JrUlqQ1IbotLgJxY/FaFxopTYNmpRKSVFTapkMMpNR+mmlF1PVFi8pMGLDONAM+8bRhPF2KuZGxXMj1KC2Im1o5jihx1h3DGJl/DjBcbBHq71vCqHhOCC0lQoa1CuJ6sMUZoPQQc5ytSYwbrh+im6EbowLSuCJGbsh4wmARPvqTjtSeATJCFhllPUbqArZ8N07cSQVWuJvdml73Td7k99ZS26k0jG3LRUrqNuO8x0Rt00wzqYYncU4i77gUz4UoxZbaVvrRSZslS6wbgW7Qy2bXfz69WAeZbasry6N+9+z3X8+Ak5wb770E6+eudObv0BfP7vb+O5L9/BPlvfyfqt13DMi3fwzEuuZOHYF9Kf8BqWNr+bdeffzIYLPsSm82/iOa/+FBe/6ZM84/QXkq8cStpsorbLHHzIsfzRn36WB4HvPywi4/9Kbe4C7L/2719i87MOYu1Sy+LKAk3vMK2hagdkQjeEiSKMCqI4Jy7EE1RoPaAYNWlVyxaN2pJZS+5aEtOSKkfRWLmiK02iHWHZEBQdYemEqq5querzXL7nlaicctNQND25WyAsRFgcFWbwohvmPbF0jIKKcaCZBBo/7QmKJfy4J04a4nKKn0wZ7+larwfleKZqkqqkME486+0iuXZizR1WRheqwLSt+L9b4WMzVRIXKV4o1/nY9xmNPebnx4J3JhFBkpEqjZ0tYbsptWskLsY05LpBtR26E8aodMLkKCsmuNJ1FK4lrS3lgEvWTSdMR9NRuZ7CNAOuVw3CW01aabJKlPvFYN6TP+fQTYfrHcZpUWIZeV/d9KjWoZuel77kldx5t/Sdd9z/BF+57TG+dR/8+V9/jdMvvY7Vze9j47nXcvqr/4gzXn49s+NfSnvKG1g8+70sn3szq+d9mOXNH2Dt2W9n4xlXsnDMC8k2Pgu/PYC82Ui/tA9veP0YlC3FAAAgAElEQVRbufvRJ7n3MbjzgZ08svPni/MJ4Btf+3eJpFnqWFpdpp216MagGktpHZl2EmmYydqXOK/JakemDKWud3PsZdOhOhleqtkymZkSFU4Ks6wpnSOpHVHdkLoZcdlJAJt2EpU4fG+jQZmUG0tmGopmRlSK8COqDKPIMvIso8BIr+k75ieWkWeYRKLl9PwZod/L0oOwYRLt4VrXA61X2W73FbsLLyxcT16bQeARkBYZymhsP5Up2zqR/FeFrBIMQ4GURrIN2Is9/CTGi1LCPEN10hqYth2YoZbK9YKTDfKtylnpIdtWjHDtDNXNxHtkWmGtmnYo4HbANRtJNS5KCt2QVIa0VBImOywirY2lNOI1Us0U1QjgLz3oFN0siq6gachVybNPOoF/+bKsJrzjnsf58jd+wm0PwR995tucdOmNbDjnOla3vIN9N7+BDc9+Oe64VzA77TdZ2vJ+1m67idXzPsrSlu3MTr+a/qTXMj36Mtwhm9EHnM7sGWfR7X04p5+5ma987TZ+Atz5ENz98E4e+anTc9dJ+q1bv8F5Jx/B0tKMpbWL2MairIhj4lSckYkS12VaGKK8JilrCUQbdhSl2pC7FtUtUnaL1LMlSteTqIakckR5LQiJbkm0I22mw8lqyMzQTtWWVMkJm+/qP7Umdz1h0eBnjrh2+FnPKHB4iSUqOsZhy9y4Z27SMA6nTIIZvr8Wf9wzHuXMe4ZRtAfhh+latJVUYzMUSFpmBGlEmBciwaorwmTY9aNy6sai2x7T9gOrUBLlBWGWSHGOx4wmY8a+rG+ZhBF+kpDVhrpboHadXL1GilTZZoCpWko3FKwT9ZJpZ6imozSOynWopqduh1N2KMzCSHxKVmn5uW6G4FhDpVtKpSmUJa8dWS0wVelaTNsLUtEuULsF6qZDuYaszDlw/0386Sf/mCeB7977BF/66qPc9kP447/9Fsdccj0btt3Ayllvozv2V3BHPB973CtYOP0q1p9/A/tf+nvs94JPsP68HSyc/jb6U95I+8yX0Bx2PutOeCFnvvJaTrjocvY/9Bg+8YeyUvDex+CO+3b+TP+5S3D8vTtu46IzjmN5ZSZ5SZ1DW0VWDtvXChkaZUfToFjPK8KkJCmNwEeVsEJ501O0U1TfkzcdSe1IKktUGJK6JXU9sWmIa0esLNlQoEmthyTrp+LXBeuuSUxDUDjCUvpWL2kYR1PCaokg6xhFLXP+jLmJY+S1BMkiYbDIZN4xGpWMfPEX/Vxx2sZKVlLjBrVLS1YpgiRkEnr4cSBZ7JWkjyVFTm3ldJOHa8lVNeBgkn3khwGTwGPie6LDjCOCJCctCkorRVeajsJ0KDcIQKyclHW3gGqnKGcHbLMf4CU72D0WqZsZteuGvY4ils2UoTTNULQiMhbjV0NeS8EWtiWvHbmWola2HZyYvay8aXpq15AVJdOu5e1vvYoHHnmCex+Bf//249zxI/jUF77KEee/kw3btrO8+Vra419Ne8xLaJ71CtaedRUnXP5nvPK37+Gid97CfhfdwOIZv8nsOb9Be9zLyA/cRnvYNk56wW9w/LmXsbj+AK584zt49HEJ7/ruAzu5/d6d/PDxp4ahx4E7v3c7l249nrVrZyytW6BdaDCdHiwulqgSO3RpDLky5IPwOEwqolzhR4qwlGCL3DTkriNzUoBhJR6eIDVktpOUD9sQ6gY/1WS6I6mk8OJCE6Si7RSAvpYtcErjF5ZYt3JyFi1hucwkWWLkW8ZRy5zfMDfSjMYKL2qZBC2jccPcpGHec0z8PZycrpOr0jQtppFtDJVrSMqcMIkZjceMvZHI14p8yGLXVGZIp+vsEPClJGo7jWTPUBwy9kV/KbBSJinHVY1qezkdbfNU4IKVU0x3AidV1ghD1E2pmhbVDP/OIdRWuVYy3wfjXWl6Sj0wTU1PaRsJrlWWrJZ+U7kphZLwr0K5ASYbxNWuQzk5obOyIitSnn/xJdx6x73c9wT8591Pcs+T8IWv/ICXXPUZjn7xR1m7+RraU96MO+6VTE96Feu2vJszXvc53vtXO3n9R77NYS+4iYXTrqY78bV0J1yOOfxi6oPOpNvvmdRrD6Ds17Pl7Av52je/N4DyO7n9nie460cCzu/COn9wz/d52YWns/f6JdZtXIfrHXXjKJuGTFniQkK58roest0rCmvkmaQlYVqS6UHuqBty2xGVHV5sCPIGP7b4iZbTU4nzwc8sYSnXfFg2hLnGjwr8pCDIa/ysxksrJnFNUGi83BIWLWHVEttFIrWIF/cCxnuGNRPDmpEWED7QjCciOp73LSNf7Bw/V5xt12PbBts2NJ1YGJrpIlXTEJcVfpQwNy8Zml4YDOGwUmTaaWwngHdZK5LBjSmMkYcfBHhhwCQM8ZKIMA1JqwrdzzDTReq2GSRc7YBvtsJ7a1kUqxtH3fWotqduu6GQHXVjRHDrxNtUmG5Q7UtMeG3dgG0OGs/akeuGqpZpPK93ZSwNMkHbSe/pOgrjyGtDnBc885hn8rl/+BL3A7feC3c9Bl/6zuNs/9SPeN7VX2TdlveweNqb6E58Ff0pr2dl83s56JLfZvNrPs2zL/8Ee2/7ANMz3ok78TXYY19Bc9QLsIeeS7LxeOK1h1GvHMxhR5/Cn/3FF3gSwTTv+uFOvv39ndz7qBTmY8D3772Plz//XDasW2JlwyrNrMV0DdUgYMmqmjgTXr00NXkjE3lcCHQU50NAl3WoRlJAglRLxlGqSUtLpjWJNkSqJdEtUWkloCutCdJ6iE+sCDJFkNX4cckkyJnEBj83jGODlzhC5fCqHj9rGYeauXHJ/MQy57fMeQ1zo5K5Ucl4UuIllnlPMR845vY0EBlrh7CrdihQh+1mqKalMI5EOcI0ZzQJGfshYRYTxhFxmlDWBZXVKGup9NADJaEwRqEEIkwin0no40VS2HFRUZgW0y9KcTnpISuj5H2soTQG1TTSD3dTzHRBTvVGVtHUthFCoJ1S2SmFFsty3Qw8vbbURgpxVwBEpvRT17tu5ce1YIG1aTFDFE9pLZUTkmF1dYWP/c4fcPcTcOs98N1H4B9vuY8rP/D3nHr5H7ByzvUsnHE17cmvpTnlTSyc8U5WztnB2m03sv68D7B22w6WznwnC6f+JtNT30J//K/QHHkR9qBnk244mmrtwWw8+Biu2/EJfjL0l/c/Ct/+/k5uv/tJHhiCve6+/yGueMkFbFi3wNLaZZppg5vtQiwslTNUVgTA2eCYTEpZTOAPRZgN3qK6cySF2HejTEvGUqUpdEVuDbEWD3qsGsJME2clUakI83ooVE1Y1IS5JNX5mWIcVsx7UrRBNhRqahh5JWvmc0YTzWhimPNKnj5fsGauZDROGXkZc5OceV/teSASK4URvG9XIlvbS3HaZnd6RpSVTHyZxv0oIkxiWdxqnWgHd/G4ZUKURWKrSCMmkY8XhZJ2nIZEhcBKqhEoqHQdVdtTtS11Nxv87Y38t5th2hmmExux6eTkLIcsJ+06WU1jHaVuqF2PbmeoZgHd9FKcw6YNEd46MtWIb0k3VFqmdd20uEFULQSAE1JAKd765rfyvR89wbfu28ldP4FPfeFrHLXtajac8wGWzr2J6VnvpzvtKmanXcXy2e9l4ZwdLJ57I8vn3sDa826iP/ta1p13Paf9xt9x5uv+lA3P/iXcM84g33Qc1eqhTDc8g1e99mru/bGI6B4FvvcgfOP2ndx+t+R13vvjR3jDK17A+tUFltev0i0v0Cx22IVdhkEJTUhVRZzXJIUizks8P8eLCuJSUzZy0mbVkMsZ5PhxSZBpwnQYboZwtTCvpRizirCoh617higTS3CUV4R5RZBX+EnB2M8ZhaV8EDJLUMr1PvZr5uZz5scFk9AwN1GsGazC86OUNXMRc6OMOa9ifk8LC8JE0jriPCNThtp2Qx/aogdopTSazDjCvGASRkwC2aGeVTm1G/LWO5n0s6okyhPCPCfIZMdlmEWDIS4iTCSIS8Sui1KkbUfddcPfZ7GdQ3c9dTsbQh1mcoK2jWyVqysKNfS97VTS8Vy7eyBSTUdl3MBiDYtm65qslom9aqZDWrLdbXpzbYttGmxrJVpRN8RpyvPO38pXv3MPt94L33sY/vzzt3DA5ney7pzrWD1/B+u37eDAF36C4y7/JPtechP95uvpN29ntvVGVrbdxHTrTWy68GYuu+Zf+dUb/5VDz30t9YGnU+17EmrtYWT9fpx8xnP551tuh6HHvP9x+M87d/L125/g9nvhuw88wpW/+iLWr85Y2rCObnFKs9jSzBp0J2EKcVYSJZloNnPZN+THijCVpVeFaciNJUwVfiynapAqSfkoxVacKEtYiS89LA1+pgkzQ6I0idLEWS2SxazCTxRBWuDHMeMgZhJX+KkhLAyptiSVZRLUzI9L5r2akWeYmwj2OfYFB50fG+bGNU8fZcztaSCKhizMMA5J8pzKaEyj0UPYqm4GHHHAuuK8HAxtEXEpEYe7rtO8trL6OM8I80xy4jNRygeJmOG8QAxqhRlEqtaKrtA1lM5RNaL31F1D3faYbordNbR1g5231pL1bhuMm8qkbwV1kEFKemBlxLpR1jWFqSWyRXeUphcfU+1EddX0tNMe1/WYwcRX2YY4TTjm8IP5/D/dwm0Pwh0/hL/6wi0cds7VbDjnGlbP38HeF32U5777G7ztk49w9uv+hNlZ72F29vUsbbuZlW0fZOWcG1m35b0cfen1nPSi97F68uXoZ5xHuvdJeAuHEzSb2Pfg4/jY7/9PiUUces/vPrCT/7j1x/zHtx/hm9/5EW9+9UtZv37G0sa96ZYWaBc6mpl8z1KlSZUItJOsIEwLUSmVoreMS02uxcuVVpo4VwIv5ZZEW9lBpA1B1TJJHFElawZjZQkLoTTjajgx4wI/qfCTiiApmYQZkyAhzEui4ZTNtCEzDWFhmPcVc55hzpsxN2rxE0dctuLOHDvmxoY1E80av/v54ozzQuIFs2RQuhSyT72qUM7KYGGnu1XQWW0kLzyJifKcpNSDyr2RqVg3wuGmGWEmJ6gXhDJMDTBTkMakqqZyMuwUxspQZS1V42T4cQbTNrjZAm7ay0nedIPvxw7pHS3KyAdIdiUN133jUANjVJlGsMu6GnI83QAjCa+vdCvxNG2H7afUThRTylqyPGVh1vKhj/wB37pfxB9/8/e3cPg5b2H5rHezev7N7H3xR9h65d9yxU1f5ZRf+RizM9/D0pZrWb7wQyxv+zArm29g9ex3s/DsN+KOuwJ37K/SHPk86gO3Uux7GunKEbRLm3jDG97D/Y9J3/nY0Ht+7duP8KWvPsS//Nt3efMVL2fvDUssb9xAt7KM7Rp0I8RCVtWDtHBIjM4GaVte7Q49q6z8flrWRLH0m3FlCAtNWkvxBYVjkhj8ROGnNV6iRQaX1OIdyhReWOAnGUFREuQVkzBnEoj6LCkLEZSYlkw7Mt0S5S3zY83cfMuakcVLJGh2NNbMjRRr5ivWjDVzkz3Ql6UWIUWUxsRpSFIkEmFYDBYAVcn1Z5thuJCdNUEcS3BCnovavbYy3FiZgqM8I8pTgkSU8t7QCniBJxN/kZNrO1iDO4lWafpBKdQOomCL6XpcP8P2PbUTlX6prRSmbTGNhI2ZppecJ9sIw+QE61TDJF4Mhq/KWGrnhLItawkB042coN0CtlvcLQ2sTUNd17z2Na/jltse4evf2clf/u03OOKCd7Jw5jWsbtvBpos/yIHPvZH9zruWla3Xs3DOdha3bWf5ot9m5YLfYemcm1nZfA2zM96GO+VNuGddTn/MZSwe/zKOuuTdHHPB6zHrj2Dr+S/l69/9IU8i+ObDO+H2e3fypa/9mM9//l94wytfxD4bllhev0q7tITtO5RxqGbQ11aDyHgQZafaCPwTysrqwog7M80rokh2DMXKEmaWIDP46SD6yLR4fsKacWTE8xNXhIUiLDSTqGQSFQRpjpfmjPyMSZjhJzlRVgyaUEdSGbK6IS4aJp5mfmSZG2vmJ4r5iRFHpm9FKT+umfPNzxenKH9mQwhpQhAHhFlMUqSSz5hnJIVsYZPiNCSVwU8EMooGf0+uDLqdYmxDpTWpKobiDBj73lCgg+98lyeoqIQhaqeUTujMXXijOCkNuhvSQQbLiG5kACq0cPO1E67ctN1utkk1PZVtqZpWtKO2ozTdU+u7tQQ9VEbS7irboRpJAXHTmViIhx2geanYetYZ/MM/38otd8Cffe6bHHvR21i75TpWz7uZddt2sHLujUzPvp5+8w3MztnO6vk3c8Bln+D4V/8Dz3zFX7Bh67tYe9bbWDz9N2mPfwXd0S9k+aSXc+blH+Ti12xn5aBncehRp/H5L96yG9v8MXDXj+Grtz/JF/7Xrbzu5S9j04YVVjasp19Zi11cQLVSnKU2lLYWL5VSVFaTVIYw04SpyAxTLW6CrKwkajutiSpJjUuUISztEHdoGMeaUaCYpJYoF+Ddz2r8TDOJNZNIMQ5KRn7GvJcyjgr8rCLKimHRlhkia6ycvLFl5Dvm5jXzE8fY35XhqSWmJjb4+R6u9XrXdG66IR2jHHZTBhKulcuuoTAVH3o+wDNRluAFIWGSDHHbJaURStC2HVldExWleIwCWYY1CQN53yEpLspzMm0w/ZKcANpSNTIcKSd8uHDvU1SzK2dJfi8fBB2VNShbywOqLdWAU+aqHijPXX75TujLqpbBr2nFxGfklNSDZcS0A/PV9NSuJc0rDj5gX/7wTz7Dv90Bf/WFOzj1sveyz0U3sc/FN7F+23aWzrmR/uwbaM6+nqVt29lw4Qc59Q1/z9v/Ct78h/dz+PO3Mz3tKmanX8305NfRHvNi2iMvZtPJl3HQc16A3XgMK5uOYscHP8Fjw7X+yDAY3XYf/PMtD/KW172avdcusrJ+A7OVddhZj+7FVVppSQUsdm3NUJowq/GiijjNxWCoNXlVE6UlXlSIgimrxSNUGdHxVjVBrpkkssLaT2pRIKlasvqLWtI/8opxWDDyUubGCWvGKV5aEBWyTzPVhqRuCOKKsVcwiWrmPbFrTMIGL54xDhrmRjXz41YS6EK9h2u9VhIHaFuJaLGyY1KclZKRGSYRwWD1TatKNgIPMjk/iuXPpDlpZUTW1rSSsaQMYRrjhR6jscfYE1FyEAdDwUcklUYPwV6l66gaKb5K14MgpR38RMKlV06EtspY7EA36ka0qNp1VLvi/SpNUUkQhLIG006p3IyiFqmfbge7sHVDIc6o7JTKiNKpdj3GOcpa07YzfuvdN/Kvtz3G5//3HfzKW/+AF193C89915fZ76LrWdhyA+2Wm5huuZG159/I6kU3c8KvfZqr/uh+Xveh/+Dgi3dgTruG5rR3057yZuwxv4w94hLKg7ZS7H86+fpjcWsP59euuJrvP/w4TwwF+tBOuPNH8JVvPsS7rnoDB+69xNLqKgvLy7hpj24d9fDhrF2Nasyw0qUiLkrR6hY5uSooVEmuhG/3whw/KAizinA4ObNa2CQ/V0SlIsgqgkzWQGa1JKtEaYEfFwRZySSumAQZYz9hfhLjJ7KtL8oL4eG1nLgjf7BsTDRz41qWGMQdo6Bj3m9ZM2lZM67Za03+88VZqZraNJTKUNYNysj1mCvpydLh9PPCYHdicZgkeFHMOAwYexLuGsRSnMKZu4HbNkRpSpgEeKGP53t4/gQ/8oY8pYikUiIi6RaomxnKioi5VGow/wsHX5oO1Qg5oJxI4OxgTNPtgM820rumtSVTclpWxg1K/x7XL6KbGaVu5NeNQw124cpOUU4w0spKD2u6lto6CqV48S//Kv/7aw/zj7c8zJve/1e85X/cwRv/xz0ccsnN9Gd9gP6cm1jYsp2lbTeyesEONl70YY649CMcfsl21p3zAWZbtjPbch39s9+EfublVEe8hOrQ51EeuBW16TiafY7j/Euv5JbvPsTjA975MCJE/s/bH+T6d72F/fdey8rqCtPlBUzr5PvQiLVXtQbVGCqrB63DsC2vEmdmnFckleQfeV6Bn1aEaUGQVkM2fCWuVlUTVxV+nOMnuYT4lhlJVRIVBV5U4EUlQVbhJzl+mBGkBXEp6SJRURBm5e6c+bGnGQfNU1Rl2DLndcyHM9ZMLHuNFE97espeT5vfQ3HaRh6itpRKLBm1HdLmdIMybrgOcvwoIojCoTeN8GOBhjzPI4gTktKSK+kHq6EvTMpy9wICP/LxQp8glrCvMJWrvajV4FOaDj2hDCxFXQ+8e0tppgM96aS37abDaemo3a4haJe+0w2muEFQMhAFAtjLNF7ZXRN/R2U6Cj2kkDRTaieeettL6G1WZJx04on8zT/cylfugNe97UM85yXX8+zLf5f1593AdMsO+s030m++nsVzd7Du/A+ysu0mlrd8gHXbrmP1wptZ3raD9efv4LAX/R6Hv/DDTE/6ddSRl1Efcg71gSdjNh3PCWf+Mp//8nd2w0kPA/c9Ad/83hN86P3v4xmbllleWaabTalbS9UY6r4f9LANqjGURlYxpnUlM8MuoXCmBQ4q64EjLwmTkjCuhJrM5MQMixo/rfDiSnrJOJd0uSKX7M6sxIsLwkyGoiArCQuJRhQhslztu3LpZf+6w49bxlHD/MQy70+Z96asGdU8fb5gr718nran4pSHsCAKdyc0nnGNGM8aAbgrK16eOC8I01AgonRYS+37TDyfIJLVgGUtmeTGaqrB+RemKWEaCpQUDYkg4dDTZrKxYde0ntVaRMG2l2m+kS3GlWmHqbrFdIuDaHkYhlw7BHl16FY2z+3KdRLmqEV3wr3nw6lZDG5MMfcNA5Rt0U5+blyHawSGSqua9evX8eGP/xHfvBde/57fZ+mkK1nZei0LW29guvkGFrfuYPX8j7Dxoo+x8YIdrJyzncXN17P+vOvZcOFNrGy7kf2f/3Fecv33eO3H7+eIS67BHnkp7ojzqQ54NsXq0Wx8xsl8+Hc/zSM/dXI+sBO+90P4/Q9/jKMP2sDy6grTBUmaM71DdU7UWY1GGUVZl+SqJNeyaCAazIpJVRNrQ1hWeFFOVBmSoiZMFHFRSSZSLte5n9d4ScXYz5mEOUGay2aNoiTKBULyUoUX5/hZLtBSKiuAREanRIisNEFSM4k0XuQY+R2jcIqXL+EVywIxjUv22stjrzXBzxen6xdpZwu0U1lO4NopTT+jmS7j+kXZHtzNZMmA1uSqJMozgkiyM71A/Op+GJHmKaUqUc5iho3DWaVIimJ3SnEQBYwDn7EvluIwk91D6aDCL11PZnpRGRknsJIb7MntDNtNBSxve7F2NB11Mx3U+zNUO8N0C8Ni1opil3u07YeMpm63sFq7fggxE2+TGRip2kqL4NrZ4CsSFuyK1/0GX7/rUa7/6N+yfMqbmJ71PmZnvY/ZlhvY++KPcPZbv8Iv3fhdTnjln7Cy9X0sbLmB1fM/yIbzt7O85Xo2XXAT573l8/zS+/4Ph134W/TP/GWaoy6l2v8s4tVjaTYcwa+95r3c9dBOfjIU5/074Xs/gr/+i09x/GGbWF67ysLaFdqlGWbWohqDsloiEU1NWZdDfynDTFzkgzVYERQKPx0A9MyIn6ioiDOhOb1EESQFfqqYRNJTelGOn+fDstaKKK+IK4WfK6EuoxwvzokK+QBkWvKu0koNm+IUXmLwY8vcyLLGaxjHPfNBw5pRznxY8fRRzl5r0j2dnEvYtsf1Ha7vafoF2tkibrow/Lps1aibGcoJNFNZS6YqwizDC1NGvhRekqXklaI0dmB/WnJthkZ5WH+dhIy98WCCCwjTePjKyJSj6hbJrPDfdSubPJRpBvxTWg7tWhniGhErl7YdwminuzWZklwypIjswlCtKP7V8D7GycoX7VoqO0O3CwMsJdO77RfR3ZRcOeKi5pxtF/JPX72f3/vUV9h06hvpTn0b0zPfy8o5N7H/836fyz90Nx/+J3jRO/+e1S3vYWHrdtae/1HWXfgR1p77QdaecxObzr+Bfc99D7OTfwN97K9jjnwJ9UHnkq8/lmrtUZx97iv50q1389gAJ933JNz5GPzd5/8Xzzn6QFZW17G0fj3t4gwzlWz9yhm004O9uxhYPyWJK6V88OOqJhiWYIWZEh48qQcBcTVc3SVhLi5XLyyZhDljP2MU5sIAlRJ7GBQVfjbw6mFBkEqPKf522RyX1op40JKOPY0XNoyDhjUTPVzlEU972oS99prDizLmRnvCOVvp3epBneT6qZyivUQj2m6K7RYkO74dHqBzVLoeTsRsd3BXsisjsq7FattOpXj0UxNkkIZ4kcdoMmESBqK4T2OivBADWjOlcrK3UTnRfSorsrrKDYG2tkE7YXPKoa+0regBzGAxlqneDtSlGeJX+qE4W9nyVpuhv3YoIwPUruJXVnpbPUjzwrzksMOP5lN/903+8ovf5ZAtVzE9/R30Z13D0pYb2Xjhb3PCr/0NL3jHP3HMiz/KwpZrWTxnByvnf4S1F35cAPmtN7Nw1jX0z3kb+oQ3UR33eprjfo3V017HhtNeidnvVA4+dht/9tl/4yfAQ8PJeffj8A9f/BJnHH8Ey6srLK6u4KYNurfiI9I1pZFIoawshSgpjOCOZU5alRImW8nmjDgvCXNFXElgQlIIPOTHcoXHpfSgXiTXup9WBGlJUJakRujNIC8ZBymTICHKCincysjCCS3TephrcXJmjWTHFz2jqOXpa3Ke/vSUvfYKedrT5nn6mhhvT7HbpnUSNqAtygwrURrhbNWwpEC3M0mea6eYTibkUguXGxcFYRzjhdGwAjCjqpW8bzd7iq2xlrQsCNMAL/YlMjEI8YcVgtJ7SvRzaTRFlcuQ5jrJaRqGl0JLML8s2+oHhbxAT5V21O0iqlumtL0UoFbDaplBkGxa6TFdjzIt5U+p4mvXDanOUvC67TC9RAbGRcnS2nV8/A96zncAACAASURBVBP/k3+85T5OuORdLJ71Troz30l/1rUsnXsTa8+9gZWt72e6+UbaLduZbd3B6oW/w6bn/i4bLvw4i1tvZHr2dcxOfxfNCVeijnsd/clv4uRXfZKL3/pp9j3hecz2OY5rtn+SB2D3191PwP/98q2cd/pJLCwvMV1ZwHRWhiIrW1DyQdySV+VT12qeS3GqSoqzVASxMDlRpYc9QVoy/vMKPykJ8pIgzwnTnEmQ4MWCX4ZFiV9WRAMeGuU54yDCi2KCRPS9kilQkdayRiYqDLFyRHWPXy6Il2ikePpcxdPXSHHutZfP0+drRsme9JzDuuraSLB/bXdJyoZsx6qW2Ophc1thNJURGV1SVuIfT1LGXogfp5IgoSqJ2O5m2Kn0rbWtyaqCaNhZNAk8Rt6ESSgnpx/HhFlBbjRV20h0tKpEsdQIQVAOIV+67am7Ht2KSa00TnSauyb0wfpRGTtM6x2FaakbYZqEP+9RjRRoZafU7bLYP9opqp1imgbbi6ClbqYU2mCd4x3XbOdfb3uIrS+9noXT34Z79lV0p72T2ZbtLGy5kYUtN7B4zg7arTfRb/0gh7/0r3nJjd/h4t/632zYdj3Ts69ndub7sCdeiT7u1fQnvpajLt3B2b/6++xz4mXYDcfwyte+l+/8eCc/Gk7Pe3bCLd/8Af9fe+/9pHd5n/tvfcqn916ez1N2V0I0AwZMFyBAqK92tZIAA6aaYoqNTRcG0TsCSQiJ6sTxIU7iSXOc8s2xU/wdJ84cJ3HqmSQ+KcdJHCdOYuekvM4P73sXZqI/4PwQzTyDkRGWV/fe97tc1+u6anETzaBPf3ZI3pSEZa64qcv23wgvktmm4fhYfoATyseNIpmcuK40N2GE7gtS2/RDSS/xfLpuiOZ4aI5Dx3TpmIEc8tjHCgLMKMIIAnTHpd2x6Bo2HdOVxiuMxMoTyYRAtyPZMHklLbvPZLtgYtJnYkp0nWNjXcbHuoxPBUzqR90QlWRFTaY63zgrVVcrc0o3SlVxLaFJskv35PCGAabjoNkOHU2nYy4jaCRWUFaPihSS50RpvEIJ6ehdOobcoF3LlDgX21qxAAd5QZBnkvle1/L05r2V2zhIc6F2ZIUSdyxPF2rVdUuNGqSloBvjHD/tEebKeZnGK6VMWvSUwU1q1qQSX36ci8cpLfrEeYPnR9xy271848/+hevvO8Kq+Sc5/fq3Ofmqw8wsHmCw+JrMMxcP0lt8neHSG1x8189z4Cvw0pd+wDnXvU2x+UXq+f2UGx6juOAeqgs+Tm/tx2jOuYHi9MsoTljP/O7b+cYf/w0/AP4B+Ov/gD/41t9y69UL9Hq52IMHotwKMwkncEMZsntxoFDlHlbgrSAo7UgG6qZCmZuBjIBMX3xhum2j2y5dy6Vj++iei+5JJ266Dm7k4Ma+bP0cKec6ukVHd9AdF911ZSrgh5K8odaZuhXSMTOmtYyJSZfxMZ3xCYuxcYOxsRZj4xoT7YzW0Qxuaa6Q25nEvMRFqbSQ+YqwV+AEscSx+L6AYNXTYboeuiVD+Y6mCxY7kETfOC9J34ehCRMxw5mOgWaKAa6jvy9C0HEwA1kvBkoVL6lrPdW1L1spSkUIKYXzXvZIykamC72RHMCsIi76gqZOIskQTwrcpMZPS6I0leCsqpbbtGykxi1KVfdWRGWfMG+kvi162F7Ixo2b+bXf/ivufvZdzrruMPf+yHf45Ot/wilXHqG3bT/14ms0O16j2fEmw6UjnHzND3P5o1/lhmd/g1Ov+SF62/bTzL9Ktek58nX3ka+9k+zsm0g+dDXpB5fIT7yU89ZfxRd/9ff5Z/Ws/8W/wx9++/9w96030gxqmpkhZSMlVpAmuHGoEkV8vNDHCWQAbweeAHgVhNdyHWl8XF+6b19dOL4INzTHRXdctCDECAKx3FgWum1juSZ2IAsYw7LRTFuefdPF8Hx0dSlZfiArzFBWnR3dFwJIN2ZiwmJ8bIqx8WkmJkzGx1qMTzq07RItOAplrmyGwqcsCondU1sX2VlnojZKc1HDOw5e6BMmsQhcfWFAmq6HZloyHjJ0bN/Bi0LiPKccDCn6I7FiJIImtDwHwxJnZ1ft3qWpEga8GwZKjS4g2KTsESgRcVzUEmyQVERZQ1JILRzn8kmKWukxKwlZKGuVECKyuiApxEyXF6RlQVKVioAnZUKomiypaftKTJIS5ym2H3DCCSfwU7/wNZ4+/Aucd+VTfOqNP+WeI9/i1Ctfo54/QL14hN6O16kXDjHaeZjVl7/J7M7DrN51hNWXv8XM0mFGO16l2fIs9fo9VOs+SX7WDSQfuor4pCXyU+Y57dIb+OwXv8731OH838Cf/hPsve8u+r2K3mhENeiT1koIHkt6hpdE4pQNhGNq+aE861GgoshdTM8Tk5rjY6twW9N10B2JdNRcF8310WyPjmnTNhy6hoXuSPmmGTaG7aDpNq2ORcdy0GwXzXHQPU9So71Advt2SkuTgNbJaY+xsbZ8xttMjBtMTtm0rAI96WEkRzuc/RmKqqGoKuGmq7WdwPClU5YtkWLzRL6AFOJMahVPRgkdXadjGhJm5Vi4kS84mfI9tU+S1/hRhONLfKDuWHQMg5YmqcFdVX/avkNcCQUuSHKivFY1pYiD47JR68YeoXqKo0xQ21FaqPVrihcXK0P5aBn4pXzvcZaTFYWakQoBJKsrorJHmAlkLC4VqjFOiAohKFdFzuE3foS3Pv9VTtp8N6dduZ8zrtrPqoUXaBYOMNp5mOHuw9Tb99Pf8Qajyz7DaLcM4Wd2HmJ292scd+U7rL/7/2P7p7/CiUtPUp19DenpV5Kdupv8g/PMfWgrj+/7b3z736Xm/A7w7f+AAy88y+pBRTMaUPb7JHVJkEvO/DJ/yg2996WQyDf6cn8grCNfxVjLutH2fUzHwXRsDMem67h0HZeOLZ+2btPRLTTTRrdsWUc7Ph3DoWM66I6PbosOw/A8TM/H9D00J0JzU9paxFQ7YmLCYWysw8SkxviExvi4TktPMOMGtz+DmR/tcPYGVHWPoszleS/7ZJXcGEEsyO2kKAS7Fwqk1Qk9aYYCqS9026bVUcIOQ2zBlmtLwpiit4nmUkY1XqiY8oGH7kjYwXRbDeZV5robxyL0SCUZV8QYlVKuN6rpqQiXMTJ5KdqATOpELy0I0lqG83lDUg6JS2E1pXVP/EdpKvPMsiZKE+XsLIiyWA5urmAPSSGqniQjCHweeOhx3v3Zb3Da4iP0Nz7CcPPjjBZfoVl8lZndhzn5oz/OGbf+FKsvf5v+0hH6i68xWDzIaOcRRjuPcNyHP8M1L/4xj/3EP3PRzW9Snn0t+VnXUZ55Jfkp85THX8LS1ffyzb/8Ht8H/lbdnm8deZMT53r0hg3loCGucoIskZo6yUVwHIW4UYgTuNiBRItLgK5w9SWJxJe/9z05UL6P4TpopkXLcFZuzLbp0tJMWrpJ15JVs6mQ55rtoFnqcDoButrV2yovQHc8DDem1faYnA6YnPQYH7OYmHaZnLKYnLbo2BlWXBP3h4T9o4VkVTVp3ZPOumrIezPkvZG6tVL8MBSRbxrjeELTdXxfYFFhjOmH6LYpfKS2Rruj0zXFpenGEVEpBOOV4XlVE8QRpmtieTamIzv6jq5LjpFpS8BW4KuAg1rRRSrVvDQkpRjh3hvAq/FWKh29NDaNRCbmtWx/6pHkvS9L7/IecZIrJKOo4sOyJCkLObBFQVoVKz55XzWIpm2zY/dV/OjP/xEXXnuQ3oZHGGx5gsHCy/R3vMqxV73NDQe/xf5f+Td27P0VRouvMFg8zNzOw8zuOsJg19vM7X6dc2/6HLse/BlO2fUsxXk3k51zM8WZ15J+cJH8pK2cdel1/NJv/M+Vw/k3wOff/TFOWTOkGQ7ojYYkleB7vCTDTTPcSFaXMlLyhPzsvU+lHqq0Z9XU2oHUn4YXYPkuXdOkbdl0TJuOYdHRTNqaSUszRXUUeCvPf9e00W25RQ03QvNiNDdQCwBPNUwu0y2bySmb8QmXsXGHqZbDdNujpaeYcY1TDPF7Q+LB0eacy8qeoiGv+2T1gLQekJQNaVnJrjYMRUzgC+radH21rpJ5luV5dHWTVldjaqpDu9tVcrhABQMUqsGQbCM/jjFdlQhsG+iWtpJh1LVMNFPHdG3cOBelUCr7cHGIygYnLgQpEyhSR1I0hFmFk+QybM97+Fkpzc/ygS2Xt0qlmmdW+EqKt/zfx2Ula8yiIK8L8mZAVvYIkwwnStBtj9PPOIs33v0yS3e+Sf/ST9NsfoL+tmfpbd/PMVcc4fp9v8trv/yv3PD0V5jbcZDewhFmlg4z3Pk6g6UjzCy9zuzCfgYbHqO8+AGytR+nOP9OinNuJjrtSqITt3Hc2Uu88eO/wt+/b975s1/6EmecMMNwZpb+3CqSqpa4wOWaU9WWttqD276nmqNgJf3E9j21MZLUkuXRkumpqYtpShduOLQ1U3KlDFPqTmVQ1NVzr1uuEn+E6H6M6UscofiJhCnf0VymOx4T0x4TExbTLYuptkfXqTDTBqeZw+vP4lZHmXMWKwLbHkUtgaVFMyN/KHWjbL9CHF6eldme3J5uGErEdRBIV2eZtDtCmdNMlRwcqdjAtCAu+yTNED+TiGSJwzbQTHnS25pB19LRbE1CWsNYeEpphhdFoqAqZWQkB65SmxyZqcbFkDDrE+Z9AkWfC5KCOCsV2aORTZM6nKmCNASZDPijXFwBedWjqGuyuiKtG9JyqHj4GaYXMZxdzSPPHOb6+w4zs3EPzeYnqLc8Qzn/CsMdr/HBa95h/W3vcupVh+jveJ3hrrfFw77zdQY7DjJaPMRo4RC9Tc9RXPIQ6QUfp1z3ST6w60XW3vQ2qy64jubES7n/yc/wrX+VmvOvgV/+/7/G+aeuYTgaMpybIa5KCWUNBLkt0dXCW5UaM8T25Al3Ahkl2aqcMgNRGhmeh+b60uzYDi3doq1ZtHSblm7T1mQSo5mOqi1dNMum1dXVgXXRXBGDmL6sOGXztPyqhlJ3tjympkwmpnTGxy06VokRVFh5D7uuMfL6KDVnXYmBrBb/TFYPyZshRb+haAZKZ1kSFTlekqhBr2qOlLHKDiREdVka19F0OpqG7liYfogby/Ob9HrkgxFJkeF4LmbgY/o+umXQ6naF72lq6KZkaFq+txJs4CWCzE7qmrho5BnOxGsu31xSW4ZKVRSlMrONs1LJ5NRhVkKStJJRTFyIftWPC6KiIS7qFU1BWpVkRakUWhV+XmOHKUGS89Hb7+amhw6zastDDDc/QX/LU/TnX6S/cIhm8VWqrfuptx9isPMdZi97mxOu+gxnfuyLnHbjjzC74yD9hSNUW16kuuRB0rV3Uq/7BOfc8DYfffHrnL10D+mq87jixsf45t/+G98Fvg185bd+l4vP+QBNndMb9ojLnCBTCO4owY3SlZvSXjmMHs5y4l0gA3rLk7re8F0015FO25FnumPbdC2LjmXTVh25ZrnyVNsumuXQ0aWMkw2fg+YIpsZwfcwgwQ5SJRTx6JgSWjDd9pmYNBkfazM+YdN1ejhxHztKcNIUqzjK4azqmrIZkPUkUjBvZiWGRe3Yi6avvOupMk9F8lGH1EtC2bGruEHTtdEsTVkyTEzXUzbgkqSqKZSC241Eb2h4cji7pinYGqOLZnTQTA3Tc3HjmLis8DJZDIR5IZnhSSKaTIXels2P6uJTAS7IIF4itJe3RkmmomwU/jvK3htPrcC8VI2clgV5r08xGJLUjfjyoxTD9tmy4zJufvgzHL/jOYZbn2G09Sl6m56i2raPcuEgxeJb1DveVs/4Idbe8bM8/jM/4JEvfJczrv9helv30Wx9lt6le8jW3kF+7q3MbXyIsz78PMdedCPpcRdz/qab+Mo3/4LvqcP5m3/ylyxsOJ9eXdCMGuJSdAueGsA7QYDtuZLY5vtYrqo5PU8Oqu9h+WI8ND0bw3HRXVs+tny6liVPu2GpetOia6nmx5IDLOp3ef67pouuUoUNL1T6zkg98SFdI6SjRyKNm9AZG9OYnPYxggonKTCCUPxJ0VE2REXTp2wasiInq/sU/RlyBXnN6z5VT3LSBTWYy2Lfd/HCSA3j5TvV9FwMtYFYjhvUHQsr8HHVNicrK7IyEwhVmkry7HIKnKWvYGu6RnfFpWk4Fn6WEVZ9YR7FKuE2Dolywcf46fJqU0Qa4g+qSfJcFPC9oUTVpJKl5Eeh7N1TYSpJzGFNXA5IekOSIifNc5KqR9YMyfsziukk/7zp+nzo7PO4Zc8RTr3yAMdefojz7vgS59z6BeaWXqbefoDejsP0ll5jtOMAs0uvsvbWH+O5n/4eL3zpn7jwprdoNj5Fs+U5ehs+TXXhXeTn3Epy9m1EZ3yU+LSryD+wwAfO2c2PfPFr/J06nL//nX/h2ssuZzCsGa6aoWgEH+6FgQTZBgG2H+IEwuyUkAJXiT2WU/ccseC4rppvWisHUzMtdUmYdHSDjm7S1k06uqo5LQvdslVNaoue05KZqemKOl73QnRf4WvciI4Z0Or6TE47jI+3GR/rSDMUlmhWRFvzBN4QHQWqUPSHFHWPvBLRcdHMUA1XUQ1nKIczFHUjoxoVPuVEsk83VYFteZKrbvm+sgN7tDWNqZaojkzPFapuUpLXUufFeUqcpYLtjpRZzjRoq9tWM8XWITAGAzsI5OlNRMDqRPKH4cWhCiiVuLsor5VdWOjLaVmQFqVaMvRWFPZhHBKmCWGWK4mdRHhHRZ+4HsiTXwrIIVH60LwnWJy4rHDCgNXHncC1d73E6Vcd4AMfeYc73vx77v7hf+CsG9+m2raP/uJBBosvM7N0gDWXHebkq97i4tt+jM0f/zzH7nqFwfYD1NteoVi/l/jcj5OefSvpWTcTn3E98ekfITtliWPP3smzr3+RvwX+HvizH/wHd95yA4NewczckLIpFQs/xA0lP0qwMmJCtAOpNVeeenWbGo4rjZDn0rVsutbywVSbPtOSA6rYqh3DFcWSZaMZFu2uIYIPx0W3PFlnugGG4ipJiJngF7t2wHTXZXLaYHy8w/h4l7YeYoeCWOy6MU5ZYx215uyLPC6r+uT1kKzqUzZDysFAnvtSycuyUgz8UbQSyGp5tlDNIon2s1wHwzIlLGs58sUR+IIbxWRNT8qHMicpZdfuxyGm68gXQVOx2JYkdGimSPEMVwxWQSJZOVLsy3DZj4VLKbv2Qo2OBOmYlPJUp5UsApKyJM1T4jTCi9OVAX9a9YnKRmamZS361VLcl0nZkNUDquEseTMgKkrsIKBs+uz+6B7WXnOA1YsvsfPTv8xNz/8GH7z8JYotT1ItHJDmZ+kgq3a+ynFXvM2a3a+xaukVVu+WsdLczlc59oo3OH73y/TX30t2zsfIz7qR9PTLSU9eoDl1O3c8Kk3R36umaO+D9zDqFQznRuQ9sVD7SSRpbp6zUn96UYgTyghJfu69gDE5OHI4dUcUSF3DomOoA2qYtHWDtq6jGSZd06FjOXRNi64mz7lmu/Ix5Qbt2p7yDoXoni90ECOga4S0Oi4Tkzrj4x3Gxtq0OiFmUAooLEglBDY7yrNeNgOKRgTFWd0nr2qKXkPZ9ETTWVXqCRTwgBfHquOT/+NeHKtgLR/H89Btj7ZmMt3WaHXECiy3Z0KUl6S11J7i9ylXLMRdy6GjO2iGZLd3DOU3si2hFsexQmhLepylYvTcMJaM8TBa2ckLKTmXrr6oSctlQIPcpnGaqtGUNFdJNRAMTZoTpQVZ1Ve3Z4+sN1iZ/RaDEXkzkPz4OGTj7hvZfMtB1mx/mlXbnuKExacZzj9Hf+FFegv76S0cYLj4CnOL+1m163XWXH6E2aXXWHXZO8zufptjdh1i4ZGv8al3/opLbnubcu1tJGffSnz6VaSnLFGftIXt1+zlN/78n/mOmnUeeOUl1gwrRnMzFE1PJHOJ9AJO4K9shLxYAGaO7+D4jsQRLnPdVTyj4biSmqI68K5p0dZNpjsG0x0xL3Z1uSW7po2mbs5O16BjuvKsmw5d06NriVlueaS0ogm1YlptXyRyEwZj412mOqFK3kjEOx8VWNlRbs687klnuuJklFlgUqiNUS6pwZFCwHhRhO27WL4U2suBqY7vqpjpgK5hMjXdYbql0e5qaLaFFYb4WUZcV6T1QEnhBHFjhRGmem40y0IzuuiOjmYb6I6F4TnYgUeQxCppuBTAQyB2hDCV36OvaCDByjdTIWibQhA1SSmwWhGSLA/3ezKpKPsir8tFAS+hDCVZrTj29YC07osSKC+w/YBTz9vE+uuf47jFp5iZf4Zq2yv0Fw4w2nGQmV2vcsbHvsD2J77Oh278PDOLLzO3Yx8ziwcZ7XiL0dKbzC4dYuu9v8iD7/wp8x9/g2bdXSTnfIzoQ9eRfHCJ+uStnH7RtXzhy38glg3gc+/+ECfO9RiMBupwJiIvjFUCWyiH0ktigiTCCRxs18JyHUnmC8QzZKm/ilHNQbNs2rq5skqebutMd0Tz0FUHV7eEe9XRdNUkiQCka8qzbziBwuBE8u+1QzpGRKsTMTlpMz7WZXLKot2N0MyEtp6guSluUWKXRwssyGuiZcNXmqtRi3TDQZJKCloYqFCpDCdwBVcT+mo3q3SdnoMTenixdN/Tra4c0OkOHb0r/mcVjZ3VfdK6UZS3FDsMMFxFRbZ0NKODbmsYqovUHAfDdXCjaKVO9GMJxHLDcIXr6cehcJdSZXhLMqJUwAtxUZAWEqedVpUiK5fy5Dcj8mZE3hvIEqJSnqq6Ie31yBulDShLokIIJVaYMlhzCufuvJtjF/YyM/8k1fxLNPMvMdhxgFW7DnL5U7/Jq78ON+3/HVbveI7etn0MdhxmuOMw/YXXGC4e5pilA5x6xT7WbNlDsfZOOZxnXkdwyk7iE7cxd8YiL731Jf4OGcT/zC/8d049cQ29QY9qUBOXJUEW4yQqQGC5tvSVVE79GVnqYy8fTnW7ma6PoUxqbcOipcmtOdXSmG53RJSjG6oeFbSQyBxt9XMOmu2rZ365KfLRbY+u4dMxI1paJFuicY2JSUdCW3X5ec0WQbIRHy1v3fexHWlqwiQliKQTlmchwosli1usukIvtgOfII0J0gxXEUBs31frMx/DsZlud5ma6jA51aLdbmPYJlYY4sYqWrqoFUAhJ0gkLsb0XazARTMlstBwTHTbxnBddM/F9H28RATFkpoRr+QO+StZQ7Jr9pNEaT0FgbjsH4rzUkFpZa2ZVH3S3oC0N6QczFD2BqRVQ9HrkzfiS0rrmqxp5OZUoyY7TMiHx3Dmzk9y/NLjjDY/TL31GeqFV2i272M0/yzn3/JZbt3/P1i8911mtu6lnt/HcOchRkuHaLa/ymDxEP35/ZTr95Cu/QTReXeSn/9xehd9kuaSeynO+SjNaQt88qH9/OkP/p2/Af77136PtWedRj0c0BuNSCrBPHppLNrN9ws/gkhuSk9ck3a4PAuNsFxXVpeuCJNXVEi63JwtdXO2u/LpqK693TVo66pRMh11o9pottSdmiP2Yc0K6RjCCJ3u+kxMGkoi5zHZzWgZCS0zpuMk6F6GHh3FQ2S5FpbjCAhWqdxFtKpCp5JEDd9lE+SEMp90IwFDuUoh76kVmh14tLoaE5MtJqfaTE5NMzXVVs+7gxlKRk5c9cmbAXGe46Uxlu/IDM73MGwbzVLBB6YhXCbbQncM7DBUqRqVAtvGOGor4SYS3Co54KmihKREqYquSaWpi4tCzXV7RLkQgpNKrChxURCXslMXBX9GUmbqn+mT9WeIqxo3Soh7c5y581N88MPPMrPtEfoLz9MsvERv+wuMFp5jZvFFVi88xey2vRSbn6Ccf5HR0iuMdh5kuHSImR2HGMzvo7/xQYqLPkV6/iepL7mPEy7bz87HvsHFt/ww/dO2seuae/ntv/we3wN+8/f/lE0XnUs9GlLPriYuhA3gRLKidIL3DqepdurC8n/vI5MVH90V9bvhKh2npTp1NUJqqa1dR1fjJdOWAbym01Z/r1s2miV6UN2Rzl1zAjRbxkTTLYvJSY3x8RZjY9OMTVhMdnOm9ZiWmdByUoy4xMyOMkqSoNJC8ieLiqxuZF6o3JN+kilWjkTQOZE48GQ36ygBQaDMaw6tbpeJiSkmp1pMTLWZnGoxOd1istWhbZgYfoAT50RlQ9brk+TLIyoPO/QwXNnhdpbnbaYpz4lp0rUsTC/AS3MF/+phRzlOLB9PRS37ansUpJJELOxPGTkt24MjlVYcZTl5U5PUjVg+klTqYeUfEqldqcJj+8J0SnPhLiU5p6y/glOveJLRtscZbHuc0fzjVFufot72HPXWp8g2Pk6x+Wmqbc9SL7zAmg+/zqX3f5ktD32ZEz78Kr3tr9Lb8iTVpQ9Srvsk6YX3c8zi8+x86JfYctsbDM/cxblbb+EXvv4n/CPwe3/xHXYvbKMcDKjnVpM1fdwkxokCnEgdRtfDCnzlM5egiWWf0Mpt6XrvHUq1HepazsoBbHcNOYS6+V4zZNl0dZO2Zsj805QxVNeW1abpemiWxFJqdsB0N2BqylYHs8X4+DTjE10mOglTRkrLyGmZOVqQH32UlJU1WdWsrPLS3lARhmuissHPSimcvQAzEHO9HUWYvmyELLWf1V0PzbVpaZp0eprOdEsdzqkWU60ObV1Dcz3sSJhKiarxoizDT0LcKBC2kiXKJt0y0W1LZp+OreR0EhDqZyVB2eCmlSRFZIXkML4vmyjIcsK8R5DEAhzIMry0VlibSoEUCgFiFRIZE6QCE4tKuUGzZkjaDIVL3xOOvZcKb8n0HVafvo5TL3+K0bbHmNn2CMfufJrVu1+hWniZav450k1Pk29+kt7252kWXuGD13+ePT/6T+z7Jdh270/S3/Eq9bbnydc/QLTuXuLz7yZbdw+rt9zPcRtupz7zELKk+AAAGh1JREFUak46/wqO/Ogv8jfAt773f7j95huoBw317AxpXcm0Ignx4lCWJIGHFYZYUSLANEe+bpYfYaonXuRvqks3DGlEbZeOZYlMTrNo60qMY1oyC13u1g2pNTumTcdy6VjLAmZZb3YNh1bXY3LaZXLSFf3mmAzgJyYtJrsJbadAj/p0/BotrNCSo9ycEu1cEGYxYSb47DhXdt4oUSMBB8NzMFwL07GxowjDF1KHE0Zq8BpguhYdU3V3lkG722Wq1ZaD2ZXgAl1BFLwkJa565L0eYZ6KijsORR1jqQGwpsnBtC10x8ZwHXTXw/QldzEq+0IJSWK8LCMsatK6IU4T3NDHT2KiPCNIAoI4VOjDQj33FUFW4ys4mJ9ImeInmaLaKRVTVQomsqwEA94o6V2eYQcu5aqT+OCOB5nd9mmO3fkCi49+lete+SNOu+5N8i1Pk217gXzLk1TzzzLYcZDjr3yHDz/xNe4+8gdc9LHPMlw6SLXtaZJLPk2w7mHidfcRX3Av/jm3k551A/2zrmbVWbt4+IXP8hfAt74PjzzwKUbDkt7cDHFd4WcJrpp1uoGLHahRXxhguJ4cTtcV7abKqDfVhSMTEmluNMeha9u0dIdpw6Wly03ZNS2xcFg2mpppapbckvKEe3Qtl67poHsuLdNhuusy3faYbHlSb453VmwZU92IrpdiJD30tI9VNljFUSRzgQqYcqJ4Jb3XSyQt1vTEM7IyLgp8GYBHKWYkqQ2eGu5KHWPT0sR6odsmXV1jutOh1ZV1pmYL4cN0bLw4Fg58kb/XXMUpVuAJV8mSFVrXstFcT6R0tiU3bxhJ2FZRE1c9/EyeNT/LiCuxmHhqg+QlgtyW2yVRbE9B3kSF+Oq9WExinhpHxepwyuhIlPJJIenCaS1GOC/NsX2XoBxw8rbbmdv2CMcuPcd1+77BE1/4RzZ+4nMMtuyl3vQova2PUc0/Q29hP7NLh1i96zWOv+wwwx2vUy++Sj3/IuWGJwjXPUh84b0kaz9JcO4dhGfdRHHGlZSn7OTqO1/i97777/w1sO+Fl5mb61OvWk3W7xNVFX6eKnvG+3fpsrGTdaU0PoZtKep0qDY7or+UrtuhqxjvbcNiWrdpG5aac5pohimbIttFtxzpBRxHNVOOXEqGTUtzaBke022XqY7LxJTFxERXbs8pl6lOTEvz6JgxeiRjJCs/itjYj8RQJob4SMQBSuW+DNqylWHKiWJJp0gSxW1MRBvoOViBdNqtrkbXsjE8h66hKfSMMrC5Lrp6Vrwolo1NVSn1uRwSK/Rl3+uogAPPxnBFXa/bFoYn6powlYMWl42ERcXyzeJnoo73YglZcOIEP5UQAl8luwVpqkAEkubmJaVsjFIpN4JMgmKTUhYFkUorjsvlX5sLglwlER9/yZUcu+NxRlse4cyP7GPLJ97kpF1PMNjyKPXmR2m2PEKz5XGa+X3MLh1mtPMIvZ1v09/1Nv1db9AsHebYD7/Jebf/OB/8yGsUF9xJcM4dxOfdRnbW9ZSnXcH63ffza3/0d/wd8Nl3P8+xx80wXL2KZnaOpNfDS2Ps0JdyyxNzm6lMZ4brottibtNtUReZjreyHZK6UzxCumXTNkwJIVA15bKBsaubouG0LHTTRLMsurZD13DpGNIYtTWXrhbS1nwm2zaTLfWsj08xPtZlYsplSktomTktI0ELcpxeH/NoHiI/TgS2mghixvLF4umEoTLjS5KCmKHkAJieh+m4WEGI6YkSyfA8DM9dsVoYro3uGGJiMw0ZCTkehhdixwI5lc64R1ypJiwrJGfTc8Xlpw6o7ojl2PTk32sHgQLHVnKzVYrhHkW4SUGY9VRSWYmbl2ocliiSnBxQL5IVpq8AC2FeScJwLDGFqUJ9h3mhDHOSVOcnwnPyswI/zTA8n5lTLuT4pUdotuylt+F+ynV3kq/7BMX6hyi2PMNo4TnW7HqJY3YekA595+vM7H6L2V1HmN39Ov2lNzj71i9w1+v/i48886uMNt5LcPbHSM69hezsG8k+dA2nXnojP/HL3+S7wM99+SucftoJjFbP0MzOEpc5fiYBuZa7/HWTEY/lSnKeHE5B0ZiOK7YM11NpKo6yVXhKcOzQMS25DJaNbaZs73TLQbcsNNuW4b2tNJ2mQ9d0BUxrRXS7AVPTDuPjunTpY5OMj7Ule93M6XoZba9Gi/vYdR+rHPznw+nF+YrD0otirCDAiqSG8TPJRHeiCDeV0ZIVxqLbU7WjoUQgZiA+5a5p0rEsuo58NKUs0h1nJeTAiSL8JFLpGQ1ROSCrBqRVLXS0IBCljOehOZZqhKSTNz0XO4rxEglJiKuKrOkR5rn8XFYR5T3JAs9ygqzGTeWm81IVa50Vki6RFYRFTVQKasdPC5WhKSz6tG5IegOiso+fpur3XBBWPcJCsjfNICAZncixC3uY2f4YvY33kV54J/EFnyC+6H7KrU/zoVt/gtvf/Es+8uzXOeEyYXX2dxyiWXyN/o7DDJZe56SrjrB0/0+w/ZM/xGjDvSRr7yQ89xaSc24kO+Ma1pz7YZ4/9NN8G/jaN/+Eiy88i2Z2QDUaEle51JxK5GG6jurEnff+s22vPONy2Gy6aj8uvnO5QaVjV150x1UH15Un37Zl/KS6e7l5HUzbwTAtNNNFNzwM06fb8Zic6EqtOaEzNjbB2JjGVDem4xYYYY6R9NDiBjOtj66EdyPxpXtJIlk0YYwdS/yHG8cEeaay2N9LBjNcuSXtKFLPhqc6QZeOptE2RKyquTamZ8l3qSXoxGXahBvH+Lny/FSNbGeqvmR+hz66bQhw1rbEa+158sR7DlYQyjYkjvDSXGRu9YAgb/CykrAs8TKJ0QuKiqDs4eU1YdlXHX1GkJfKoiFyviBXEd6JJLuFaSYGurLBL/p4ebGSLBfk71FFzCDCr1dz2u69rFl6mv6Gu6jXf4Ji3Z3k6++m3vI459/xOZ79ye+y550/4oxrXqO3/RXq7S9Tbd1Hb/vLDHYcpL/wAoNNe6jWP0Cy7n7idfeTXHAX8Xk3E595LcOzLuOWe17hj78Hv/tn32XnwgZ6cyOaVceQVAVuHKyok0xPIsQN18Fc1ms6LoYrpA7ddunaLl11axqej+YFaAqioNsiqTM8NXJyltVLzoq33XBsdMdDc2T9qVsOminUZN106HYtpiY7TEy0mJjsMD7RYmKiy2Q7ZEpPBevtZ5hJiZOVGOlRoApuIhErvsoDcuJY+aBFHhflGV6aYIcBbhRItrrrYAY+TiJ1juW7IssPA9q6RkuTIa7m2Erj6WG4JqZnySgqDmXdliYEaUKSJ9J0VCKg9ZIEK3DRbUMU2p6nlC4ehi9YFKHohpIGV/bJGtFc2lEohz7PZeRTvC/stWqI6yFBUals90rWobmk1XlpiR1nMkkoRKQc1338vEegjHJC2ZN47TCvsaIUrxgwf+drrPvYZ6gvvZfepXdRrruD8uK7Kdc/yKr5h7nkliNceONBRov7yOcPUm7fT731Weotj1PPv0Q1/yLZxscIL36I8ML7KC55kGbTI5xwxcucdOUBBhdcy8arHuBX/vAf+Nb3/o2br/sIvVGP/uo15MMhUSXjONtbPjg2hueKvNFRPFV1O2qWGNQ021SHUzGSXNWF245MVTwXK5DLp2vKCEmzHWVgUw3RcmNku3StgI7lSxffNZia7DI+Ns3kZIvJKY2JlsvklM1UN6ClxbSsFCurcesG82g3p3iBInm2YqkznVhssE6ciiU29vGSEC/xsQJx4dmhoE6sQIz0ThhiJwld26ZjqC7PcdA8HzMMMQMH3bMwfAfLt7FDTw5SEhKmkZpJyrwxyDPswBaxsW2h2Saa44gtNQhxQw83kkNqhaGMkJohUVnhpRJCGuWl6uRrIeP1BsR1Q1QNJDmulI5c8DQ9/KLGzQoclcku0rtSsIplpVj3SiVfKlJdlivmUMKZ227h/Bteob/pAar1n6Jcdwf5BXeQXnQv1YaHqDc8TLPxIcqtL5Bve4Vmx2vMXXaEVbsP0N/+AtW258kufYz04j3k6+6mvvgTzG15kO17fpFrn/saJ2y5nVMuvY7PfvF3+fN/g4ceuI+ZVUOGx51EObOKpJKRmeV5aJajmlllx1CiGlG627QNm5Zu0bEsdNdRg3nxFhmeS9eWi8X0pMvXLEfcmAraZdgyxdHVN8EyPFZ3AtXNe3S6ptyY4y0mJjpMTnaZaoW0tICpTsi0Lk2RHhVYeUE3PFr2ZeCJ9CyWjxPKdsGOJYnLiwLcyJc5ZORj+TZu6OKEnjzTnoW5fNjCUH4uCLHjVMALgTwzumejeRZd20JTSiOpWx3sMJL6sayVozCV/y3PlS+Aa8u8LhBar6Myd+xAFgF+FJNUA5KqT1hUuEmOn5QrlI+kbCgGI7JmSJTV+FlNkAuUISr78uvKHkFRSy2aZmLIK9SmLC8Iih5R0RAUA4JSnJ1umuKkKV3XIz/uTI5d2EN/00NUG/ZQXHIv+YV3kl1yH8WGh6k3PsLstscYzT9Ns7CP1Ve8wba9v8Vtb/41F3/qpxgsvkhv0+OU6x8gv/g+qovvYrj+Ls6++kXm7/oMx2+6jdmzL+eJV3+aP/kBvPzyflavmWNw7PFUM7NEZUKQCPLQ9FxMR+VAOcvjHtHMtnWxYLQ0SzZ2agYqm6TlXyO+IMPzV+pQzQnEjmFLHWq48lkmfeiOS8fw6WgurbbFpDqYcjhbTExZTHckWbitZ3SsXD5OQsdJ6XpHEX6kpdga4rJHUvcIMomiC8uCuCrw00Rspwp74oQy3HVCTwK1ljOLAl944L6HGYR4aSLhAVGA7phojoFmG5Ie7BjqNhTVkRnE+MpZmdY9orLAT0QsKwQJNeT3fcwglJFW6GO6JqZt4HqW5MXXI5K6UQ2PACEkmW1A1hO7sx+n0pWnmdBD8h55LTdpWDVEVaPy3StlguvJM66eeb9oVmpTN45x0xzd83Cb45nduod68yMM55/ghCsP8aGb3+WYpedoNu1hdtunmdn6KL0tT9Nsf55Vl73Gh5/+Bk//LNz44lc5bukZBhs/TXXJvdSX3Euz8WF6l9xLdd5H6V9wE9Xam+mfcx033f0S3/w7+NGf+jlO+sCxDNecQD03R1RleJEvr5kvFA7NVjefGhUtK9zbyo/e1sV5sDwyND1XKcBk0WF6kXT6jofuxqJ2Xxk/LR9iF8P30RxheXY0m+mWycREm4mJNuPjU0xMtJjuBExrCS0zo+PWWFGDGdcYYYER5Xj1UWrOpCiIMxVIlSeEmTKO5YloOquejHvyQuRiVSW8bzVacsNILAKxxNQFWSrD7ygkKiv8NBYdoG1KUKslPnXdNqX7s12cMCQoSuJlwENdERUJQSLoPsv3ZVXqOSKTi3z5bnfF8Wk7lkS/NEORthUylopzQexEeSW35bKULs2EgqcYnVkpguOoqEh7faJSaCJp2VO47gw/yVUJUBPXffHFpzleWkgkSjJgbsPd9Lc8xmjr42x54Bf41Oe+z9b7fo5Vm+5huOEemk0PU2/aS2/zEwwXD3LmdT/E0v1fYN1NB5nbtpf+lkepL91DedE9NBsepr/hQarzbyU561rSs66lPvdGFq5+iF/7o+/zld/6Hc479wwGq4+jmZsh7RX4WYwbBeqABhLKGoTvddumXA6aZdFVTFXNNtQ4yEZ3XRkR2faKvnYZP7PsrlwmzBmOEnt4AgMTAoiL1tVptQwmJzUmJjqMj00xPjZNuxMy1UmY1iKMICcoauy4wk5LgrrCPdrhdIIA17fxQgdfCQfc0McOAhUYID7xVNlp46ohyEusQK0Dkxg38ASSH4cESay+gz2FSInUF0AQ25otcdeG56J5AYYnw31PqdfTUiRtUSpJa74Ke7V8X7AqwXvsH9NzFbDWwYtisrpH0R+SKaX9MkMpypR+M81JFMk4ySsSBWNIy4asHgqJeQWBWBGlteJFlQKyTZTsruiJtaOo8bJCqMB+ytyF17N64QlGWx9l7U1vcPu+X2fxns8xt/khivUP09uwh+GWvfTnn2O04yCzS68xs/U5RlueZDT/DIP552gW9jPY/hLDrU8yWn83sxfdSnX2dVRnX8Pw/JtYt3Q/P/Xr/4vf+6vvsLhlA/VoltGaY6lmhsRVRpDFSqcQikzOl5WlbsvcUrfkr5ojTH9ZC4vZzfR9eaYtZ2U9qa+MmmR5Yrkelrd8ewYq3joSmZzp0eloTE0ZTExoYmgb7zI5adHuhEy3fDQrQ7Nz7KjCyyrcvMYrKvyjNUSWY2N7No7n4IWhZEFmktAQ5pX8wWSiPl82ewVZjhP4khgWi9DAVjtdO3CxXEsBvxI12LfRHcEjdk0d3Tax1H7XCiO8JCHICrH+FhlhnpAW4nR0I0kXk28aRc2NInzl3DQ92YK4UUJW1ZT9AVkzIukNyJu+mgAMFIVOQgqWP2lekpZ98lJu27hoFHA2k7QORQWJ80rdxqXKKmpWPEpRWeEkMV3bZXDWDtYs7GW48UFmNj/ACdvuZs3WPcxsfZRm81P0Nj9FveUpmm1PMbf4CnNLrzGzKLK52R37mF18iQ9c9TYLe3+Ly578BifvepLB+TdRn3Md1RkfZnjutZy95WO885Nf5c//5T/4xC03Mlq1imNPPo3B6jnSuiAuMsJMEeeiEDfysT3p2JcP6cou3TRVI6RwNf7yyC5Uq873PEbiO4qxPCELSjJxtGJk06yIdtdjespgckpnfKwjg/fxaVqtgK6R0u6G6EGF5lWYcZ+wmcGvBtj5kKA6yhDecl2cIMSPU5KipOz1yOtaZGaJmKe8KMRVIt8wl1GP7buYK3gSW8TBtmwmDNfCjTyllEkwPHfFKqxZBoYlg3nLly7fi0P8VPSYfpbjq/zKpFj+PcTYkdpaxUI8dsNQGqRAEiGcUPKL0rqhGM5RDGfIGlESFc1Ioq9zsYikZZ8oqwnijCStBOqVNwSZWKDjvEdaDiQXSXHoZYy0jFnsC6hWsZW8OKJr2+QnXcrclgeoL7mHZsODlOsfoLhkD4PNj9Df8gRzO1/l3Nt+krUfe5djdrzA7OIBZnbsZ2b+Wea2P8vs4j4+cMUhbn3lD9n7ue9w0Q37aNZ+lPysa8jPuIr6jCs4/vyrefH1L/Id4OVnH+e441az5sSTGK4aUTSlIMiLgrAupV8I/RXbsOnK8L1jOKqrtldWnAJlE8yQGUQYXiBZRV4sM2w/kMPpS6lgeJKHabhC+tBsj07Ho9WymJzoMD42zvjYNOMTGu1ujG6XdO0Cza/pujV2MSTszxDUQ7x6RDRY9Z8PZ5QVKq2sr565XJ5qRfNwY4EpuKFYMXRLIgW7hsn0dJvpdpdWR6Pd7dLuKs67Y2F6trpJ3/vN654js0v7fYczUkm3SYaT5Lhxhp9kyvlYqwhAFZsXBFJzqgMqpF7B41hegBOmJHWfrDegqBuJfS6VFaPqq/yivlDqioakKMkUGynMZRMUlzJ6ksPZiEJJ1aRx1hAXA6JySFoPyOoekUKQd+yA4sRLWLP9EcpLH6Ta8GmKjY8Trn+C7NJHqTc/yanX/wh7Pvd9nvnx77Pu5ncYzb8kHPmF5+kvvMJw4QVm55/i7Kv3M3/HW5y0+BDNhbdRnHMj8YeuIj11ieHpS9z14H6+/a/wkz/23zj15ONY/YETmDl2NdVMQ9arCKuCsFwm44mgxQ2kVDNsiWYRa4VAvExPLDdmEGIlGVaUorkxHUcyLy0/EdOaH8jN6UeYvsrCjBLMMBIMd9ticlJncqLF2NgY42NtJqZsWt0Iw8po6wVdu8KMBwT9GbxqDr8Z4Q1WE49WH6VbL1QctCJqeCo1bdmS4MWxjHSUn3yq3WGq1WFqssXkZJtWW6PV1elokke0rJLWXGdlBipDXh/dleGu4ViYroUV+riJqOmdaNkOEkgaR1ZKY1LUhEmO974b3IklAcL0FDZaoRitIJabs5EszTBLFPhVci+TakhUDcWRWfUkzqYnNOS4GpFWA9KyVq7MnoqPGZHVQ8WNqomLgYQi5D2V8akyzv2ID6xd4qbnv87pVx+ivOQe8vWfJtv0OOmGx0kv3cuxl+3nlhd/gweP/D4X3Pg2o/lnmVk8yMzOV2mWXmW0dICZ7c/R2/gw/fX3MtxwH/31d9Nc8imq82+jOud6+mdewWXX3sP//Ot/4hu//Q0uXnsOsyeeyOzxx1DPDclGfZJ+j7Aq5WsVJZKYEUY4oVA5NFsyLLuODN/NQGp/I4ixkgIrStBcASNYYYQdJFhxJuiYIBXOZ5hi+glmqGKwdZ+plsvEhMbEeEcBFNpMTJhMtwJpiFohXafAq2eIhnPEw9WkQ7k1g+FRbk4/KXHjVK0RxVOeFjlxnuCFDl29w9RUi6npFu2OEORaXbH9TrV0uTm7cjCnpttMTbdF2q/U65plYUaJzMJcByPwsUJhi1tBiBP5OLHkM/pRQBD7BEmmQglkQB7lPRGnxLGqOdVTE6iU2kgWBlYQ4KUJedOn6DWqy85kd16IwCMoGnzFVEqqPnE1JKlHZL0ZiYhJlxuzHmnZJ61nKXojsrpPUvYFX6NwN3GeE+YZYZrgRDFrTj2fR9/5HXbf/y71RbdTXHQPxaV7yTY8SrbhMXqbn2Bu+9Mcv/tlZheeYW5pP2suf4OZy99iZpdga2YWXmA4/wy9TXvpb3qE0aY9VJfu4cSdz7Hhjnc4deFuLty4i5//1f/Bn//DP3LtFTtZffyJHHPSyTRzI8qZIdlgSNIfEJZivbb9WJHfArnx3BDdjTCjECuS0ZzkqUfYSYoVp5hBotbV8iK5SYGXFXhRhhuI37zrZWhOSkuPaBkh09MukxMaE+MaE+PTTIxPMjFu0OqkTE77tLoJRlTjVSPS/ixpMyIdDkmHI/x69j8fzv/68V8//l/78V+H879+/D/74/8ClHRgWzFr4R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094" name="AutoShape 6" descr="data:image/png;base64,iVBORw0KGgoAAAANSUhEUgAAAKcAAADlCAYAAAA2hueLAAAgAElEQVR4nOy9d1iV57qvS3rsvaEiSpUuSO+9DBj0LkjvHaQoCtJ7EUUQFMVuNEYTY2Kv2LuigtjoWOJae53r7H3OPrn3H8Os4xRizJzJlLlWxnXd1/je9nzveH4/36+qYvz1+eszTD9iH3oCf33++vza5z/N+dGhv/iL4cEgc3586C/+YngwyJyfHP6LvxgeDDLnp0fgkyOi77f55C3erB9q3K/1/WSI7bfjvCvmu/bxPvsaal7v+q1D7X+osb9W964xQ+XhfX7v+8b4rX0PlbP3Hfs+v+335OdtBpvz8K/zyTvafg+fHPlj4vzZDPV7/1Xm/vZ8/6x5/5n5+F3m/Iu/+Gfy2+Y89DuDvt3/945/e8y7xr9vv79n3v8oh94R8822983X+87v0Hvs/4/I/e/N5bvivt32ujzInJ8d/vnv58g/MPYtPv8DY/3h8/1nzO1P4vPhlst3MMicnx/5+S/+YlgwyJxfHP2LvxgeDDLniCO/jy9/o/whGU5z+Veb9x89h78n3j9szr/4iz+LQeYceXRoRhz59ba/lxFHYOSR94j9J+z7feb25rz+Zo5H3uAojDgKI47Dl6fgyzPwRQt8cQ6+fJuzMOIMjDgp6j/i7Xi/I9fv6vNrbe+Me+Tdff8o/d81t7fbBplz1NF/Mkf+oD5/9tyOwOijIkYeg5GnYUQLjLwAo87DmJMw7vtXTNz1gKlNV5hee5Lp1YeZXn2YKauOMqm+hQmbbjJuz1PG/vAfjDoJo86Jxo88B6NOwahjovi/7Ovvzsnfk68PleM39//WHAaZ8xcBhuTIe7a9q9/7tP/R/L3z+cUkx2HUaZGJRpyHUSdh7P4+JtdfYHrGOmZ4JjLH0B7J+SpIzRFn/swJKEwdxfzJnyM78XOkJo5g3pQxzJ09jTmSc5g5X4OZxs6I+yYzNb2BifUXGHfgOaNfm33kGdE+f1eu/oycfmAdB5lzzLG/GH0MRp8UrYgjL8Dok/8fE77pY1rNj8xJLELe0RMlDUVUJcagMl4Muc/EkBshxvyJHyE/4SNkx4khP+Fj5CZ+htTYj5Ec/THzxn+K9OTPmTdKjLmfiSH1qRjzxMSQEBNj9vjRSKioIu4WwvSVzUzd9ZixZ2DkRdEfitHDICcfgkHmHHv8vyHHXnMcRrfA6Esw9vj/w9T1LUgmliBra4+yshTqs0agPUMMnWliaM8QQ3fel2jLjEZ9zheozvwSldljUJg2EsXJn6MsPgKFKSNQmPw5CtNHoDhjJHLTRzNv9KdIj/sMmfGfI/n5J0h+Isa8L8WQ/FSMuZ+KITX2U+SkZZF39EeieC+TDr5kzCXRvN6e6391fvn8pznHHftvxlEYdxzGnoMxF2DC14+ZmVqFvKkJGlKT0JrxGdozPkF75qfoS43GTHkqJvLjMVOYgKXKJAznj8NEYTLGMuPQkRiB9uwv0ZUcgc6sz9Gc9SVasz5HR+IL9GTGo68ojpbkODTnjENXXhyNWeNQnjISuXGfMPcTMaRHf4bMhM+RHCXGvJFiyEweiYy6JnPiipi6q4NxF2DMOdF8xx0dBrn7kxlkzvHH/hvx2pTjzsPkba3MDU1HSWkuC6eIYTD7CwxlxmM4fzI2arMQLpyNg8Ys3HTm4KU3BzftOXjozcNFezaOmrOxU52GudxYLGTHYCE3Fku5cZjIjMVo3ijMZMZgpTQZe7Wp2KvPwFp5GnbqMxEslMRafQ4WSjMxlJrEAvHRKE7+DKlRHzFn5CdIjP6EuSPFkB4jhux8WWRCM5m5tZXx52Hs2WGQvz+ZQeacePyPZcIfHO8f3scxUf9xLTDuAkzbfA0Zv2jU5WdgNPszbBUnI1gogUBjDk4aM/HUmUWIoRRhxjKEmMgQbSZLopUCMRZyRJorEGquiJ+RHL4G0njrSuCpJY67xjQ8NGfioy+Fj740fgZzCTZVINxSkcWGkriqT8NVYwa++vPw0p2Ht74c/mYquOnLYbVAEn256ShN/hK5iZ8hKz4K2RkjkZ/2BfITPkNRag6yYZlM/a6f8ZdgwgnRb/qjc/f36jbhD9R8sDlP/Ndm/GkYcwmmffMIhfAlaMtOwVz8Y1zUZuBjIMsiAzmCTBWIsVImQ6hGtqsm+Z7a5Htok+uqQY7LAgrd1SnyWECOywIynRaQaq9KsrUiceZyxFkoEm8hR5SJNPHWyiTZqpJkrcgSOxXS7NVIs1cj2VaNeBtlkgRqJApUSbRRJd5GjWgrNULNlfHVl0GoMRNLpckYK0xCV2Y8GtITUJkzGvlJn6A48RPktXUQr/yOCRdhwrkPn9c/g18156TjIn5x8Zvbv5Tf5JcxE4+/Nf7E/1/3y/bbbZOOw6QTb8R/o/7tuH9Tfjv+6ziD5vT6e1wLTDj9v1Ep2oy1oQbCeSNwVZlCgJ4UMRaKxFkpk2KvQY6bFpX++tQEGlAbZMy6ECPWhRhSF6hPnb8WdYu1WLtYi1U+mlQv0qLcR5NCd3Xy3RaQ66JOttMCMu2VWO6oSo6zOvkuC8hzViXPUYVCt4UUuOuQ56pBrosGeR46FHnrUuShxUoXDZYKVEmwUCDCTI4Qo3kEG0njqy+Fo+YcbNVnois1AZXZY5g/8WPkZoxGIjiNSYf/BxMu/W3eJ72V84lv5XjSicG5G5TjN+uH0HXSUJoMUZ70ti6/1L85nyEYZM7JJ0S82Wnyaya98T3p+NB936x/s+2X7SHjn/jb77e3h2r7m/JQdW+NH3sBZnzXg2lwNIvUZxGgNZtgIzliLBRJtFElXajBCjcdSnx0Wb1Yn/pgQzYE67M5zIgd0cbsiDFle4w5O2JM2RltwvZIIzaH6rEhWJd1gdrU+2lS67+QmkVaVPtoUeWzkGovdaq8NKj2UmeVpxqrfdSo8dVgta8Wtf7arPXXZo2fNmsW6bLGT5tqPx1KffXId9MmW6hGpkCJDAdVUh3USBaoEm2pjL+RDPbqs9GVnYLK7NEojRND3tiMGc2XmXgZJp2ESceGFvtv8veLlkPk/p15fcsDv+mFd2j+yzx+TechzPnz3zDp+M9D1g1VP1T/X+v3rrb3jfGb9cd/ZtIpGHcJpLZew0lozWKVyQToSRFuKk+8pSJpDgtY7qJJnocWlYv0aAjQZku4AdsjTNgZZcTuWDP2J5jxbbIl3yVbcyDJkm8TzNifYM63iRbsjTVlR6QhW0J0aQrUYX2gLuuD9GkMNqAhUJfGQG0aArVpWKxFg786jf4abArUZGuoHtvCDNkSoseWUEO2hJnSHGpMQ5Ahtb7arPZUo9xFmXwnZQpc1ChwUSXbUYUMezUSBQsIMFfGQmUWWnPHoz3jE1RlZjIru4lJF2BSC0weIofv0uI/8/Vbff4BL/xWnLfLg8w59eTfMu3k0HVD1Q/V/9f6vavtfWO8q37aCZh8FiZeALXq3fiYqOGvPg0/PSkCDKSIMJMnxU6VbFcNyr01qfXXYkOQLtvD9dkTZci+GBO+TzDnUIoNR1JtObbUlpNL7TmRasPxFHOOJJtzLNWawylWHEy05Ns4M76ONuOrSBN2RopW1q3hhmwNN2RbhBFbwo3YGmHE9khjdkUa8lWEAXsjjdgbbcI30Sbsizblm2gTdkeasD3MkE2BWjQsWkCttwo1nguo9NCgzE2dQlcNCjy1WemhS7ydOp7akpjITWDBVDHkJ3zCvOBUxE/+X0y+CFNPvJ9m76vXr+b6D4g1lOaDzDnt5H8BTsCUFph29mf0llfhoTUPz4USeBvMx8dQhkWGMsTYqJLtoUnFIl0agvTYHqbH7igD9sUYczDelEPJZhxLs+ZEhpDTyx05m2nHueW2tCy14VyGJS0ZVpxZasPppTacWWrDmaV2nEy343CKNQfjzfg+zoQDiZYcSLbmQJIt3yXa8G2SDQeS7fg+yZbvEiz5McmCo6m2HEux4ViyFceSrTiaZMUPidbsjbMQmTjSiG1hhmwIMmCdvx61PqLThkpfbYq8dEi3V2ORjgRmipPQnDsG9aliKNk6IfntU6ZcGQZa/AMMMuf0E//azDgOU1tA/NT/jXnCMry0JLHXlkGor4CTjhQe+tKEWKqw0lOHNUH6bAzVZ3eMMd8nWXJ4iSVHU605lmbHqaW2tKyw43yWkEsrHbm0wp5LWQIuZ9m9RsDlLAFXsh24nG3PpSxbLq2woSXThlNLzDiVYsLJJWacWGLB0RQbjqTZcyRVwNEUG46nCzmeJuBkuj2nMl04s9SRM2l2nFpizelUG06nO3BkiYBDydYcSrHjQJIde2Ms2BlhxuZQQzYE61G/WIcqb02K3DVJt19AoKEUdgtmoCc7CdWJYigvUGfulptMu/LhNfl7GWTOGSf/tZn22pimkQn46krhYb4Qga4c5qri2C+cTaDpfHK9dKgLMaI5XJ+98aYcTrXh5FIBp5fZ0bJcyPlsFy7munA1V8i1XHuu5zhwdaWQazmO3MgTciNXyI1cB27kCrmeI+R6rgM3cgXcWGnLtWxbLi234eJSS84vtaIlw5oz6TacWWrNmaV2tGTYcT5TyMXljlxa4cTFla5cynbm4goh55fa0pJhy/mlAloybDmTZs2pdFtOpgk4lmLNj4kWfBNrwo4oU7aEGtIYqM8afx1KvTRZZq9EmLEUzgtnYzB/CkpjxJCfO495my4x/cqH1+XvYZA5Z57612VGC8w4/zOGCUsRqszA1kANgYEKlqozEKhNJ9RcgWw3DdYGG7Ilyox9iWYcSbfhbKY95zIFnFsu4FK2kGt5TlzLd+FmrpAb+U7czHfiRp4jN/NduF3gzJ18J27nO3E7X8itAidu5Qu5k+/IrXwht/LsuZUj4Ea2HTdWOnI1x4mrOU5cy3HkaraQq9lCrmc7cmOlkOs5jtzIc+J2vgu3Cly5kevI1RX2XMkUcHW5LZczbTmfYU1LhjUtaVacTbXkWIolBxLN2RNjzNYwfTYGalPnt5AKzwVk2SsRbS6Pm44kRnJjURotxnxFZSS+7UL80ofX5/cyyJyzTv1rMvMMzLgCOtmrEarNwERtLsbqcpgsmIvNglmEm88nz0OHulATtseZczDVhuPL7DmTacPFLHsuZYsO21ey7bieY8+NPEdu5Ttyq9CVO4XOtBa70Vrszt0iV1oLXGktcOFegQP3Cp1oLXDiboEjrQVCWvOF3M0TcC/fnrsFztwucOV2gQutBc7cznfhdr4Td/KcuZPvwt1CV+4WuXK/xIN7JaLYd/KE3Mxx4GaOAzdWCrm2wpary624vMyK80utaUm34nSqOYeTTNgXbciOUD02Buuwzl+DSi91sh3ViLOYzyKDuZjNn4DCZ2LME/gw68L/ZtbZD6/T72GQOWef/tdj1hkQvwLKJduxVZ2D/vxpaCvOxlRDBkvlqYRZK1Hqp09TuBF7Em34McOO0ysEtGQ7cTHbgSs5Qq7kOnI1x4FrKwVczxFwM89BtEoWudBa6ExbqQft5V60lbpxv9iVtiIn2ouEtBe7cL/ImXuFTrQVOXO/2JX7pW48KHHmQbET90vcuF/qRnupC22l7twvcedegRP3Cl1oK3anrcSD9hIv2ks9aS/1pK3Ug3vFbrTmO3M7z4lbOUJu5wi4vsKGy5mWXFpmzYVlNpxJs+BIkin7Yo3YGabP5mBt1gVqU+m9kJVOaqQIlFlsIouR9FgUxoshkbOFWdc/vFa/h0HmlDj1r8esKyDXdA6LhbIYyE9HS1kSM0057BbOY7GpAgU+OmyMNuebJCuOZDhwKsuR89l2XMpx5Eq+C1fznLia48i1XCHXc4WiVTPPkdsFzrQWuXC30Im2MnceVPjwoMKbB6WutJc601bqRHuJC23FzrSVuPKgzJ2OCk8eVvvxqMqXhxXedFR48LDCnYcVrnSUu9Fe4sr9YjfuF7nSXuTCgzJPOsq86ajwpaPSj47KRXRU+IhMWuRGa4ELd/KduJXjwI1sK66usOFSloDzy205k2bB0SQTvo0xYXeUMdsijFgXqMMqX02KPTTIEKrhZySHoeSXKCjLMvtANxIXP7xe78sgc845PQRn3rF95q26Xxv/W33ejj3U2CHiSFwAycMv0LY0w3T+FNTlZ2Kqo4SlugROCyVYIlBlTYAeX8WZcijdllOZ9rRkOXI55/XFTr4L13IduZrnyI08Z27lCbmV58DtfCH3ip25V+zM/RIXHpR70lHpQ0elDw/KPHlQ6kJ7matoRS11o73Mgwflnjyq9OJJtS+PV/nxaNUinlR787TSnccV7jypcOdhuRsdZe60F7vRXuLGg1JPOsq9eVi1iMfV/jyu8uNh1SI6KrxpL/XkfrEbrQVOtOYLuZ1rx42VtlzNtudSlh3nl9lwOs2CY0nmHIgzY2+0CdsjDNkQpMsafx2KPTRIF6jgrSuF/vSPkA9PR+IKzDn7Hlr8li7vo/Pbug2l41B+el0eZE7JM0Nw9h3bZ9+q+7Xxv9Xn7dhDjX07zlmQvAGy4ctQn/oZCxWl0VWei4myOObzxxOkP5cC1wVsjjDmwBIrTmXa0rLcjnMrBFzJc+JGnhPX8525ke8sutjJd+ZWvjN3Chy5W+D4ekV05n6JKx3lHnRU+Igo96Cj3J2OMk8elnvSUe71etX04nGlN08r3XhS5cmTKk+eVnvQWe1JZ5UXndXePK3y4nG5Kx1lrq9jeNBR7snDCm8eVfryqMqfR9X+oj8EpW7cL3bhfqEj9/IduJsv4HauHTdX2nEty4bLy224kGnD2XRLjiaZciDehK9jjNkRacDGYB1q/TQp9VhAsq0KLmrT0VcQR2rbdeZcfQ8tfkuX99H5bd2G0nEoP70uDzLn3DP/OkheA5ltt1CQmIae4jz0F8hjoCqJjuQInFSnkiFQ/s9V80iGDWczbbmYJeBytj3X8py5ke/CzQJnbhW6crvQjTuFrtwpdOVukYvoHLLYifYyNx6UutJR7iUyZqU3jyo8eVTx2lAVotXycZU7j6q8eFzlzdMKN55WuvG0ypOnq7zoXOVFd5U3ndU+dFV70VnpwdNKDx5XePC43E20mpa78bBcZNQHFd50VHjRXuJEW6GQtkIn7hc4ci/fnnt59rTmCbiVK+BGjh1Xs+y4sNSKU6lmHE0242C8Md/EGLMz0oiNwbqsWbSQfBd1Ik3lEMz7EhWfIOZchLktH16/32KQOaXO/GswrwVkroCiix+qM8ZisFAVbZV5aMtOxlR6LBHmSpT66tEUbsq+JCuOLxVwLsuBSysduJ7jILoSL3DhVpErt4tcX1+Nu3Gv2J22YlfaS5xpL3HiQbmb6Dyy0pdHVT48qvLkSbU3nav96VwTwNMaXzpXedO5ykdUV7OIp1WedK7yprs2kK66ELrWBNBT40N3zSK6V/vRVeNH5yo/Oqu96az04FGFGw/L3ekoc+VBiRMPSp15UOL82piOtBc501boxL0Cocig+UJaC4TczhNwM9uaS5nWtCy14tQSM44km3AgwYSvY03ZEWlEY6AO1b6arHBQwXfhLPSkJiPbdA6pax9ew99ikDllzvz8L4H0dVBeexhF8dEoSs9CRX4uGnIz0ZSaiKuODFmeBqwJMWBrlAkHU6w5nSng/EoHLmc7iO4tFrlyp8iVW8VutJa4ca/MjbZSN9pK3GgvdeNBmRsPyl1fm9OLx9XePH1twu5af3rrg+mrD6G3LoieuiB61oXS3RBOd30oXWsC6FodQE9dCD31YfTUBdOzdjG9dYH01IXQWx9CT30oPWuD6aoN4GmNH4+rfHlU7sajClceV3nysMKDh2WuPCx14UGJC+1FjrQVCrmf70BrnoDbeXbcybHl1kprrmXZcHGZNWfSLDieYs6hJHO+jTdnd6wpW8L0qQ/QpsRDg1jz+dhIfo6qdxBSl0GmZXjrPdicZ4c/0udhfsv/QtXaFtmpXyA1dxZK8pIoSk5ER1GCCIEu+V66rAnUY1uUET+kWIgO6dn2XM1x4FaBC3eK3Wkt9qC1xJ37pe4iY5a60V7iIjp/LHeno8KDjkpPHq/yoWuNP921gXTXh9C7Poy+9eH0bYhmYGMsA5ti6d+cQP+WBPqaouhpjKC3PozuuhC61wbTUx9MT30ovfXB9NaH0F8fRv+6MHobwulrjKBvXTi9a4PoXuNPd60fXbUBIlb70bnKm8eVIqN2lDjRXmjP3XwH7uTZi1bOHDuur7Tl8nJrWjKsOLnEgsPJ5hyIN2NvnCk7IgzYEKJL9SJtMhxUcVadxkLpacjtuIPM1Q+v5bsYZE7Zs8MfmRugvvpbVGeNQWLaWCRnTkFWfByKEuMQaMsRI9Ag31OL2kBDtsWY8GOyGWeX2XAly57rucLXt4jcuFviyb0yD9pKPbhf6kFbqRsPytx5VOnFo2ofntT40rnan661gXSvC6GnKYK+5hgGtsQzsDWJF7syeLErg2fbkunfnkxfcxy9G6Loa4qmb0Mk3Q0RPK0L5enaULrqwuhaG/x6pQ2hty6E/sYw+jZE0t8QTl9dEH11QfSuCxUZuS6Y7rVBIpPWLOJplQ9PKr3oKHenvcSZ+8VO3C105E6BkFu59lzPtuFipg2n0yw5lGTK9/Em7I81YleEHs0heqzx12Glswa+unMxFP8IlYRcZG+AbMuH1/PXGGROuZafh0T+V+r/2cieB4UrP6Pj7ofClM+YNW08c2aMZ97UkejMF8dZbz6xNqqU+GpTH2rErnhLDqda0ZJpy5Vse67nOnIr34m7Rc7cL/PgfrkHbWUetJV70l7hQUeFJ0+qfHhS40fX2gC664PoaQyjb1MMA1sTGdiexPMdqbzYlc7LXRkM7Mygb1sKfZvj6N0QSe/GGAaa4+lvjqN3UzzdjdF0rouga22waBVdG0hPbSA9a0PoWxdKb2MY/esjGGgMp299JAMbIunfGMvAxnj61kfSszaIrjWL6VrtT+fqAJ6s8uVBmQttxaILtntFTrQWOHI7T8C1lQLOLbXmeIo5BxNN2RdrzJ4oA7aGG1Dnr02huzqhJjKYzfscNX1d5p/6n8hdHFrz4aD3IHMqtAxv5l8F1X0PUZonzrxpY5gnMZ0508cgN3siJmrzcDNQIk6wkGIfTdaFGvN1ki3HM4Wcy7bn8krha3OKbq63lbnTVuZOe7k7HVVePKzy5km1D52rfOlcvYiutQH0rA+nd2M0/c1xDGyOp685VrQ6boykb2M0PU0xdDdF0dMURe+GKPqbE16bM4G+TYn0NyfR1xRHT2MkvQ0R9K4Lo7c+jP6GCAY2RjOwNZFnO9J4sWMJz7Yk86w5jueb4xhojqO3Iey1MQPorl1M9xp/nq7ypqPMlbYSF+4XO3KvUMjdAgda8+25kWvPpeV2nM2w5sgSK/bHmbA32oDtkYasC9ShxEODKDMpzGVGoDLlS5SazqNw48Nr+msMMqdiyzDnFqjlbEBm/MdISc5g7hxxZk8fh5K0ONbaCviYLiDZUZdCb102RJmxf4mAkyvcuJDjytVcJ27kOnA735HWIhful7jTXuHNgwovOiq9ebxKdBjvrl1M15rF9KwNoLsuhM76YLoaQulqiqBrQwQ9GyLobYqgb2M0vRtj6dsUR9/mJHo3J9O/JYmBzQk825rCwJZkBjYnMbApkb5NCfRvSqB/UzwDG2N5tkl0avDsq2U837WMge1L6N8US9/6cHrqg+las5inqwPoWr2Y7tpAetYE0L3Gn85VXjwuE91NaCtxpb3EiXsF9tzJd+BmngNXsmxpWWrF8XRrDiaZszfakB2RhqwP1qPMQ4NkS1kcVSei9KkYSjElKN0eBpr+CoPNee6fQMu725V+re08qFwHVfcg5KZ8gYzUTGZOn8icmZPQVJyH0ECVQKuFpLrqU+ZvzKYYK/al2HF8mTMXst1EbwflOXKrQMjdYlful3nSXunDg0pfHlUv4snqxa8vRhbTVeNDd+1iOtcG0l0fTG9TFH2bY+lrjqVvSyL925bwbHsaL3ak83znUp7tzKR/a5rInK9Xw2fbM3i2dQnPtyYx0JxAf3MC/ZuTeN6cxPOtyfRvTaJ3SyI9G6LoqQuku9ZfdKtp9euLorowuuuC6VkXQk99iOg0o9afJ5XudJQ601HqSEeZ6PB+v9CRO3kOXF9px4VMG06mW3Ek2YL9cabsjDSgKViPcs+FpNnMx2XBRNRGiaGobYXK+f+F0sUPq/eveWCQOZXP/RNo+fvGKV2GBSf/DQVNHeZOGcnMqWOZOu5LZGZPxUhdAU+TBcQIdcj0MqQ6yIwtsbbsXyLgRJoN51bYcTnPiesFztzMF9Ja7EZbhQ8dlb48qvblcc1inq5exNMa0e2irhpvumv9RMbYGEV/cwwDm2Lo3RRDb3M8fVuW0LcliYHNifRujKd7fRRdDZF014XRVR9K9/oo+jYlMNCczLMtIjP2bEyke0McfRti6d0QS/e6cDprA+las4ieWj+61wbQWxdEX0MIA5ti6GtOor8phoGNEfQ3RdK7PpyedSF01njzuNKNjjIXHpS7iR6jFokecd7Kc+BqtoCzGZYce33uuTvamPWB+pR7a5EuUMZReSKaUz9CRVwcta8foHR9eOo9yJyq54cxN2DB7ltIS0xn1oQvmDr2S8QnjEZ1vjRGanJ4mS4kxdWQfF8D1oWZsyfJjh/THTmeYcfZ5TZcznd+/bjSiTuF7rRV+PBw1SKe1vjxqNqHR9VePKl2o7Pai84aH3rWLhbdBmoMpW9jFH1NMfSsj6anIZyehgi6N0TRvT6S7sYouhoi6KoPpXNNAE9q/HlS40/nmkDRVXp9BN3rIulZFyEq14W8rhOZrbsxnN6maHrXhdK7PpJnWxJ5vi2Zgc3J9K2PorshjJ66QLrWBvNkdQBPqj14WOFCe6kL7SWutJe6cr/YlbuFztzKs+dyli1nM6w4tsSC7xPM+CramMZAXSp9tFghVMFVeQpak79AZdxnLCjcgertYaDtEAwyp2/+R6sAACAASURBVNr54cuCO6BWvJN5k75g1pQxTBn7JfNmi6OuKI2WvCT+Vros9TKlItCUzVEWfJdsy9FljpxYZkfLCjsu5jhyJc+R6wUutBa7017hxcPqRTyqFD0ufLLKl6ervHhS5caTKg/RfcbaAHrqAuhpDKdnw2sDNYTRuyGang2RIpqi6W2KpqshjKd1wXSuDaZzTSCdq4PoXBNE5+pAumoD6a4Loqc+hN7GCPo2JdC3JZneTbH0NIlW0p560W2k/qYoehtD6V4bQFdtIJ21QTyt8edpjR9Pavx4XOVJR7kLbSWu3C9y4n6hkHuFTtwtdOFGrpALy205mWbNkRRLDiRa8FWUMZtCDajx0yHXWRXvhVPQnvEF0p+IoeybgPotULvw4fV9m0HmVD8/TLkAGjdANTARmSmjmT1tApNHfY6s5EwUpcTRUpAiwEqLLB9j1oSYsDPWjB9SbDiWIeBkhjVnl9twYaWAyzn23Chw4m6JK+1l7jwod6W9zI2HVb+Y05fHlV48rPTicZUPT2v86aoNoLs2kM66MLrqQumtD6J3XYjImOvD6WmKoKsxjK76MLrW/UIIPXXBdNeH0VMXSve6MLrXR9C7MZaBLYn0bU6if3MKfZvi6F0fQ1d9JE9WBfKoypfHq3x5UiW6+f6kyoeuGn+61iymc5UvT6s9eVTpwYNSR9qKhNwvfP2sPU/ArVwHrmYLOZ9px4k0Kw4nW3Aw0Zyvok3ZEmbE2gB98pxV8daaiurYT5gkJoaMlgla5/4n6peHgcZvMcicGud//lsu/Dy47kNwBRae/g8UjayQmz2d2VPGMX3CSOaKT0JKfCL6KrIE22ix0luf+nAz9sSbc2iJNUfTLDmebsnpZba0ZNlxKdeem4XO3C125W6xO22losNiR4WnyJQVHq9fa3PjYdnrlzmqF/Fk1SI6a4PpWhtMT+1ieuqCRIfbhlB6GkLpboygZ0MUvU1R9DZF0rshku7GCHobo+lpiBCdCmyIobcpjp71MfTUh9K3Lpzuhii6akN5uiqAp6uDebxqseg5foUHj8s9eFjmxqMK0anGowp3Hpa58LDEifZCB+4XOHA/X8DdPAF38uy5mSPg8go7zi215mS6FYeTzfk+wYw9MWZsjTBmXbAB+a4L8DeYh5b4KOaM+BglZVm0vm1H4zpD6/1n6P+eMQeZU/PiMOUWLPzqJvJyCkjPmcn0CSOZPPpLZkwYifzsqZiqyhJkpkaBly7rw0zYE2vG4RQLjqdbcipTwOnljrRkOXBppT3X8524VeBKa5E7bWXetJd70V7hQ3upB+0lonuIbcWuojeEyj3pqPDiYaU3T1Yt4nG1iM41i+laEyA6r1wTSFd9iMiczXH0NcfT15xI/+ZE0f3Ophj6GyPoa4ykb10EPbWhr2/CR9HbGEf32jC6akPpro+ha20Yjyp86Shz51GFJx3lnnSUOPKw2F70fL3YmfYCoejtpHwhrXkO3M0VcCfXnpsr7biSJTLnqTQrjqaY8X2CCXvjTNkebUZjkD4FruqEmM3HUHY8kl9+hOy0keisP47mnWGg8VsMMqfWheGJTissKN6B5OSxSMycwtgvPmHcZx8jJzEdrflzMFeaQ6ipEsVe2mwKNWB/vClHUyw4tcyGlhUOnF3hSEu2E+eynbiY48TVPBfuFnvSVu5DW6knrUWi1+buFf3yAojoYqOt3Jv2aj86qn15VO3Hkxp/ntaITNm9OoDuNQF01waIHnE2RNC7IZbepvj/vK/5bHMCL7Yk8rw5noGNMQysj6G/MZa+pkQGNqfxfNsyBjaliExaH03XmlAeV/jyoMiVtkIX7ha50JZvS1uONa25ttzOFXA7155bubbcybERlfOE3Fgp4EaWLVeyBJxbZs3JVCuOLLHih0QT9sWZsDPalMYAHfKdFxBkIoe+5GimfvQR08TE0MxqQKf1w2v8NoPMqX3x5+HHJdBrBcWILCQmjGDq5DGM/PQjJGdMQk12DloyM7FQlCDceD4lXtpsizDkYIIJx1OtaFlhx4WVjpzLEnIuy4FzWQ6cX2nP5TxX7pZ5c6/cm5v5rlzLc+JmnhN3CkV/4ayt3JMHpa48qPLmwZoAHtb487AmiM7a4NdvFIneLuprCBPd4mkMp7fp9WG7KZG+plh6N0TT2xRD/8Y4njXH83xLEs+3pvJsUxIDzSm82JXFs11Z9G1KoWttCJ1rgnlaE8iTSj8eFrnxoMCe9iIhHcVOPCxx4V6BgDs5NrTm2XAr15ZbuTbcyhNyM8+Z6ysFXFlhzcVl1pxOteToEkt+SLLkxwRT9sWZsz3KhHVB+hS5qRNtIY/J3HFM/PhjRoiJoRyYgV4raF8aXvoPMqfuxWHIFdC99jNqHoFITx3F6C8+RXzKJJRkJVCUmIKm9AwE6lKEGcpQ5rmQnVEmfJ9oyvE0K86vEHA+W8i5bCEtK+xFJs125EqeCzdLPLhW5MblXGeu5DlxLd+JmwWu3C5y4265F/crfeioXczj9ZE8boyiuylO9BRoUzzPmpMY2JIieuS4OZn+5iT6tyyhb0sKvRuTRKtnUxx9GxPoXR9L34ZYBjYlMtD0utwUz7MtqfRvWkJPQyzda8Porg2ja3UQnVWLeFLmw6MyD55U+tC5yv/1hZoPD8u9aC8VvRtwq8CR2/nO3MwVciXLlovLrTmbIfqLbwcSTPk2zoTv4s3YE2vO5jAj6oP0KfVcSKKNApbSY5j6sRifi4kh7xiEwW3QvTQMtH6DQebUuzgMuQZ6Z/4NNTMbJCeOZOr40cwVn4y0+DjkxSegJz8bWxUJwo2kqfTWYE+sCQcTjTmeasm55QLOr7DnQpaAc9kOnM124exKdy7ne3Ilz4kLOY5czBFyPteJSwXuXC9bxK0KX1qrfbhX48+D+lAebUqia1sqA7vSebY7kxe7Mnm5L4+X3+Ty0948Xu7O5sWuLF7szub5zqX0b19K/+YlDGxJYWBrGn2bl9C/MZFnzckMNKcwsHkJA83JDGxK4VlzMs+aEni2PpZnG+LprQujq9qPzmp/ntb4i672G6PoXhvMk5oA2isW0Vbmyb0qH26V+XA1z4XzKxw4u8yOM5nWHMuwYn+CGbuijdkRacKOCEO2hRuyIUiPen8tKr00SbWZj838CYh/+SkjxcSQsfTF8AboXR4GWr/BIHPqXxqG3ASDHzpR09BDcd4c5syYyKwpo5GdPRnt+XMwkJuJqex0QvSlqPLT5Zt4c35IMOVEmhUXMm25uNyGC9kCzq205/QKB05nu3Au152WlS6czRZyNsuBU9nOnM7z5kJZANdWBXNnTTCta0O4sy6Gu+uT6GhO4+nWVHq/ymJgXzHPD1Tw8vtKfjpQwatvy3h1oJxX3xbx0/4CXu0v4uXuLJ5vS+f5tiU825LEs+YEXmzP4MVXObzYmc2LbUt5sSWNF1vSGNiUxMDGBF5sWsLzpnh6a4PpWxtKX0OY6P3QTXF0rouivXoxt0q9uF7kweVCd87ne3JyhTM/pgs4mGrFd0ss2J1ozpYoIxqDdKgP1KExWJfGIF0aA3So89emykeLTHsVHNRnIz1xDNPEPkbezA3Da6B/dRho/QaDzGl4afhhdBsMv76L8nx55s+ZwexpE5GYOg51WQmMleeiPXcKprLTCdaTpsZfn32JVhxJNudMuiUXV9hxMVvAhWx7zmcLOLNcwMkVzpxe6c7JLDdOZDlxbIUjXydbsyXakr1pThzJ9eVEURAXqkJpqQjjdHEgZ4sCuFwZyt2GBDq2ZdG7r4wXP9Tw8scaXh1azatDNbz6sYp/O7Saf/9hFa++LeX5riyebV1C/ybRa3TPti/jp68LebErj5fbl/Fqdx4vdyynf2MiL7am8tPulbzcuZyBpngGGqLob06kb+sSercm87A+kptlvpzN8eBotgcHM93Yl+HKrmQhG+McaIgWsC7MhDXBJlT661PmrUWJ10IqFmlTs1ibmkWarPHXocp7IRk2StgvnIPUlHHM+vgTFCy8Mb4Ohlc+vNZvMsicxpeHHyatoL/rOpKzpiMxYzIzp45HetZk9JSk0ZWbzULJyRhLTyVQT5pqPx2+SbDkRJoVl5bbcCXblgsrBZzLFnI225ETK4ScWOHM8eVCDqTbsi9dQEOIPnmOipR4a7Em1II1wRasibCjOcGehjAz6kLMWRdqzq5kIT+u8ORMSTCtTRl0f1PG84Or+enoOl4dbeTVkbW8+nEV/35oNa++r+TlnjyebU+nvzmOvuYknu/M5uXeUl7uyuenbct4tTuLZ9uW0rc+ludb0/m3/cX8tCeX51vTebY5hYFtS+nZlsmjDUncrArmcKYjW2NtqQu3oiTQmnxfU1Z6m5DpZU6Skz5xduqEmckTbalClI0qURZyJFrKUOimTrnXQlb76VDlo8lSgTKOC2YiPXsiM0d/iaIgHNNbYHz1w2v9JoPMaXJl+GF6Fwx2XGXW1MnMmT4RiWnjUZw7E2252WjMnYLazPEYSU0hVF+G6kV6fJNgydml1lzOsudKjgPnVthxapktP6YL+DHDgWOZjnydZEFDuCH5nhqE6ksSZSRFtqc2mc4axJnMJdFakTQHNZJslIizVCDWXIEsZ22q/AxpCDHj23R3LlbE0L4hnZ69Jbw4tI6Xh2v56WAFr74v56f9pfy0t1D0tvzWRJ5tTeWnrwt5tb+SV9+U8tPObF5uXcKzphh668N5sWsF//ZdJa++zuOnfYU8251NZ3MqbXVJnC/045sUAWsCjVgqVCXMWA43LRmctWQRLpTGZoE0NurzsF4wDyP5aRjOHY3p/MlYq0zBbv5Ywo2kyHNRp2aRJtU+mqwQquCmLYXkzIlITByJekg6pq1gcvXDa/0mg8xpemX4YdYKRl/dREJcHGnxScjMmoy63Fy0ZKajMWciWpKTsVYQJ8pEjtX+uuxPsOR0hi0Xl4v+DaQzy6w4kmbJ92m2HEh3ZE+yNWuD9ckQKLJYby6LDWSIsVIiyUGDGCsFQoylCdSfy2K9OQTozyVQX4oE2wUsdVAnU6hOlkCFfKEq6/wN+C5BwNlcP1rr4un6Ko/n3xTy8ptcXuzO4cXuPF58tZwXWxJ4sS2Zn/YV82p/Fa/2lfJi5wqebYihf10YPY2RvPg6h1cHKnj+dT4DX+fStTWdW6vDOJjuQsNifdKsZVisMxMPtRk4qMxCoCaBrdpcrFSkMFeRxkZdGsFCacyVJdCaOwalKSNRGvsZyqM+xVp2AomW8pR6aFDptZAVDio4LZRk5vRJTBk9koVJZZjf+/A6v80gc5pfHX5Y3AXTfXeZO2cWchLTWSA7GxXJaajMnoiW1HQMZabjoCpBgqUytf467Is14fgSG84tteN8ph3H0634IdWWvSl27Ii3pj5QhxWOSoQZziPISJYgI1kCDaSJMJtPorUCCZZyxFnIs8xNh8pwAbXh1tSGmFMXbMIqfwNK3DXIEypT5qJGnedCNvpq80OyHderwnm6OZ3+nct5tjObl7tW8nx7Js82JfCsOZaXOzN5uSublzuW8Xx7Bs+3pNCzPpbujQn078ri2d5ierZn8aA+gYuFPuyOt6LUWZVo3dn4a0wlVHcOceYKJNupkWyvTrydOnFWC4mx1iJKoEuwuTpeekq4687HboEERrITWDDpC3RmjsJPV5KVQlXK3NTIdFDGXn024lMmMGn0RDRXbsWq7cPr/DaDzGl5dfhh1Qpm3z1ARkoSFek56KkpoDJ3Ompzp6ElNQNDWXEc1OaRaKVMXYA++xMsOZ5mxdml1pxOt+Zwqi3fpgrYlWBOY6gBJR4LiDeXJcxIllBjOcIMpYmzkCfLRY0KPz3WhFmwKdmZw6WxXG5YzpXVcVysCONcsT+n83z4MUPIN3GW7AjWp9lPl2Z/Aw7G23ChwIfWtVE83phG77Zsnm9bSn9zMj2N8fRvTODFtiU8b07mxdZkXm5P5/mOdLo2xvOoMY6OxmQ6GpK4XRbAiQxntgTpU+aoxFIzadLNpMl3UKTWT5uN4SZsijChOdqCTdEWrI+0Ym24PWUBFix31SfDxZBURwNibVQIMZPBTHYsalM/wUFlBqm2SuQ7q5Bqp4iV8kymjB3FxLFj0a87hHXbh9f5bQaZ0+rq8MP6Dlgf7mKBhgqq88TRU5NDbd4UdObPRk9eAj0ZcQRqc0mwUmZtoCH7Ei05lmbJqWW2HEu35WCqgL2JVmyLMmLtYm1ynFSJN5Mj3lyRJEsFsh0UqQ0x4at0d46XhnFhdTw316dyf2sWbVuyaWtK535dNPdqAmhbFUBrVRC3KwK4lOvO8RRbDiXaciTZmpNLBVwp8efOqgg6GpLpak6me/MSujcl07clhRe7s3i1r4BXe3N4uXs5z7en8qg+kjuVgdwo8+divifHU+3YHWpArct8Ku2kqfNcwPYQXQ4mmXMq057zuV5czPfhUpEPV8sDuVgexMnCAPZluLAx3pGGaAHVi00o9DVimbMm3toS6EmMwkJ2MlFmciwXqBBrJoe+7DSmjR/FNPGpGO64iM29D6/z2wwyp/W1YchtsDv9HD0jPRZITkVPWRa1eVPQnT8bbflZaEpNx15dimgLJSp9tNkVbczBJFOOLbHk0BIb9iVY81WsGdsjDalfrEWBhyZZTupkOy2k2F2LTdG2/JDlQ0t5JNfXJnCvMYH2xjg6Ni+lc3cBT7dl8agulAfVPtyv8OZehS/tq0N41BDD/epQbhR60ZJhzZF4fY4nW3A5z4N7tdE82ZhM7450+ren0r9zKT99W8irH8t5daCEn77J5tm2JB6sDuBaoRcX8zw4ucyeA9GG7ArUYleoPoczHLle5sO91YvpWBfJo8Y4Hq+L5HF9KA/WBHOvMoDblX7crgnl+qoIzldEcCQ/hD3JAjZE2VDhZ0SitQLWClMwl5lAuIksmQJVos3moz9/FuKTxjBXQQGLQx3Y3B0GOr/FIHPaXAPbtxiq7n3a3tXX5o2yzVvlQf1vg+3Ff0ffwoIFcyahLifJAlkJNOVmoyY5GXXJKdioziPESJ4iV3W2RhqxP8GYH1Ms+T7Jkr1xpuyKMWZbuD7rFmtT7q1JubcW9QG67Eyw40i2FxdKF3OrNo679XF0bIjnfmMMV2uCOZ7nxbdJVhyIN+VIiilHks04s8yOawXu3K0M4MHqMB5U+XFzpYCWNFMOx+hwMsmY26U+PNmUzMA32Tz7Opvne7J4uTeXF/uLeLkvn5d7s+jZFMPdCh8u57lwdqmAg9F6fBdtTEveIh5tz2Hg2wqef72Cl3uWMbA9jf5tqQxsjePZjmS6N8byoDaUO2V+XC305mqxP1eLF3Eq250fUm3YEWdJXYgJeR46+OrOwU5xCmGGc1kmUCXGQhld+dlMHvM5cxYsxKblBXa3B2swlC6/xwu/Vn77+20//MIgcwquDTOug819sLv0P7B0FKIrPQNlqdnMFZ+M4rwZqEhOQV1qKhbKswkykifHRZ2NEUbsTzLj4BIrvku2Yk+MEbuiDNkVbSJ6lBesx+YoE/YkWPHjMkfOFnhyozqAa5WhHMp0Y/UiTRJNJfCUn4D93FEEaM3Edc6X+MmNoshOnmZ/XX5IsuHcMiGXs524ttKeG8utuZphTkuqOWdTzLi8QsCjdVEM7Mvj+d6VvPg6i5d7V/Ly62x+2p3JwI40nq4N4VaBC6fSrPg+Qp+jyba01sbRv6+MFwfK6N2xgqdNCXTURnC3PID7q4O5tyaQu7Uh3FkdzO2aYG6ULuJakTdXclw4nWbOsRRjflhiyfZIA9YF6lDprcUSW1W8tWcTZCBJirUywcbyaMnMYMqoj5E2E+Bw/f9FcHMYaP0Wg8xpf+01119zbYi6X6t/szzU9tu8Oe7tMa+xvgsBO06SmhBBsosBoaZKmClJICs+CflZk1GXmo6unDhmynNYpCfLCqEK64P1+CbRlG+TjPkm0Zw9sabsjzPhYLIl3y+x5vslVnyfasuPGQKOLhdyNteVQ6m2rHJTJtFcimWBQrzNFiA9QoyoRe6c2r8ek1lj0Zg4grWJPhzM9mdvqC7H4k05nWLDmSQzLqSYcjXNkps5rlzPceZSpjX3ynzp3ZzIwM50nu/J5qevV/Jy9zKe70ije30MbWUeXMiw4ECEDofizbhRtIiHq8N4XBtJa4kPF5c5cCbNlsMJVuyNtmZjqAml7mrkCJUo8dVmTbABjYFafBNvyol0K44nGXE02Zg9kbpsCNRmQ5A26/y1KPPRJtFKgUhjaeLM5fDVn4em3HRmT/iShYtjcLwH9jd+Q7Oh9Pk1rd+377t8cn0IczpcGx4Ir4HNXfD/7gYNgeZsW6TOtnATmsMtyRCoI1Ccif68KRjITMNYQQIrdRm8tKVZZqdMY5Dof8nYn2jG1wnmfJtgxpFkc06mWXI6047jy2w5mm7D0TQrji8Xsj/akHJzcRK0plId68L1HzezoTABTYmR2OvNx1FDCsXRHxEt1OXCzgqeHqrjdk04l5c7cTndlkupllxZZsvtfDc6qvy5ne/IpaWW3MpzpKsuiL7NcTzbmcGLPVk837mE3vWRPKpexPUcAUfj9fkuTIsLmUJai3y4tdKZq5n2nEt34MxSF36MtWCjjyaJZrLoTP4Eg5nj0ZoyGqUxH2EqNRIvjakkmUmxykebPVGGHE40ZnuYPvWLNNkUoseOcH2aQ3UocVdlqa0iyZbzcdOchYLkZGZNGIlhSgHO7R9e76EYZE7HG8MD+9vgcvk/2LgimhNRehxNMudEsiVnlrrwTawNObaKBGnMxkVpBnZKs7BXn4ub5hxSbRRoDNZnd6wZ3yZZ8F2SJT8kmnEs2ZRzmZZcyrHnTJaAExmWHEsx4XC8AdsXKVNtKUGjz0KO5Adybv0KTm8tJSvIFi3xkahP/pwEF31Oby2j7+xWBg6u4sn6FNrLg7meZs31NEtu57nyoDqIjio/bmbbcjHdgpu5jjyq8qZ3XQj9m+MY2JpI38ZoOmuDuF/izuVMaw5F63AgXItLy4W0lfnQWuTOlWxXzqXZcizGlKPpbpyoSSfdxxxHI1UO79v0f6h7y/A67zPv1n0T22LJTtppO22nkGbSNg44ZlsMFjMzMzMz0xazLEtmxxA7ZgbJtizZYmmLpa29Raak02Q6M6dZ58N2e3qiJE37Tmv3w7o2PCD4rev/8H0T7maKyqpV7Pr375IeYE2mx26i9d8hz+Qdmhw/oM1zO41O73PAexunw7Q5EaROq+c2qhw3kWGyAcv3f8zPv6fEvynLYlhyEIvJF5/3V7FCTou+lwMDIUSduMnDGH0Gc2zpSzFmMMuC/hx7HmbZcCHSgArzdwnf+VMc3vsRZu98H6uNPyTJ5G1avHdwPFSTjyN1uRClzbVYLW7H69CVokt3hiGdmcZ0pBhwM1KVK8HbOOe7hYu+W7gWqsbteFNupjtwryyYS0WB7Ety4VxVEnfr4nhYGcRglR/9uTZ0xRvQHafPg9jd9KWbIyxyYbzSm/EyZx6m6HM/QY+hXCumSu0RV7ux2OQnfaqywZvZCmdG8yzoSdLmSsg2zvpt5kGqASP5ZjxM3U13ijEd4Zq0h+sz2hjH3NVGDuaH4Kz3Hnaa7/ALhbX8YPUq7HXeZ19JHAfzQ8l31yZG4xckqP+UMut3aHbdxImAnVyL0uZCmAYng1Q56LONcvsPcNzyU37zQ0Xe/tF3sTx0B8uJF5/3V7FCTsv+lwODESg4cBRRriWiCg+EmUZMFdkx3xzKRIUHgyWu3IwzotFhE2Fqv8Bu44+w3/wj0s3fo9VPlRNhOpyJ0uN81G6uxWhzN0mPnkxj+nIt6ck25X6qAe0xWrRHq3MnVpd70Zp0xWjTHW9AZ4IFd1OsuJVkzp1CbzqLfbmbbkd3jjNDFSGMNUQjrApiuNiD4SI3Roo9GC31RFjkyEC2GfcTdOlNM2S80JYpgSNzVW4s1Lmz8Lyqx4zAjtE8U3qStLkatpNzAVvpTNBlKM+KnlQjuuN0uBepzf04Qx5m2tBTHUJHSwb5oTbs/Iky774ug4v+B7TkhXO+Op5j6R60hRlT6bSVDN1fUGb1Lvs8t3ExQoObMdpcjdTgQrg6JwJ2Ueu4EZ+dP0HzjXVov/cmlmeGsRx/8Xl/FSvktOp/OTASguDAARYLLVmqcWEq1wRJrQ+fX67i6Zlipmp9majxpDPNjErHzQRpvIm/xr+Tb/cB+wNUORWhx7lIHS6Ga3ErTocH6YYM5Eg7ZPTnWNCbYczDVGnZ6oepBjxI2k1v4m76U40YynNkMM+R/nwnBsp8GKgMZmxPMpJjxcwfL2K2NZnxhigmqvwZL/NkvNSN0SJHhvIs6E0zoCdFn5EcMyaL7Zgud0FU4Yyk0pn5KhfmKp2ZKrVnNNeEniRtroWrcT5wK9cj1BnIc0Ao8GAw24redAt6Uyx4mGFHV64Lt/K8OJsfSH2YOU1xjtxsyqR3Xya38z04F2nICb9d7HPeSLP9e7S6beZ4gCrXorS4k6BFR5wWVyM1ORmoSr3zB4TrvIWPxq8I1HiLID9fHLo/xXL4xWf+ZVbIaTPwnP4/Y+Bb8NfM++fLfM00YyEUH/6QR0WmPG30YLbQnMetQfzhbiv/dWc/s3XeiJoCmahy51ykLhkmG4jS+w0C520cCdfmTNRuLkXpcCNGi85UA/qzTejPNmYox4zhfGl5bWGBNcN5ls8bFFgwnGXKWKEdU1X+TNeGMLsnkvlD6Swez+XR6WIen69m+XgOotZEJuoipHJW+DJV7sFEqSPDuWYMZRowkmMsbeNSJK2KPF3mxFyFM5IqV2YFDkwWWzOWZ8LDJB1uRKhyKXg7V8PVeZjjgKg1HlFDGGOlnggLXBkt80NYGczDXBduJVpwOdaEG0lm3Iw34WqULpeCdnLeewsnnd/jiOMGjrlv4oTXRi6FbON2rBb3ErToiNXkcpgq4dxy5gAAIABJREFUJwJ2UOeyiUidXxGv/zbV9ls4GGSA91UhFqNfk+E3ZfrX5v1XskJO24GXA9NRSD91heVye/7jw3jE5Y48bg7g9+eL+PRoIrNlDohq3Jmq9eZWoiHltu+SavQ2Ve47OR6lz4VYXa7HatOeoEt3hhH9OWYM5lkwLnBkstKNCYELE6VOjBXZMJZvyUSJLVMCJ+ZqvJlvDGWxLZalQ8k8OpbF09MFPDtXwtPTBTw6msrigSTEe+OYbYxC1BSFuDmM6TJnRnLNEOaZMZpvyXiBOeP55kwU2jAjkJZWFJU7MytwZLrElvE8E/pSdWmPVOVauCrXI9S5l2rCzJ4YHh3NYn5fEqKGMKZrApmqDWG8zIehXHt60iy5F6XFraBd3Azazs2gbdwI3Mplrw+46L2JywHbuRiwjVth2+iM2UlnjBodMRpcCtnJMf/tVDttIlb3LbLMN9Kd68rcgWT8O2YwH37xmX+ZFXI6DLwcWAoh/NoIcw3+fH4yCUmlB0+aA/j8wwSetQYxUyptVDVaakdHsj573T6gxOY9Gj13cCJMg4tRGtyK16Uz9Y8d2UwZKbBhotyZmWp3ZivdmKl0Y1LgwGSJDVNljsxUuiCu9WGpOYilvREsH0zkyfF0np3K5tnJTOkzQkeTWT6cytLBdJYOZ/D0ozwW2qKZLLJhNM9EWpQ2z5LRPHPG8yyZLLRlRuDIXLkTogoXROXOzJTYMZFvxnDmbu7GqnMjQp2bkdrciddlpNiZpaPZLB7LZX5vJJLGIOabwhHVBTEpcGE01xphuikjWeYMp+gzEKdFT/QuukI3czd4M7eCd3IjZBd3olW5G72DuzHq3I7W4FKYKkf8d1Bu+y6x6j9BYP0e883RSK7uwf3BJ1gPvfjMv8wKOR0Hv3gpsBsG1+5PedASz6ctPsxVuvJsfyS/P5HMb/cHISqzpjdVj7vxWtxK1OGY/3aa3Lay33cnJ0PVuRSlxe0EA7oyjOnLNmEoz5LxYlumK5yldYyq3Zkpk1bRmC13ZK7a/Xn1YU+WGrxZagpguTWcx4fieHo0kSdHEnl0OInlw0ksHUzkybEsPj1bwpMP05mu8mAs35KxfHNpU61cE0ZzzRjLs2KyyI5ZgRNzFW5IqjwQV7kxW+bIeKElQzlGdKfocStKg1uRWtyJ0+FhmhFTlb4s7I1moSmIxcYgFhtDWKgPZL7Gm+lie0SljogqXJkptGUywwBhshaD8Wo8iNrJnfAddCVo8TBZh7uxmnTEaNIeq82VCDWO+G6jyOodItV+QrPrVp61xdN9+zw2/X/AYfDlyf6PrJDTeRCcBv+/V6ev+fxl/tL0vxbHIbAahqMHG1gWWDFf7crvTqXz3xeL+d2RGCRVrtyLlR5Q3E7Q5VSIOvt9dnEwQI2ToZpcjNLiZqIhnVkW9OdZICx4XnKmzJHpCmlVudlyR+ZqvZhvDmShOUDa7aLahYVaDxZqPVms9WSx3oulPUEst0WwuCeU+eYwFvbH8eyjHJ4cTUJU7cFEkS2TJU5MltozVmiFMM+MsTwLJopsmSp1YLbMkblKVyTV0mKwM2XOjBVZM5RtSHeqVM6bUdp0xOnSGa9DX5oxU2UuzFW7I6n2YKFW2uBgucmXxVp3FiqdkVS4ISp1ZKbAirFsE8bSdBhM1KY3SYuRXGMGMozoTNShI1aTjlgtrobt4rDnFvLNNxCj9QaHfTX4j4PxnHzYg/nQX5fr/5YLf2m+FXK6DoHL4HOGnvP8s+vQl6b/2Xeuz+d1/RJfNa/Ll37G181vPQY5FzqYyTXlSYs//8/NOv77Wi2/O5bCYq0XD5N38zDNgAdp+lwKV+Ww73bafFU5GqLJuShtbibqcz/bkoE8K8aKrJkSODAtcGC6zBFRtTvzjQEs7Almfk+wtNhWtRvzNe7SKsJVbizUeLLY4M/i3nAWm0OQ1Acw3xLF8uEklvdHM1fpymSRDTPlrkhqvZmtdGXseePViXwrpkocmBI4IvpjKe9KF0TlDowX2jCSZ85glgH3k3W5EaXJ1XBt2mN1uB+vRVe8DoOZpkwU2jBdbMucwIn5Gg8eNXjxuMGDJ3UeLFU5MydwZLbYnsl8K4TphoxmGTNVZMNssRXCXBO6kvXpiNPmVowmV0J3csDtA7IM3iBG7ccc81blyYFkSgaXsBoG1y/n+zW5rMj3L8zn8hW5unyDHy5/ttwKOd2GXh6cRsGv8xGdeW589lEy9JzgPy8I+O3BaCQVTghzjBkrsmIwx5hbMap86L+NVt+dHA3R5GykNjcTdHmQacxgviVjxXZMCRyYKnd+/jy4Dwt7w1ncG8FCUygL9f7M13ozX+PFQo0PC/UBLDYFs9gcwkJTCAv1Qcw3hDDfHMFCYzBzFa5Ml9gjrvFmaU8o83VeTJbYSdtbZ5szXmDNZIk9U6WOzJQ5MCNwlLYbLLZgPM+MkVwTBrKM6EzQ5WqYBpdCteiI283DVH0eJmjRm6KHMMeCiTwrJvMsmCmyQSJwYKHShYVyJyRltohLbJgtsGaqwJrpIhvE5Q6Iy2wRFVsxXmDKw1Q97sRqcSNKnXPBO9jj8j7Jum+QrPMLrgTtorc+luDBz3AcefFZfxUr5HQfenlwGwaHYfiwsZQ/XCqB/lN8fraAZ3tDma9wYUbgxGy9NxMVdnQla3EqaCv7vLdyOEiTszG7uZWiz8MMQ4ZyzRgttJW2Bix3RVTjhaQxkKW2GJb2xbK4N5L5PREsNASy0BTMYkuUtHZRQyDiej/ENX5Ian2Zr31ekaPckbkKF5b3BPN0fzSLTX5MldoxlG1GX6YxQ1nGjOWZM1FgzWShLVMl0t0JUbkDMyU2TOWbMZ5rzlCWCZ0JOs/l1KQjVpfBLGNGso3pSTVgMM2I8WwzJrLNmcw2ZSrHlJkCK+YKLBEVWDJXaImo2BZxhSNLVU4sVjggFlgxW2TGaI4B3fEa3IpS5VrELj4K2E6t/bsk6L5FmeUGBuN2cLylACfhF7gNv/isv4oVcnoOv1w4jEPuxzf57HQBPPyQ//y4gMeNwUgqvRFVeCDZG4K40YO+DB0uR+zgkM92DgSocyZ6N7dTDOnJMGYo15yxIhsmy5ylRbhqvZE0Bj/vdhHGYmskS60xLO2P5tHBWBb3RiGp90dc68tcjR+iCg9EAidEZc6IK1yYr/XgSWsYzw5Esdjox1SpPYOZJnQn7eZBqiEDWSaM5pozmmvFZKENM6V2iMqdmKt0ZabMmZkiayZyzRjOMqI7SZebUdLzkDeitRjIMWei2IbBTCP6k/QQphs+F9SMiRwTJvMtmSu2Q1Jii6TcmYUKV5Zq3FmqdmW+wh6xwBZRoSnCdG3uxapyI2IXF0J3csx3KxV275Kg/Uv2u25CUmhK2flLOIy/+Iy/jhVyeo98DcPfMO1vZfgvr9t9DAI7l5k4WghXCvnkQAzLdb7Ml7kxU+qEqM6XuWZfBrINuR2vxbFgVekVojBNbicZ0pNlymCutF/6dIULkmo3JDWe0pGw0Z/55kAWm4NYaglmaW8IC41+SGq8pSNklae0bqbAAZHAAUmVJ8vNITw9GMuzA5Es1noyXerAcK4V3Qm76YzX5WGaCYPZlghzzJnIs5Ru+qvdWGoOZrkljPl6b2bLnJnMt2Qky5CHKbrPT/WocTFElQdphkw97xgsTDdgOM2AkWwzRnPMmMg2ZqrAmvlKV5brvFiu8+JRnRfLtR4sVrswX+aIqMQBUbEFwkwd7saqcSV8F6cCtrHfazOFlhuI2vEjzgSqIzkQR2yXGNexb5nv8N/JgW/42Svk9B15ufARgqsQzhxv5vdtPizWeCIudWKu2J7pInsmi+2YafBluNSJjkRDTodrcjBAlY/CNLkVr8vDTCMGckwZLbKSdmSrllYpltT6IKnzlvatrPVEXOuJqMqVGYEDMwInZgQuzJY6MidwYL7KjaWGAB63RvPJ4SSeHYhlqdaLOYETU6XO9GeZ052kT0+6EYO5lozk2TCaL215PVvpxqNDSfz2QjmffFzM8oFY5usDEJU5MpZjTG+qHrejtbgUpsnZIFVux2gzXuzAXI0n0yX2jKfrM5phgDDDkPFsE6YKbRFXurJU581ygy+PG7xZrnVHXOGESOCAuMyROYE9o7lGdCdpczlkO8d9ttDo/AEp+m8SseOHtEdq0P1RFV7Df8Bb+OIz/jpWyOk38vLhNgElF2/yqMIOcakVo6m7GUwzYjDNiJ7k3fTk2jFQ4srdVFMuROtyLESDU+GaXI/VoTtdenVIWGTNdLkdc9XSUzqS6ud12qtcmatwZrrMialSe+mBS6kTIoET4go3Fuq8Wd4TwpP9cTw7ks6zAwks1vkjLnNmrsKd6TI3BrLM6Mu0YDjfluECO0aL7BktsmO81AVRfTBPTpfweXsrv7tWz9NTBSzti2au2p3xAkt60o24E6/HtQgNzgXt5HKoOn2ZVkhq/Vhq9GeuxJapLEPG0/QYzTRkIs+COYETC7XeLNV6sVTjznyVGzOltkwX2SIuc0Rc7sRonjndiVpcDtzEEc/3qbR9j2j1H5O4bR2d4TvZf+E0LhMvPttvYoWc/sIvXjp8xiGk5yndVUHMl5rSm6zN3WhN7kTs5LL/Jq6EqPIg25K7mRZcjNbjRKg6p8O1uBarw91UQ3qzTBEW2jBd7sRctZu0G1qVs3QfsMJV2rFX4MB0qfQSo6TSlfkaLxabAnm0N4LH++J4ciiZT46k8bglgvlKDySVbkjqfJgodWYw24zhfFuERU4MFtjRX+BAf74Tg4UujFf5Itkfz/KJLB6dyGL5eBbz+6OYrfaU3ruZZsS9hN3cjtHmWpg6V8LUuJ+gz2yFB0/aInjUHMxcqQPT2YYI0w0YzTRlptAGSZU7C7U+SKpcEZU5MFVkyXiBFbOl0jbZI1nG3I1R5bz/Jva7b6TQ7NeEb/8XCnV+zJ0UU7LuT+A58XLm/UdWyBkofDnxmoTWE4eZytLlXqIO3WnGDOVbM1BgTU+2FX2FdtzNNOFCtA7HQzU5Fa7FpRht2pN38zDTlJFCG6YrnRHVeEg335XS/kNTpbZMCxykByrlrkiq3Vho8GFpTzCP2sJ5tC+GpweSeHYwhcd7o1ms8UZS4cbSnmAW94QwXuzEQJYZQ/m29ObYcj/TmjuZ9txMtaUjzZqHBU4Iyz0Zq/JjosqPmfpQZhtCGBO40p1myq1oHa5H6nAzSnqesz1Gk65EPUTVPjw7ms5np/N5vCcEUZE1E9kmjGSYMJZtxmyJHZJKVyQVjohKrZksMmeiyIzpIgsm8k0YSNXmZsR2TvttYa/rRtL1fk7Y1tdpMPsZp/L8CB35L/zHXnyu38QKOYNHvwLh13z/dQi/YTnhN6xP+CX+7Hu/SUjoXqC31I/OBEM64g2Zqvbk0aFoxHuCGalw4U6G2Z/kPBmhyfloLW4m6NL9RzkrHJmt8WC6UjpaTpbaMV5sybTAHlGF9PLifJ0Py81BPN4XwZPD0Tw9kswnR9P55EAcj+r9EJe7MF8fyKOD8SztCWW82JGeVEO6kw3pTDbnfo4zXXmuXE+25nyMOZeT7OjIdOB+rjNdeR70FnrTV+BGe7IJZ4JU+ch3JxdDtLgZpcW9RD3uxevwMNWUubognh5O4fOLZXz2US6LVZ7M5FkxnmPGaJYJkwVWiMrsEQscmCuxY7rYgulCYyZyjRBm6tGdoM7lkO2c8N5Eo+O7RKv+CN+NitQa/wxBQxX+M39Fxt+U2bfN9S+9/4ppK+QMGX05CR4D3wk4ceIQE7k2XAraxb0kfWaq3Jmt8WJM4ExXliUXYnZzPEyLExHanI/W4lq8Dl2ZJgwX2jJV7sR0pQvT5XZSMQutGS+SyjlX6cp8jQdL9X482hvGkwMxPDkcz9MjqXxyKJGnTYEslTkgErix2BzB8p5QFmq8mSy2pyfFkLsxOtyNM6Y7w4HuXBduprtyMdmNc0munIu343yCDefjbDkbY82ZcANOBGryob8m50K0uJNgQHeSPvfjdbkTrUVfhjniah8e74vhszNF/OdZAZ+0RSEpc2Im34KJLCMmck2YLrJgNt8CUYElM/kmTOUYMJahx0CSBu3RalwI2saH3h9QZfcO/lv+haCtr9PgsoPE8/cJnH3xmf4lVsgZOvry4j8FWfdnGanw40boDjoSDZksd2e8xJHRYmd6C5y5GLObj8K1OBmpzfloba7H69KVYcxwoS2TFS5MVzkzXSZt8SLMl+6nTQscmKtyY77Wk6XGIB61RvL4QDxPDiXz9FAyT/aEsSBwYjbPElGZm7QLRrU7cxVOTBTZ0J9pRleiAXfjjLiTaE57mgPt2R7cKYvgdlEwl1NdOBtry7k4W05HW3AuzporKQ5cibfgWqQetyI0uBWuxo0wde7GaDOcYcx0sT2LdT58ejiJzz/K4/PjGTzdE8B8qS0z2UZM5BgykW/CZK4xs7kGTGfvZjRdm75ETbpiVbkZvpOP/bdxxGcrhaa/wuVtOQr036AtyZOIvk8JmXzxef4lVsgZMfbyEj4OIdNwsL6Ym4Gb6M2zZ7zCk5ECe4ZL3Bgo9eJcpDYnQnbyUbg652O0uZYgLSA7XGjNRLkTU5UuTJTaMJJnwnCuCWMFFkwLHBBXuSGu9mKxMYRHbTE82Z/Es0MpPN0Xy2KVJ6J8a6YLbJgrd0Fc6c5MqSNTxXYI860ZyLWkN8uSrnRzOjPt6CrypbcmgoHmJHrqE7hfGkhHQQDtRYG0FwXQWRpCd1kgdzJtuRqlzRmfLZzy3srlME3ux+sylGbAWLY5s4U2PKr35T8OJfP7E7n87kgiy/U+iAusmMo1ZSLPjOlcIyazdiPM0KEvSY3OWDXuRatyPXgLp/y2sddlE7GqP8TlN7KU6/+M0rx0wmYgYvzF5/mXWCFn1NjLTagIsi92cT3akKFCe0ZLPRnMt2e03IehCn9Oh2pwJFB629z5GC0ux+twJ9VAen293ImJMieEBRYMZpswmC2Vc67c4fnpJU8W6gJYbg7nyb4EPjmUzHKj9Gh5tsiG2TIn6V1NpU5MlDgyWmDDaKEtI4V2DBS60FvoRF+5FwM1QQw0RtPfmEB/YzJ9dTH01kXT3xhPb30cAw2xDNQG01XgxK1EYy6EqvNxgCqXw7W4E69DT5IeQ8n6TGQaISmx5VFTCJ8dSeXzY5k82ROCpMQBUZ45k7nmjOeYIswyYDBNiwdxarRH7ORG6HYuBG7hI9+tVFm9g9fG9fhvep0W2w0UHD1JmPjF5/htWCnn+MtN2Ayk3Z2hI8MJYb4Vw/l2DObZM90QibA6hI+C1TkUqMqJUA3OR2lxMVaL9iQ9+nPNGS11YKzElqFcc3ozjRnINmW0wAJRuT3zNR7M13izWOvLckMQT9uiedIWw2JdILNlzs/vZnJissSBiRJnJortGcq3ZjDfgaESVwbKfemv9Gewxp/BhhCGW2IZbktlpDWVvvoY+utjGG5JYmRvIqNtiQw3RvKg1J32NEuux+lz8Xkd++vRWtyN0aQ7QZuhZB3Gs0wQl7vwbE8wn7ZF8KQ5iOVKN8QFlkzlmTGWY4ow04CBZA06Y3ZxJWgrH/tu5ozfFo75bqXQ4jd4bHqNVK1/46CfJtm3egkXvfgcvw0r5IyZeLmJmIWM+yK6C92YKHakL8uSwVxbJHtjGanw43iQKocCVDkRspOzkeqcj9DgWowWvdmmjJbYMlpkyWCuKQ/TDenPMkaYZ85UqQ3z1a4s1niyXB/Ao+YwnrRF86glnPlaH2bLnJkqc2FS4MB4iQNDhc4MFjoxWOhAX6kHA5U+DNcFM1wXirApivH9iUwdzWL6ZDFj+zMZqI1goCGGoZbkPwk6WB/DwzJf7uU6cjvVkmtxRlyI0OFSmAZXw3bRHq3JwzgthpL1GM0xQ1zmzOMGXx43B/OkKZCFMkdm882YzDZkLFWb3gR1OiJ28LHfFj702cpJvy0c8tlKmsHPcftAhezdv6TMSY3kG4NEi198jt+GFXLGT3zxUhMzAyl9T7hT4Mt4sSsDhe4Ii1wR1wXSk23Nhz5bOOizlZMh6pyNlLZ8uRypTle6EcISO0YLLRnONaEn3YC+dH1G80yYLrZCJLBHUu3OUn0gj5tDpF3WGgKYrXRjUuDEWJk7owJHhKVODJS601/mxWC1P8KmEMb3hDPRFsfonmgm9sczcywX8WkBolOVUjnroxlpzUC4L4vB5kSGW5IYro+mryqYBwJv7uY6ciPJnEuxRlyM1OZiuBbXI7W4F6XBwzgtepJ0GMk2Z67cmUcNfjxtCeJRrRezxfZM5RghTNGgO06NqyHbOeq9nYPeO/jQfzutHpuJ1vkpPtu/T6bxO5Taq5FxqYtY8cufc/zEV5yETxj/4uVmAmKn/8CRvfWMp5sxVejITKEj4kJbbkVq0+axiX0+2zkeqsW5KC0uRGpwMVKDu0n6DBdaMlZiw2ihBX2ZRvSm6UpHzmJ7ZkodEFe5stQQyOOmYOYbApmu8GKsxAlhmTvDlV6MVHkhrPZmqDaQwcYoRvbGMN4azcS+RMb3ZzB+MJPZDzMQnSxA8nEZklOlTO7PZKQ5gfH92Yzty0bYmsrEvhTGmyIZqgmht9yLzjwHOjLsuZpkw4VYI85G6XIxQpvrERrcilKnI0qdroTdCHPMkJQ78ajOk8f13kjKnJjONWI4TZfuBB2uhatxxGc7+7y28WGwKg0um4jQ+BkJu39FlcM2Gmw3k3PyMnGSf4Kcx79CzsSJl5ukCYifhtSR37H/2GGuVydzszKWYwdrKTl5mko/XVo9t3A8ZBfnI9W5GKnOhTBVbsfpMpxvznipNSNF1vRnm9GTqk9/pgnjBZZMlbogqfZisT6AhTp/ZspdGcm3ZqjQjqEKD4ZrAhmuC2aoIZSR1jhG9iUhbEtktDWe0f2pTB/JRXQ0g9lDKcwcTEVyNIOlk0XMHUhltDaEyfowppuimWlLQnQolcnmcIbKvXhY5M79fBfu5TpzPcWGy4nmXIwz4mykHufCtbkQpsqVcHVuR2vyMGk3Y3kWSMqdWKr1ZLHCmZkcI4ZTdelO0OZqhDqHfHdxwHcXx0PUqXXdSoz2m+SabKDZdTtNtu+Td+QjEuZffI7fhhVyJk9+8U9B4gzEiiBx7D9JFv6OWDEkTv4XxRFONLm8y9HAbZwL3c6lsB2cC93JrRhthvMtGRfYIyyyZzDXkp40I3pT9BnNMWda4Iy40gNJlQezZa4M51kzmGfNkMCd4RpfRpvDGGkIZaQxhJE94Yy0xCLcE894SwJTB9IRH8lEfCARUVsM4gNJPD5ZyNNTxSweTGWqyo/pCh/EdUGImuMQt8QwUxfIcIkbPQWu9Ba705XnTHu6FTeSzbmcaM7ZWDNOhuvxUaga58LVuBalxd14bXrTDBjPt0IssGex1JbpXGOGk7XpjN7JmWB19vmqciRQneNB6lQ6bCJW71fkGPw7e23fptbibbLOd5A0/8+R8wo5Uya/+CcBUiYheRqSZiBVAvHd8yS77Kbe5X2OBmzlQvhOzods51zIdm7GaDCQa854mSNjJdKCWb1p+vQm6TCcacJUif3zu9ydGc6x4GGGBYMlLoxU+zBSH8RYazQjDaEMVfsyXOvPaH0Ik03hTDdHINoTxdLRdJ5+XMKTE/k8PprHs2MlPDsufb98II2F5kgWW5NZPJjH8r50JE0RTJR5MlTgQF+BA915TnTmOHM7zZariWacjTXmoyhDTkXqcjZah6uxOtyK1eROrA69KQZM51sgLrRkOseYoSRN2iN2ciJgJ20+O/kwUI2jvjsotXmXBL23yDffQp2TOgWlhaRO/J6U6X+OnFfImTb1z0nuU/CqOoj1r79Lrcc2jvht43z4Ti6Gq3IxbCdXo9R5kGGEsNiGsWJbRopsnu936jGUZcyMwBFxtRdTxXb0pxvRm23JcLkXwzW+DNcGIWwKZawxkJFqH4Q1/kw2hCNqiUHcHIGoIYjZugCmyr0R5jnRn2LJQIIJY9n2zJb5sNSawuOjBTw6Usx8cxyz5UGM5bkgzHditMiJ4SIXevId6cyypz3NhptJplyO0+dCrCEX4425mmTM9YTdXInR4lKYGu1RGoxmGTNbYMFUjjHDKVrcCFPlsO9O9vnu4sMANVo9NpNn/Aap+XnkdI2Tc19E2ixSXoK8vg0r5MyY+idiWvqaNQcFi7BJQ4+Nr8tQ7rqDw/7bORu6nYthO7kQupMrEWp0peggLDBjrMSGsVJ7BnLM6c0wYqzAirkKV8TV7owV2jCQacxAoT2jNf4Ia3wZrPRhoMydgSJ7HmRZ0ZVmTW+OE70ZltyP282NwK2ccfo1px03cNp5I2ddN3PFR5X7YXr0xpvSn2bPSJ4X/UmWPAhT567fLtr9dnE7SI174Zr0JBvTl2VFV5opnSkmtCcYczlalwtRulxLMqM9w4JbqSZcTdDlcqQ6t6LUGcgwQVRix3ShJcNpelwJU+OQryoH/XZxKECNCsf3SLLYRNb9adKfQboEMmZegsz+ClbImTX9T8QU5Eqg7Pfg2/oRiq++yk+V15BisZH9fts5HbSNC6E7OBu4jUvhqtxL0mEo15SJUlsmSu0YzDFlMNOQ6TIn5ut9ENd4Ml5kzXCeBaMV7kzU+TJa7cVgiSvdGdZ0xBpwJViTC37qnHfbxEnLX3DY5KfsM3+LQ/YfcMx5Gx+57+CMtwaXA7RoD9anM9KM22Fm3Aoy4Lq3Klc9tnHZYzvnXbZw0u59PrR5m5OOGzjjsYmL/tu5GqLO5VAtzgap8nGoFhfjjWlPN6Ujw5RbKaZcjdHieqQ6/Zkm0qIQheb0JWpyNnAb+312cvC5oCW2b5MQ7knW9P+QNfsSZPU3sELOnJmXnGnImYXCJSj9BHJnfoezoIEffP8HyL2yitcVV+O8/Wc0emznWMAuPgrcwamA7VwKVaUjTovEc0oBAAAgAElEQVTBbBPGS+wZL7VnKNuEgUxjpspcEdf7M1cjfbx3osyZ6TpfJusDEFa4M1jkTF++M30FLvRk2fEg3ZK7cQbcDNPmiv8uLvmpcdVvF1d8tnHVX5XrQVpcD9CkI9SIezH2dETbciPYmKuBelz20+CKrzoX3Hfysac6x5y30mr9Lo3G/06t4S+pMniTBvNfsdduA/u9dnAyTIcbiabcSbfmdool12N1uRWtQW+mKdNlDkwVGPMgUZ1TPpvY576J/b6qtHmrIrDeQGZLKznLL0FmfyMr5MybefnIfU6BGEqfgOAppPbM4VBSx9tbdyCzStrUXkHmFRRlXkHj1z+gxHErB/1VORqoyjH/rZwJ3smtGE36M40YLbBkrFh6xD6Qbcp0mStz9b5MVboxU+GKpCkAcUsoU02hjFa4MlxoxUiRHeNlLkyVuzBZ5sRYuSvjFR5MlLszkmtJb4Ie3dE6dEZo0RmmRkfgTu4E7+ZupDn3osy5G2bA7SAtbvqrcjNAjev+6twI0ORyoCbHXDbTbPIW5fpvkqfzSwr13qDG4tfsc9vCmTBt7qSYcD/TkvsZFtxLM6UrzYj+bDMmiuyYKjSnO0GNkz6baHXfQqvHDurtN1LstIvszgnyFl98fn8rXyHnF/8/8r/0+duQ/xXv8//GdeXNQNE8lH8KRZL/IfTUTTS9Q/jXn/0C+VdWIft/ViEv+wpya1cjv+ZVlGRXs/2tH5JptZFGj+0c8VfliN92TgRs5XqUOj3pRozkmyIssmYo14aBLDOmylwR1XoyWe7MXI03j/bHsnQ0ldm9EYyXOzNebMNUuRNz1S7MVbkyV+XGTJ0PogZ/xI2BzNZ4MlXpwWS5O7M1vsxWuTEpcGW8xBdhUQCD2e70JlryIGo3XZG6dEbocidUm/YgDW74bee85xaOOrzLftsNtNi/x17HdznssZnTAapci9KhM3k3PVmm9BXYMFBsz0C+9PcezrVkPN+Ue7G7+NDrA5o9ttDoup1C3Z+THh1EnuQP5In4izn+rRl/Vc7fdt3ftOwfP6+Qs3D2JWEGShag6reQP/Fb3GsP8q62Pkrya3l11SpkV69CSWENygprUFZcg4LcahQVZFCQX8vmn3+XfJv3qHZ8jzaf7Rzx38URn21cDNlFd4o+QznGjBXZMpxvS3+WKSN5VowX2zAucERS78fT42k8/rgAUVsUU9VuzFS6MFfhyHyNCwsNPiw0BiBu8Efc4Iu4JQxxWySSfVHMNAUjagpkrjmEueZIZvfEItoTx2RNGCPF3oyWeDNW6sFYsTvCIncG81zoSTPjXrwh7dH6XA1V51zADs4E7uRc8E6uRWnQEadDV6q079GwwImpOm9mqtwYzDLhYcpu+lK1uBmxk31uH9Dotokqly3Eab1B8r5jFD95CXL8v2CFnMWzL5aiGSiVQPWnUDzzW1zKGnhz4wfIvLKK1atWoSD3KkrKsigpy6GkJIOi4hoUn8spL78GeXkZ3vvxOgTOm6lz2USdy1YO+e5gv/c2TvpupT1ak4EsY8ZK7BgtsmUg25SBLGOG8swYEzghaQzgyck0lk9mMNcWxkStF5NlTsyW2zNX4cLC88JeC00BzDcHI94Xw1xrBOIDMYjaIphqDGKiKZzxphjGGqMQ1oQwWOxGb7Y9vflu9BZ60i8IYKQ6lOFyXwZLXOnNt6c7zZz2eCOuRWpzLUqLm9HqdMRr05mgR0+6MYP5VkzXerDQ4o+4xoWhbCM6Y9Voj9rFab/NNDq+S63TexSa/5poex1yBx9RsvDi8/y/YYWcJbPfhi++5Xx/BTNQKoLqZ1Cx9Ad8mg/z1pZtyL4iHSUVFdeiqCSLkpIcikoyKCnLoqi4FgX51SjIvYKc7Grk5NciL7+WX/1QhTJXVQ4FaVLr9AGNbptp89rKAfcPOB+0g+7k3QznWzFSaEtfrgW9mSYM5VowUerAXGMQi4eTWTgcj2hvGBO1voxXuDBd4cRshSviGg8WG31ZbgthaX8UkpYwRM2BzDQFMt0SytSeECb3RDLaHM1oQxjDFb70F3nSle/K3Wxnugp86RYE01sdTl91KD0CXx6WeNKZY8+dDGtuJhhxK1aH9jgNbsVqcydBn/spRgxkmzFb7cJyaxDiGjeGcky4FaXK6YDttLhtotL6bSptNpCh/VPSCvIofQQloheU5f8SK+QUzP7jKP0zqh5B3ScQd/Eum43NkX11FWu+swpFZVmUVeRQUJBFXn4tisqyKKnIo6gkg4Lcq8iteQV5udXIyq5GXl4GBQUZfvXj16kK2M3pKF0O+O2i1ul9Glw30ey6kaPeW7gZq0VftjnD+Vb0Z5vyMN2IgRwLxovtETUEIdkfh2RfFOLmEKZrvBmvcGOq0p2ZKhdEtR7MN3iz2OzHYmsw83sCkLQEIGkJYboxlKmGYCYaw5lojGC0PpjhykD6Bf70lQXQU+JDj8CTnooA+qtDGKoOpKvIhdsZNnRk2nI3246OFEM64nXoiNPkdowaHbHa3EvQ52GaEeNFNiw0+TBX68FAphEXgrfR5rEJge1GCi3fIcfwTaL1NlBwo5+yR//YLP8erJCzXPSPo0wEVYvQ9B+QPzCHQXAU61RUWL1qFYqKMigqyf4Z0v1JBUUZFJRkkZNbjezaV5GTW4OCggxysmuQV5BFXk6Gt37yLzQlenIl2YRzEdq0uG+m0vYdquzfo9F1Ex+HqHI/SZ+BLFMGsk2km80cC8aKHZiq8ma2zp/pej9E9T5M13gxWSN9nalyQ1TtxlytB5IGb+YbfZhv8Gah2Z/lfeHM7w1jtj6YqYZwppvjmGyIQFjhw6DAi6EKf4YEfgyUezFU7c9QlT8DAjc6c6zoSLekK8eah7nWdGcaczdJjztxmtyJUac9Ros78bp0pxggzLOSPtZcZs/9RF2Oen9Ald275Jm/Q7r5ewRt+wHxIb5UL3xBmfgfm+XfgxVyVsz9nRFJqZqXSlk59xmuJTX8+M03eXXVKuTlZFj/+musf309SusUn2/KZZCXW42cjHS/UkFJFjl5WeTk16KoKIuCvAyKijLIKciioCDDj76rQmNGKA+qA7geo8fH4drUu25GYPc+lU6baPPYxJUINXrS9BnKNacv25yHmeYM5loxVmjLRKkDk+XOTFe6MlnjwWyTH6JGP6aq3Jgqd5KW567zZr7eh/k6LxaaAljeG8LS3jDEzaGImiMRt8Yx2xjOaKUXIxU+jFQFMlrpj7DKB2GVGyPlLgwWO9GTY0FfniWDhdb05VjwMNOE+2nG3E824HaMFtci1bkVq01nkj6DuZZMCewZyTbkSsgOGhw2UGj+Nulm7xKk9SZOG39I2ekb1Dx9/n/+e2f5d2aFnFVzfz8qRVAlgabfQsNjCD90mnd2qbP2lVXIrPkOyiqKqKxfx7rXX2Pd915/LqgcCkoyyMisQWb1ahQVZVCQl0Fefi3yijLIK8pKBVWSRV5Buk/6usJqqrLjWOg4TkeaOR3JRpwM16LKaSPFthupcNjIh/7buBOvTU+6Mf1ZFnSlGNKdos9gtjljhVZMFFsxVmjJWIk107VuzDUHMVPnw2SlG1MVrsxWOiGpcmGuxhNJgy9Le0NZaI1kfk8okr3RSNoSmGkKY6o+lOmmGKabophtCmWy2puxCmfGK1wYLXNBWOLASKEtw/mW9GYY8TDdhM4UY+4k6HElXI1zwbu4FqVJe5wOfZnGDOcacy9egyOeH1Bk8TYZphuI3P025hu+i6OVMbXi/6F64e+b4z+KFXLWiP/3qRZDzQI0/xZaPoW087dRNbVASfYV5FavQmWdCsoqSqxbp8T6765H5fXXUFqvgpKKInIKssjIrkVGVrrp/uPpInn5NSjIr0VObg3y8muQk5PKqqQkh4LMq8T4ufH508dMHk3nQZYht1KMOBSsQYXLVkrsN9LospHzYercSzLkYboRXWlG3EvQ5kHKboayDRHmGiAsMGe02I6pSlfEDX6IG/yZqfJkptKZuUp7ROW2zJTbM1frydKeQJb2RTDfEsX83ijm2xKZ35fE/IFMFj8sYuFQCpL9cUzXBzFZ7ctkpQcTAgfGSx0YKXJkKMeC3nR9upL1uJuwm+sRapwN3s6FcDVuxmjQEa/Ng1R9upN0ORuwlWrbd0gzfY9oww3Yvv99fiGzCh1jGxqfQu3C3yfHfzQr5KwV/+/SsAh7/wP2PoO8y/cwcXLne8ry0is68qtZv16Rda+poLJeGWUVBVTWK6HymgpK6xSRV5ZHRl5GKqfMGuTkn2/WFWSQV5RHQVEBebk1yMmvRUZOBgUlOZSUFZCVXY2Zzi6ePf2E/14aYaTMjp4cM64mGXEoSJ1qt81UOUp7Q16L1qY7WZ+uFAPuJuhwJ06TB8la9KfrMJxnwmihHZPlLojqvJmr82a22pO5Smck1U6IqxyZq/VgcW8Qj/dH8OhQHEv7oljal8jy0Rwef1zB4zM1PDpRytKRLBb2xTPXFM5MrS/Tla6Ml9gzWuzAaLEd/ZmmdKfs5m68JrdiNLkarsblsF3ciFbjVpSa9LRSorTxQIvbZvIt3yPB6G1s3v0uv1Bcy6urvsNP3vw1leOf0PT4fz/HF8EKOeslfxt1f0b9POx5Cvs/h6bF/yLpo0sY2DvyfRUl1q5ahYL8WpRVFFBep4jKOiVUVBRZt14ZJWUFlJQVUH5NBeX1SsgryyErvxZZubXIyKyWHgTJrkFWfi1yCrLIyskjKyuDrJwMMmtlkJeTQVlZAWVFOTb84l/pvncXgMft+xkqtKIrx5zLcXocDlGn0WMzja6bOOq/i2sx0jYrHXE63IrRpD1Gg65kbQayjRkqsGJS4ICo1gNxnTeSGnckVa7M13owX+shravUGsxiWzhL+6JZPpTI8oFUHp8o4pNL9Tw9W86zU0U8PVXGYlsCc3UhiGp8mCl3ZaLEgfESR4SFtvRlmtGdYsi9BC1ux2hyM1qbW9EaXI/cxeWwXVyNUONC6E4Oub9PqcUG0q024bTlx/zw1VW88spalJRUUJJTJrzlNIf/AI1LX8rkn5AVcjZIVvLHmb9qWoNYSuMCtDyF/Z9B229BMCDCr7KJTRparJN/lbWrViEruxpFZQWUlRVQUpZ/Pkoq/+lVUVkBJRUl1r2+HuX1SsgpyLJWdi0ysmuRlV2DvMJaZOVkkZOXQV5BBlk5WdasWYuMzFrWrpVBRlYGJRUF1q9X4l9UZCnPSQXgi//+PeIzAgaKrbmfbcblRH2Ohmqzx0eNRs9tHPTdwcVwTW5EanIlXJ3L4WrcjNakK1mH/iwjhIVWTFe6MlfrwXy9B/P1nsw3eLFY5yntZ9ngj7g5hIW2aBYPJrB8KIUnHxXx9FwVT85X8um5cp6eKmLpQAKSPZHMVPkwU+7CVKk948W2CAts6MswpjtRj854De7G63AvUZ/bkTu4ELyNjwK3cTJwJwe8tiCweodEg9/gvuMn/Eb5VV5ZtYo1a+T47vof8oPXvs/b724h/vgVWp9Js2h5Is2mQfw1+X0D35j7t1j2b1nuz5dfIWej5ItvRdM87FmGtk/gwGfQ9hQqBkWEtx5Dz9WTf3vj58isXsWa/7MKefk1KKnIoagsj4KSAorK8iivV2Ld99aj8poK616Tyqm0TlE6ir62HpXX1iGvJI+svHSfU1Z+LfIKMsjJS6WUU5BHUUkeOQU56cgpsxZ5RXkUleWlo7GiHNa66nzy5DEA//3JEjMH4xkosuZutiVXU204Gm5Is68GDR7SLhzHA9U4FaTK2VBNzoZpcSlCk/YEPXpzzJgQODJT6YakwYuFJh/mG71YrJWOoqIaL+b3hDHfFsdCWyyL++JZPpzOo2N5PDkj4MnZcpYOpTO/Nw5xUzizNd5MCpwZLbJhpMCawRwLepJ20xmrSWe8Bp3xmrTHqHMpaAvHvN6n1X0jez02U2H/PnG7/x27d1/j57LfYfWqVbz6nVeQeUWOf3nth/zkRz/hB6+t50f/+iP07DyIajtB2aCY1qdw4HfQ+gyal6Bp/tvn/CJZIWfz/NezZxHansDB38Ghz6Bl4T8p6hgisLwWLTsH3njrlyjJvsLa76xCXuYV6SXG9YqovKaEkooCCkpyKKoooLRe+U8j5OvfW8fr31NB5TUlVF5TRHmdPMqvqbDu9XUoqSggpySHvLICCspyyCvJIa8oi6yCHPLKiigoK6KgJI+8oiwyMtKRU15RBmVledapKPPLH/8rV86d+dMf+XvJIDP7Y+grduR+gTM3shw4EW1MS4AWDb7qNPmosj9Qkw9D9TgSrMPxEG0uROnQnmxEf64VYwJHpitdmK12R1znxXytB+JKZ2Yq3RE1BDLXEoW4JYq5pnDmmiKY35fA8tEMlo9msdCWgnhPLLN1AcxVuzFWaMVwrhV9mabSIl5x2tyL0+RunDrt0apcCdnKCe8PaLDfQKnlbyi02ECs7htY/GYdv1Jejdya/5e5946aq6zX/jkmz8zseu+77zIzz/MkdClSpCSUEAi9SuiEhCKhhoBIUbCAgNTQi0jvKIIFhQOoeFAQFem9qQhSFClSk3zeP+5JOJ6gx/c96/29v73WvWbNzJPZk5lrf8t1Xd97hhj6RIvOJzrEYwVKlNRVw7glxtH0+tgixzvNMiutxGYz9uCAcy7hlF8+xaUvf8g1f4Mr34RLX4WLX/rn3/n/y7UIOC95MayLB+uyV+DqN+C6d+Dqt+D8J1/jqO/cwk6Hf4nVJq/LcNcg2ovR+cRiZNEYZJFSqAxRZAvrSqlzhCpI80FNqQRZkZIVGVkek4uYVMSkIiErEnIlBpE0J5M5ucxI85g4jYjTmCQL4EyymDSLQopPO3TiNlEakYkUqQQqTzly1v7Mn/fRVfje737Nc1ccyoNzdufXp+3Of5ywK989YmsuO2AKF++/IZfvP4Ur9p/CFQdM4aoDp3D9rCn84JAp3PXFzXjk69vy1Kk78swZO/Pc2buFHe7OnsZzZ03nmbP35Jnz9+XZC/bjqXNn8vQ5+/LcRYfy4pVH8NJln+MPF87iubP34qlTd+TpE7flseO34sFjtuRXX9yAXxy2PncfNpmfHzaZuz6/Dj+dPYHv7TeBC6etyvFbLMNhU5ZgxqqG6esuxf67bM0qn1wGowSik5ONTSiigiy1FKKk6Y5S9cbT7Y3Q9PtUjcOICJ2mjA6PMmnzLdjr+FM5/o5fctHv3+Xat0KwufwvcMmfPvreL/n/wVoEnJf9Ca78M1z3FnzrHbjyVTj9V48x6/zL2WjadJZa/pNokRAPLUbaWQyRtyiKFFHE5EWMkBlCZuQipNi8SJEqp5A5uchIs4Q0C0BM85hOp0Wr3WZoqE2r1SZOO8R5TCwScpmSFSmpCOk7TjsBnHlKmqckWUSaxyRZhzjtDBqlmCxPkDJFiZR1Vl6ZZ578T1oY8OYjd/DkpYfwwFl7c98Ze3H3idO46YituXLWRlyx/4ZcfsCGXHHgBlxx0CZcedDmXDd7E75/6Gb8/KgtuP9rW/HoSdvy5JxA1D99+s48OWcaT8zZjcdO24XH5+zKE6dP58kzdueZc2by7LkzeeasPXj69N147Ovb8eBXNuX+L2/KA18JP1Zwz+fX5hefn8Rdh63Hfxw2mZ98bhI37786l+++OsdtsTR7re6YuoJgr41X4qbrr+K223/IBuusRpbl5LEgGYoRkSCPFUo2eNfgbIM2Nc57XGVxvsRqixSCojUW1RliydGadTfegOlHHs0xN97BRU+8wrVvwHV/g6tfh8tfgUtfgktf/H+3FgHnt9+Gi5/7C1+75RfMOOZ41tx0U7r9mmRosZCuozFImSJ1iG7SFAiZk4uULA+AzIpQV+YyRcgcoQR5kZFmMXESasQkS0jSmChq0+p0+MSYNmM+0WJoaCxjx7YYarVI8ziAMA/pO8sTkjwhzrKFjy0EukiJ0vCaaZ4giwylchqt+OY53/g7cDJ/Hn++9waevGgWj563Lw+fvTe/PGU6tx61DdcetClXHrQJV8/ehGtmb8g1szfmqoM25uoDN+KmQzbm9iM35xdHb8p9x2zJoydtz2Mn78DDJ+3EQ8dN5f6vbcVvjtmae7+yFb85ZisePH47Hvr6tjx8/Dbc/9Wt+PXRm3DPERtw9+HrcfcRk7jrc2vxs9kT+I/PTeI/Pr8ePzl0Et8/YAKXTluZL2+8JNuvkLP+aIdd11qS279zOQD33vMzVll2HHGckyWSZCglayVk7QgRK7T0eFfiqxpZKLTMKK3BaUtZlVTe4pWiV+Z0bYtGt1m8XzJx4gS222MfDv/G5Zxz37Nc/eo8vv03uP5NuPpVuOIluOLF/2/XIuDcZv/ZLLPSp5BZROffFiMauxh5OhQ4SJkhVYqSKUIG8BWmQCjxEUCzAI5cJIgiIS8y8iIjyZIB/RPRSWLiwf04jWi124wZ22bMmCE+8YmwxowJnXlSZGRFQSaSUHOKjDjLiPM0ADxLyURGVuSkRUYqclKRIaTAWI0xmu222oy//vX1v8fne2/z6p2X8Mylh/D0hfvyxHl7cd+p07n9yzvwvSM+w3WHbMHVB07hqllTuPKg9bnygPW54oD1uXb2xtx48Ebc+rkNuOsLG3HPV7fini9vxt1Hb85dR23GHYdvzC2HbsKtn9+U2w/fnB8fsQk/Pmx9bjtkA26ZPZlbDlqXf5+9NrcdNJFbD5zIrQeuxa0Hrc2tB6/DTQesxTd3XpHPrdtls2UEmy+nOXjTFbj8K5/lz38MYvPNN17LUn1HlhXIQpN2BMlQSjI2pjPUIeoUKOEorcXbHK0KSm9x3qALiVUaKQ2qkNRO0msEtclxWYKK2nSLDissO56Ndtie/U85k5N/+iuuePEDbngHbvgbXPc6XPUyXPnSf1p/+r+zFgFn+xOL0Wn/G0nSClJh2gndtczJ8wylBFKlCBGTyWzQgcdkg+YkExlCSfIiJ18QSUWoE0NnHdOJY6IkphNHRFEg2YdaHcaOHWLMmNYAnEN04oREZGQiJhMpiRCkIiMrBMkgrWdFtrDBykROJgqyIkR15w2u9Cwzrset37+B/3rMffNlXr31dP5w2YH84ZL9ePr8mTx05h78/ISdueULW3PjoVtw/eyNuWbW+lw9a30uPXAjLjpgYy7ZfyOu2H8y1x+4Ht+ZvRE3Hrw+N87egOsO2IDL912PS2ZO5uKZ63HZPutzxb7rc/nMSVy693pcvvd6XD5zXa7aZ22u3Wci1+y3DtfsszZX7j2RC3ZbleO2WJLPrubYZJmCbVZq+PLU1bnwwM24+7rz+PD9DwC47vLzWbzRFHmBEJo0EiQtQTQ2Jh6KiFqSPLZY66h6lrK2eKcx1mC8R+SKqC1IE4MQHmMMTiucLPDeUDuLSyNUu0WZdVhi2LL2lPWY8cUvcdwP7uCSZ/7MDW/DTe/Ct96Aa16Bq//0f2ctAs6iyEPEE4OIlCekIhkQ5hnSSKQtkFb8p8YmJS8GzY4sKIxGyCA/ZiKsENWyQe0Yk2QpcRLSfCeJaLU7YXU6DI0dy9gxY+kkMZnKyYqMtBDkUoRULvLBSgM3KsPfZCIhy8P9wkqMVRirqGzBofvuzYcfzl0UoK+/wKs//DovXrYvf7x0f56/cG8eOXtPfvn1XfjZMdtx29Hb8MPDN+OmQzbkutlTuOqgDbly1kZctv8GXLTf+ly87/pcuM/6fGPm+py/1zqcNX0iZ06fyJkzJnDWjLU5a/d1OXP6Opw5YxJnzViHM3ebyFnT1uTM6RM4fbcJnLzDahyzzcp8bsNl2X1in53X6DN90lIcscWKXLDnelz/hR147v4gJrzz3nzOPP4o+janyCVFYRGZIu4IklZOmlryvKLIPFIaysZQ9z12AM6y6zHekeaaJNakiUUZj7MarRVaW0xhqZWmUgovDaUS6GQI3V6MnhWssMoEpu43my9edRMXPvoC334DbnoPbngTrnsVrnkZrvnT4PZ/uBYBpygCQZ6LdGFKzmUAYqFzlBVoJymMQKhQT2YiIy9yCllQaInQEiEXPF+Qy6D2JHlCJ0loJ3GgiLKEThLT7kQMtToMDUW02i3Gjh1iqNUmymJyJRC6IC3y0AgNgJpKRSoEWZYE91IhBitbCFipcpzXuNLy6RU+ya/uuWcRcAJ8+MpTvPaDr/Hy1bP509Wzef6SWTx23j78ds507j5+e37+tR342Ve25fajt+CHh03hB4duwA2HbMhVB2/CZbM25BszJ3P+nmtz9t5TOH2P9Thz2hqcOX0CZ0+fyDkz1uKs3dfijN3XYc6MdTl1+tqctOtaHLf96nz5M6vy1amf5ivbrcYRW63MIZt/ikM2XY4vbvUpTtt1Apfusz63n/F53no9cLUvvfRnZu+5A6VMcUajlSXPFEmnII00QlRI1aBUiIi+KjAmgE6XDls6usMN2jmEKMjiAuVLbFmjTUUhPXmm8FJgjUEUNaKocFWD1Q6RSPKOIBnTxqQpyy2/DNvsOZPDL7yK8377PDf8Fb7/Ptz4Flz/Glz78v9sLQLOvMgRskBqiXYSqSWF0UgjKVSGVDnK5GRFaHYKmZOJlEIJpFZoX6K8RxpFYWTQyXURGpkkoh3FdKLAWaZZRCfqMNRpM9SKaLc7DA21GDs0xNixLTpxtJAXzWRBKnIyJcmUIi0UWSFCRFeCXEsyNUj7C1gCLfCVoW4qGis4/ouzgfn/FZsBoH9+jr/ccgKvXHdwAOjF+/DEubtz/5xp/ObUXfjNSTvwqxM+wy++ugV3fnEzbj98I350+GZ898gtuPbgTbl03/W4YJ8NOGfPdTlntzU5d/eJnL/HBM7fcy3O22sdztpzEqdPX4cTdl2br+00kRN3XpOTd12TOTMmcOpuE/jK1FU4cutVOHrrlTlp+1U4f8YELtprEr/9/tUL3+Njj/yW7TedgC0ybFEglUPkhjSWJIkhzzyycJsD7D4AACAASURBVOSZRaQKVQiMU9imxNYhavrah/QuNEJYpG8odE2hPIWuSFJLkUm08ghRkyUeYxuM6aJtg1UaLS1aFOgiQ+cZThiWXGI5Nt55Nw46+1LO/fXj3Pg63PwefPct+ParcN2f4PqX//fWIuCUWqKsRXuHLS3KaKTRFEqGSChz8iIbdOFZqPmKDGUKpNWYskKX5YBEHzy/gEbKP0rlSTIwDSdt2lGHdhSAO9TqMHaoHcAZJeQ6pGihJbmSZKogKyRCykBbLXgvA4VpAS9ayAxlFK501N0KbwQbrvZJfv/kI/yjIwD0RF6+an/+8M3P8twFu/PEeXvw8Om78tCpO/HAydtx34nbce/x23HPsVvxsy9twY+P3oLbjtqGm4/YihsP2ZhrDlyfKw6YzJX7T+KK/Sdx+QGTuXjfyVzw2XU5Y7c1OX6HT3PyLmtw3l5rc8GeEzln9zU5bZc1OX67VTl26qqcvNNqnDdjTb6511pc+6WZvPy74B2bD9x15+1stM5KVF5Raok1FiktaaKII0mea6S0ZKmi0ynIEkeWO4T2FMqhfYXvNri6RjlPYUpUWVO4Gm1LRFGRJo4s0xRKo2xJLjyFbJBmGFt28d5itUFKi1YVTnUpzTAqdogoQ4mcxZdamk132oVDz72EC+9/hu+9CT98D276K3z7Ffj2y4Pb/2YtCk5jsaXH1R5TBpBKq5FaIW2QFQtVUBiFdCrQRDJH6SIAWFtyrYPLSGakRU4mswGQU9I8IY5Dl76Aw+zEHVrtdgDlUJuxQ6H+jLIM6S2qtBRaIWSB0AqhFdLIj6KmzMmloNAFQhWhpNAKW5WUTUNTO8pSMVpqLjnz5H8IToB5b/6J12+bwx8v3puXLt2X312wF0+evRuPzdmFh07agYdO2YGH5+zC/Sdvz69PmMovj92Ku4/Zil98bSp3HTuVHx+9Jbd9YRNuOXwjvnf4Ztx46CZcP2syl81cm7Onr84Z01bjm5+dyCUz1+Gbe03gvN1X58xdVmPOTqtx2q5rcs5uq3PhHmtyyQGb8ds7frgwzr87dx7fv+4yNpy0GnXtsEpjjaNQJUmiaLcy4qQgF4YsVaSpJs8saVGSZpYsNRS2xDYNrqlw3RBNXbci145cWPJYIwqPVI409wjpyaWn0A1Z0aUwfYwqKXKHyD0i1UjRoFUXVYSSwrgKZwpU1sFlOcss9Um23n1vjvnW9/nWH9/m1g/g+2/CDa/CDa/887UIOG3pMc7i60Dg2tJhvcV6i7aDKGoDAIXW5FoMIqlAKIk0DmEMuSoC+LKg2IhiQdce6J+0EKGOTGPaUYehoTZjx4b0PtTp0Gp1iNIM4UoK58m1QaggawpVkCs5uF8gdKh1pRIUSi4EqXQO5TTeK8rK4E3B1I3W4ZWXXuCfHfPfeYM3fnE1L1y0N8+fO43nzt6NJ8+cxuNzduKx03fi8TN35pE5u/DwaTvz4Inb8uCJ2/PgqTvywJxp/PaUHfnN17fhnmO24c4vT+X2L2zNj47cjOtnrccle63FxTMncdV+63HVvuvyzT0CGM/adTXOmz6RC3efyEV7rs3Fe67FzaccwRuvv70war7wx1f4xmknsMGkNel2PVYpjHFo7RG5pdXJGBpKSBJNIRxKeYSw5MKGBigzCGUpdImpS8p+Td2v8d0SoR1p4UmFIskVmXJkhaMQFulqUlkRZyXCdCnrBuMsQlqE1CjRkGU9kqymkDWFbChUibE1dVVjrcfkOf3Gs+Z6GzD79G9w9dN/4tYP4Oa34Tuvwndenf+xaxFwuspjvcW4Band4yuH8QbtNNo7dFkirAnglBlC5YP6UiKNQeiCrAiuoiTtkOQRSRYFI0eakuQ5aSEWcp2dpENrqMXYsSFyttqdgVoUkxtL4SzCWDIZfJ65FGSqGJiSDblU5FIExkCK0JTJjEIXKKvw3uBLjy8ti3c9N1z2zX8KzgXHGw/cwbPf3Jenz9iJ587ZjafP2JEn5uzA46dtz2NzduTROTvy8Mlb89CJW/LIKdvzyJnTefzsGTx+xq48cPJO/Or4Hfn5Mdvxk6O35ObDNuKGA9fluv3X4foDp3D53hO5YLfVOGvXNTh/94lcMXMS1+09kWtnTuBbn/sMT//6lwvfx7vz4Df3/oYTjv48G05ek5HhktIavLMY6xHCEceSKJIkiaUwJYWtEK4hSQ1RJ6PdCXVpURi0d7jK4Zsa12vQVUNhKjJTkklNnCkSoQYlQUOeO5LMkqY60HOVJZcG7RtkXpOmJVFWk2QNQjRkRU2S1RjXw9XDGNvH+xqjNCLOWG7lNdj3+NO5/LE/cPsH8KO34buvwk2vhNsFaxFwSmMwVY2tu5i6iy5LtFcoJ5HWYMoSUzqkKUL9J4P3MihFgsJIhBKkWUySdhZq4lHaIc4ioiQOBHouBjJkTCKiAdcZgDl2bABqlMRkSgxqTkWuFWLglBfGhKUchbEDFSonF0Vo6pRAWYWyGussvrRUtaOyin122Jp33vrrvwTQt5+5l6fP/yyPn7AZT8+ZypNn7MRTZ+zE46dtx2MnbcOjJ03l4a9vySOn7MBjp+/Ck+dM56lz9+DxQRnw6+M+w91f3Yo7j96CWz6/Ed+ZNYlr95vEJXuswfm7TeCcXT/NZXuvxbf2W4cb953Id2dN5qGbr2DewA8wH3jtjQ+444c/5NjD92fzKRMZHVdTeYeRBq0sQhjSRJFnhqLwKOORtovp9lC+JIkyWmMzOrEmlwYhNcJotDOhgTWOQhsKY0gzRZYWJKkgSQvanYIkDaVCnucopZC2QWhHlpekaYMoalLhiVNPmlUkWUWcNmRZjXJ9MtEnzWtsNYKUNSKRZEOC8UuuzMyvnsxVT77Ej+fCrW/D916D770a1iLgVN7jmx6+6WN8hfGhy9POIa1DOYstDcYNalBrQkev8qCpy1Bb5jIPwMsXyIuhOw/SZRw670KQipS0SInTQCe1OlHgOtsdOmlKKkUg2WWw1QmtEEpSaI3QhlxqCmNDtByk+0yGdK+cRnkXIkVpaboVZWlYfnyX239w878EToB3X3iQp87fmwePmcJTp0/l2TN34KnTd+Dxk6fy2ElTeeyU7XnslB14/LSdefKc3Xj6nN158vRdePy0HXnstO25//ituOfLW/DTozbnpkPW58qZE7hwxhp8Y8ZqXDxtRW7Ye3V+NHsStx2xGU/88ErmfvjBwnN/CPz+xTf49uWXc+wXPseMXbZiyfE1ZWkwUiO1p5CWLJXIwqFNiTQlha4xrkYKQxoXRJ2UODWkwiEKTa4thdEoV6KcRxmDkIo0VySZIkoUnaig3UrotDOiRJHlCql1KA98Q5JZ4tiSij5x3qMTlbTjmjgbJpcjpFlDJkraHUOno4gjRxJZRF6Sxp7Wv+XEY1OWXDaA9NqnXuSn8wJIv/9x4LR1H1/XuNKirME6jSsNxpfosgrLG3QZVmiaBtSR/qg5EUos1L6FjMllsnAILc0D1ZMWgljkJEVOLBLanQ5DrdAQDbU6xElCpvLAr5qcwiiENgilKIxBORNS+6CTF1KQ68FzpkA7i/UO633QlRtP1VR4XXDIzH2YO3dRUv4fHR++/gLPXvNF7j92U548eSrPnrkzz5yxE0+fsSOPnjSVh477DI+dvAtPnjWDp86awROnT+OJOTvx+Jwd+e0J2/DLL23Gj4/YhGv2X4eLd/80l0xfhWv2WIUbZ67OrbMn8bOv7sjzP7mJ+XP/nup6bz489uizXHb2HL55wbmceMyhrLBUTVUHZUdLQ1Fo8kyjVYnWJXnhSVKDyDRpqkmSgjQrENqjnCMTkkRoCmsGn6PFVB7pPNJacuVIckucW6LM0IkVnVgRJ5q8sOTakQhHJj2d2JGJhlwNE+ddItEjyXpIM0yhauIkADPqFHRamijyxGkAcqftyJKS9ticsYuNYXSJFTngxLO58fev8bN5HwNOVzXYssR4h61rfF0FSslZdOlR3qO9wZYuXHE2TElKo0NUkwViUANmeZiKzIuYfCBzJmlEmiVkYtBhO48wjkzmdNJoYVpvtcOob64FhSkoBlSVsiGlF75EOYOy4dxZkQfpVIfaV+siNHKlo6waqrrClZay8nhnWG2Fpbnv3l/8y+AEmP/BO7xwy7k8cNxWPHHyNjx/5g48c/p2PHr8ljx47DY8dMIOPH7qLjx1+s48cepOPHryDjx08g7c+9XN+cnhU7hx1vpcvNfaXLzbqtzw2dW57eB1+PHBk7nzSzvwu5/f+rHnfP2dudzzH3dxydnncOsd93LdZWez6rJd+sOWqnRYqdCFoigsSnqUrMhyRyosWeFJM0+WGdLMkAtDnhckaUGcqcAZF4pCKWSpKaxGeUthHZl05K4ikQ1RXtJOPO3YEieGXDraiSZRDWnRI0lr4rxHlJQkoiTJK/KiS6Ea0ryk07F02prWkCaOS+LE0257Op2SdkvTbjvijmFosRZjFluMZZdfiS+cd9nHgLP02KpG+xpXdfFVha88tizxdYV2GmkVxjuUryhcSS5lWEpTGDNIt0UwGw8cSgtcRZnMyVVBqjTC2nD1Wo3QgiQLKT3UnEPEaYxQOcoatA9XvXYaUxps5VA2lBPSBKGg0CrwtEaGfzNYxle4ssRVZYicVY1Tkq8d+fmPgDf/48n5RR6fP5c/33sDj566HY+euDlPnTqVx07YigeO3Yr7j92aB46fyoNfC5s13HfMltxz9GbccdgUbpq1HlftPZEr9liTG/Zek58cMomfHDKJO78yjRfuvfNjz/0B8Ps/vs5tN93CdVfdxn2Pvcv3rruKNVcYZvy4inGjDU1lKY3GKIuUjiJ3gTaSHlv18L0+yjYkqQsRNE3JRU4iJHEeMlGhF9TwlsKWCOvJZAgAuamIMk8ntkSxJU5LosQRiZqkqMmKLp2kphOXdOKSKHXEsSNOG+K0Ists+Puood3pEiXVIM1b4sjS7lg6kSNLNHmnoNPKGFpsMTpD2aLg1N7j6h6+7mHLLrbuUTYNZV3j6grrDcpKlCsprEU6j9AlmfbkypEri7AeacwgvQfXUibFoBYtyJQms57CVeRaksqUOE+J0phWu8OYoQ5jx4ZuvTAC5STKGaTTGK8xpUb7UPMGTlMOLgqNtA7tLMqF9yCNQtoQ4a0vqbp9muEe1jmmrLkyLzwTfmRx3rx5i4Djnx1vP303T17wWR45YSseP3k7Hjx2c3511Ib8/LDJ3Hnw2twxex1unbU2Nx+wFjfuvzbX77cu13x2AjfuO5HbDlmPO2atyT2nHcArTzz6j8/x/nweuf9JvnvV9fz7bQ/y1Ivw4+9+i/U+Ncz48V0WX3KUuvRYaVEDol0qj1QlypQY32BNoJVyWZHlkiRNiaKYOJckwpIJR64tyntUXSKrHrrsoZ2jsA5hHLn2xKmj3ZZkuSERg6YnscRpTScyISLmDYkoidOSuOiTiD6JKOmkJa0hS6vlAog73RA5I007krRbOVGnIIkFSaJJY4Uo3KLgNGWFrxuqbk3ZdPFNH9f0MGWJrmpMVaJLj64qpHNob1G+RPga6cpBka2DbFlkCC0WKjxpUZDKAqENcgDgwihyJYjzlHYSB/vcmBZjxraI0gihUoTKKKxG+5DGtZNop5DOUWhJXgTWQFoT1CnrKYxFGYMeRHnjLK70lN0ezUifXr/LaGW48oKz/7dA+Z+PD159jj9+/zQeOWkbHvzqhtxzxGR+OntNbtv/0/xg5up8d+YEbj5gIj86aG1+cOC6/OCAtbll9jrceshkfvuNL/HWSy/+w9eeC7z82nvcc+cvue2Wn/Cbh1/lj3+Fn//795i80iiLL94wfsk+3TJ07dbVqEHNKVVJLhx5qpBCYr1D6ZJCSPJMkMQ5uZAUepC+tUOVJbrrUHWJ7XbRVeCXZV0iS0dWWKJIECcygDLSRJGmk1TEaUWSd0mLhkxa0gGVlIqGVHWJ8opWy9JuORLRJdfjSdKGdkvTamUMtXI6kacdl8SJJY0NSeI/Dpwe35RBgy09tupS1jXaWXTV4OourumhyxLlbEipzlL4CuUrlA2Tk/lAcxc6Rwxop1TqoIdrOUjRBmFCdx3nGe0oTFOOHTvE2KE2cZYEW16RIa3BViW2KgeqlaUwZkC4L3BLqUCPuIGqZWSgk5zBuMDZGl9S94YZGRmmNopdttyCN1//12iljzvmf/g+r919LQ+eshM/nbUmd+y/Kj+etTp3HDiBOw5am7sOW5+7Dt+A2w+ZzK0HTeL2wzfm0etP5/233v6nr/vOXHjmuT9z5w9/yj2/eo5n/gR/+QDuufM2Jq88jqXG14wbX1M5i5YGWwZQKukpZEmSO+JUkaYypPrck2WafEAVpblCKEOmLYmw5MqSG0duHEVVUfgAzsKVZMaQ5JZOJGlHhnZHEqeKKDa02yVRWpPJGmF6CN2l0F2yrCRNazI1TJZ3idI+aT5MmjfIcoRc92m1Ha2WpjVUEEeKKGlodzxxbIjSZlFwhvrS4yuPKz2uqnGlx9clrunhqi6u7mKrEmnMQi6xMGYQCQfqkMwHVruBHq8LskKRFQWFKzFljanqheR6IgRRmjDUbjN2TIuhVps4y8ilXCiZSqtQpUeWFdJXKOdQtkAbMfAAGIxVWK8xA2VLOz14zGKcQ7uSsu7SGxml2y1ZZthz87eu/z8G54Lj3Zef5+kbTuD22RO5db/V+enBa/Gzz6/L3Ueuz91HTObWAyZw2xe25tnbr2Hue+/+09eaB/zlzQ958DdPcPfPfsvjz/6NP74Ob82D+35+J1NWXZolF+8yfokeddejpUYLiZYmpPDMEkWaOJZkuSQvLGka6CYhCkRekApFlgfCPYoL4kSSZIakcGTaExUVufYIU5EWliRXRLGk08pptyI6cU4UaaKopNMJHbttRlH1KIUfpTCjCNknFV2SvEcn6ZMV4xBmBKH6CDVCFDe0hnLabUHUUSRJSTtyRIknirofA866oqy7lE2fummomi5l06PuD1P2hlGuwvoSUzXk1oW60xgKPVBptCaTgjiJSbNk4HIKZpFMFuTGU9iSwnqEsYFYN5pcK5Iiox1HjBkzxNihIeI0DRq+tUGOtBZhAumuBu4n7QLnqqzEeIu2Dm2Df9F5h6ssvvL4sgyPVSVVr0fd7dPtd6mc4uDPTufdd975HwOUD9/npbtu4umbzuH3P7qYP/38Rv5y36289qsf8PufXM/LD9/9j0xRf3e88wH87nd/5oF7H+KBR17h+Zfn8+o78B7w6K9/wWarL8viozXjF2+oux5nJLqQg5rTkonQmKRxjpIapT1CWvI8BJFUeNLMkCaSONfEqabTyYmSglQ6MlWSmxA5hW8CYJUlKxxRJAMt1CnotCVp5klFj9yOx3THoXyfTA8j/Dh0Mx7VHUb4UbJimKwYplB9ctkny/u02xXtjqXVUbQ7iii2dOKSNPUkHxs5u33Kbpeq6VN1x+GqhrLXo+73KXtdXFUF/19ZoqxBmACuBXp6WuQLjcRpnpKIlEyKYA4uJMIGcBXOB2lSB/NIOpimbHUixowJ3XqUpqELNwsEgKBkCKUXCgLKaqw3GC9xpcY6hzIabQ1lU1F1K1zlMa4cCAiOqldTNQ1VU+OdZbXlluQ3P7/rf4TLV/7wPBeddBIXnHQS133jXG667HJuvvIifnH7rTz18IO8/vJLzJ373zdd84HX35rPU0/9hQcefpEnf/8ef3o7RM25wPOP/Ypt112RcaNdRhfv0u17qsbglEZJS6FK8qJEqBJZBEOy1D6k9dSilBuYORy5dKR5oIbiVBJnkiTXgXWxJvQVviKTnlh4Ml2RCkeSlWSZpdPOQqkge2Sih7QNuhxGluPI7QipHIeww0jXR7thMtEliUvSfBxR1DBmSNOOS1pxQ6tjaUclQ21HJyqJ03pRcFa9HnWvS9U0lN0RXN2l6nbx3Rrfayi7zaBrd1gXeEdpdWhsZEFWZMR5cCMlhSDOk4Uz5pkqBo6ioO9KFzrsQmsSETyfnajD2DEtxrY6RGmONKG+lM4ExccqpB2A1Uq0KTClRzuN9Qo7oJxsWQ7KEh/ea1Wjvce4ULI03YqmW1FXHqcFZxx/7P8xMN99Zy7f+vZ/MGPvY1hzvZ349HrT+fSkaayx1jastfa2bLjRtmy/7QzOOPNSHnzoWd598x/XuB8CL78+lyeefYtHn3qbP7wylzc+DFET4OXnH2SnDVdlySVGWGLpUfojFVXXoZSlKDxSeURhyDKJVJKicBSFJs0sQpT4ug4XudLBFJJpUqFJhKaTKKJYkIqCwhhsU2GqEERSGVJ+nDqijiSKMqK4IIpLkqwml12E6FOoUVR3CVxvCYQeJhVdctWQy4as6JMUwyRFn3ZUMWaopJN0yfUwSWxpdzStuCFKa+Ji+GPA2e1SdRuaXpe61w/3my6+18N3eyHtNxVV08WUPjRF1iCUDCMZUpCInDgPjvSwAgGfy4zCSHQZvIW6rANv6iy5KUmVJE4GDqWhNkmeDXTzganEKpQL/J2peujSB27TaJQ1GG8DnzlQskxZYcswpuC8xXiPLSusr6m6DXW3pmk8RuXsuvWGvP3G3w/B/SvHK88/zze++X2+dta/s+fhl7DGtkez8tQTWGnqcay89VdYZYsjWWGTz/GpzQ5jyq4nMG3/0zji88dx2/d+wIfvLlp7fjgfXn1jHk//4X2e++P7vPLWfP42P4AW4MVn7mfXjVZmqcWHWWKpcXRHSrw3SOlQxpMLTWFKMunRxmKdQytNIQ3KV/h+g+mV5NqQSUdaGOLckClHWljakSDJC4S2yMqHTl0pcqkCQAeKUWsoptM2dDoVaV6SqwaR1aT5CEU9DtMbRbpQXxZ2mMwMk6sREjFCnHVpRT2GklEiMUxW1OTC0ulYkqKhldV05JKLgtPXvVCX1RV1bxhbNZRNj6o/Stkboe71aPpd6m6gl6QN5HeuQuTMpQgTkmkSunWZBW09i0NzZAoKp9Heo8s6RETvUN6Tm4IoS2l1YsYOdUiybEAOK4QMXb3QKnTeVT2giEyoM51D+xLja4zzSGORvgznsRZfhZLEVRW+qqi6w9S9Ebr9mrJ2rLHCkjz867v/t4D50hMPsN/Mo5g49Wgm7346E3Y8nlV3+DrLb/d1Vtj+VFbe4WTW2OUUPrXNUaywzdGs+JljWGHTw1lx0l6svfZmzDnmS7z2x/A7eh/5Nufz6hvz+P0r83jxr/N5cy68DyxQNf/62u/YZ+o6LD5as9RSSzA8rofzjkJo8tySCo90NUJatFJIqSmURTuH6Vbopgl0YBXq/sIaUlkSF55U6OBgagviXIf63tco7ymMIdOO3FQkoiKKNVFbE7UEaVqR5l3ipCHK+mR2GOH6ZHaURPXJTahBCz+e3I7SEX1acZ+hZJREj6NTDBNlNe3IM5SUDEWWSI4sCs6ybrDeoa3DVX1M2aNshil74/H98VT9Eap+TdlrcE09UIM+AmcmVRjTXTh5mZENJiVzmaG8QZYVZqDY2NKjfYl0jkxJ4jwdTGK2idM0EPbKkBaStAiafSgNylBSGIWyDlv10FUP6arAtVqHdKFmsmVN2fSx3uKqchD5G5p+n7rrqbslw7XjyvPP+peB+ccn72O/fY5kla2+xOq7nsmndzmblXY9h5V2PINPTj2RVXY+he2PvJaZJ3yXLQ66kOW3/jJLbTiLZSfvwYrrbMvochNYZuklOebQ/XhtwHd+MA/e+gBe/utcXnxtLq+8A+8MouYC8L737lscvtdUllq8YenllmZk8VGqxiO1DfWjMIjCDqRKTV44lK1QpcdUHtttsHWJriy6aZCuJC8scaaJEkG7IxhqC2Jhya1HljXaV0jvKco6UIbWk0tHFCvaLUOS9UiKPp20RyvtEYmGRHYR1ThyP0ym+gg/QlI0JLKhKMeT6sWJ1CixGSUqRminPVqR5xORZ2zkaHU+puZ0lQ9Xma+wdTdE0qaP741SDo/gez1st4vvdvHdBqE1WRFCfiYlmVSkeRbscCIPriIpBmk9R1uLrmp0VeFrj/U6cJY2dPFpIRhqdxgztk0qQnefSk1aFGF+vRDkKsilQhWhTLA21JhNF+VrpNED2qhCO48tG8q6iy0ryqY3aPga6sZT145qkNr322kb3n/7zf8WmH996Q989ajTWGu7Y5g4/VRW3eVsPrXzuSy70zdYZsfzWW7nc1h119OZeujl7PPV77DFrG+wwtZHsNQG+zJ+9S1ZctUNGFnu0yy90kSO/sqZvPDSXwLw5sHrH8DLb8znxT/P4y/vwbv8PTjffedNvvDZbVlmXMWSn1yS4SVGqYd7aOvJC4uyYaKykI5caIQMHghpB2m6qlBlFSxywqFsQyY8URpqzjjVxLkKjZELYoYsS2RdI+s+wpchikpPlBjaQ5Y4bUiKLu20R6y6xHlFqrqY4fGIcpRUD5OqYeK8oZPUxKJHZkeI9QidvGZsp2FsZ5ShuGEoKhmKatrxx0TO4Ejy+Kam7PaCtl73KHvD1MN9ql5D1etT9fu4ukQaRa4smQzRLVdBCUpEvlBzz6QMGx2oIHuaukZVDaaqMS7s/65ciXAVmRJ00oShVoe0KAI1VYR6Nh1snrBADhVSfKStax14T1eGc/gS7atwkQ38qbbsYnyNr2uabo+m1w+1dePRRrLG8kvxxG9//U9gOZcXn7iPi8+7iIOPuZAtZ57I6jsew8o7nsAKO5zKUlPPZMntzmG5nc5lxV3OYc1pZzNx2tmssN2JrLj1EYyftCv+k+tQjV+VpT81gdlHnMjTL7zB3AEAP5wPb344n5ffnM+Lr8/nr+8HV9IH8z8C57wP/8Zxs7Zj2SW6LLXM4oxfahy98T3qfmBQZFUHo7EecMHGUiiDLmvcSB/dNAhXonxJLh2ZrkllQ5xa4syQFYbceqLMDHhOS+E90lfkpiIzjlxpcuWJ05JO6RE/0AAAIABJREFU5IkTS5JWxFmfVPfJVJdU98ndMKkZoZ13KXwX4UZpxV06aUWc1XTimk7Wo5WOMhSNH6T6Ydpp7+PB6epuSH9lha+7GF9iy2rQtTdU3Yqy26XsDePrEuNMoIaMRSgdXPAiJ8mDspMpRSrDpKQ0Gu0ryl4P1/Sw3RHK/jCmajBVF+kNQuVEScxQOyYRA0PzYDePEI2zsNGCLMLYsBTBRmfCB6msHdBMJdoGjT1wokHB0jZY6KqmS9PtU3eH6Q4PU3drRrsl37r00n8Izffe/jNzjpzJ1ttsz/Z7zmLClnuywqb7sdI2n2elHU9k5WnnsfL0i1lpxlWsuNulLL/z+Sy//Sksv+1xLL7xQTSrbka97Ooss+p6fGa76dz3yEe/2zyXQL5/OB/+/A689MZ8/vI+vDPvo+cgOKNOmr0jyy09jqU/uRSjS47SHW2oeqFEkrYkKyzSeFyvQlceoX0wjjcNsgxmHVMHnji3FanypNKHWSKlyY0nV55c2zDx4FxQirQiN4bCWoQJ1FKUVURJSZRWJEWfWI2SmWGSoiHOPLHs0ckaUlmT6y7tjiWKa+I4GJJj2SdSo7Sy8bTF4oMUX9NOex8TOasa40tcWVPWwQBgnME3NXWvT93vYrvDuGYYX/cwvlxoshBKDozBxaCBkeRGk+tg/lDe4Oqaqt+jHu5T9kfwvRFcdwTXNGgfNPk4TWlFaUjrWpIt2GUuCSblRORkMljpcikQUlJYt9CPKH2F9DXS2pDmrafQekBJVeFiq3rUdU3d7VEPD1N3ezgpOOKA/Zj34aJ85Lz58P4H87n37rvYarONWXz51fnU5G1ZbqM9WWGbI1lv7/PZ/6xfs++Zv2XK7JtYacblrDjtwhBRNz+KcVNm0qy0PkusvA6bbDuNs868iL+99/F+0vfmwWvvwGvvwt/mBWAujJxz3+fUw6azwjLjWXb5ZRhdYhz90R5Vt0K7CmVqMllSmApXO6QJXblwVfiMvEe4UIPqhRdtGT4n50IWs2E0JpUFqZShEXIVwlpy78gHhpBMWuLcEyWOTqTpZCWxGibWXaK8ppM6UtkQ5V1aHcdQVNKKPVHaBI3djpC7YTqiSydpiItxREWfTlaRFB9Tc5Z1FexwzuHqhrKyuLrB9Uaph8fR9Edx3RHK7ihl00X5kmKgFOU6jGgEWkmQFpJYZKQizPZo56m6QW2qez2qbjek22YYMzCSKKtI85SxrQ5pFrbgzlXY3SPOYuIsJc5S0jyMBOcyRyiDNB5tg4Rq6wblA59nfIn0ZahrtQ6bCFQNvupRVg11b5iy26fqNmgj2Gjd1Xnh2Wf+Dizz53/ULQP86p672XzzzVl6tfX51Aa7suLmB7Hl7PM49vIH+cJ5v2Kj/S5ild0u4NMzLmGFnc5ima2/zDIb70P1qfWoRpZn990P4pnfv8o/O96dO5/X/jaPv839KHLOH8TYU47cg2WWHGG5FZdliaXGMzx+lP74YXzTYOseuhlB1V1MU2Iqh6srdFWjygbfDenfNA1uuE85PBwMPXWNrEoKZcmEJpWSVCpiYUilI3ceYUsy48mMCVFWV8SppRMZ2m1LJw/pPMrrYOLIKjLVEBddEtmQmtAQRUlFlNdkbjy5H0+shhc2VB01jrjokpYfk9brXg9blkEC9AOusKox3T6+N0LdG8F3e9gmcJ7SV+TKDEZ2B/Plgx06wlY0KWkekYlsQOx2KbsjwfFUBarH1kFnlz74RXOVD36AYLBjiCpCQyTysDlDmgzqz8F2NEoNNn5QSOPQzg8opjAPpX2w9ylrcGWFawY2wKYbwFn3KJsu2hkWH6648aqPUvuH/wWYC47f/PoeNtloCuNWnMCKU6ax0hYHsvZORzNxx6/yqe1PYrVp57L6npez/LQLWWH741ligxnocSszMn55zjj94v9WxZxPMH+8+UHo4heAc/68DzjxsD1ZeskRll1hGZZYenFGlhhHb/FRfBM668LVqDL8v12vohodpho3Dj08Dtv0Kfs1tvG4boPv91DeIbSj8BW6KsmUIRKGvKzJ7aAhNZbMWITz5HZgkTQ1wlYkuSPKK6JihFiOkJk+meuRmT5J3hCLmkR3yVyXTA/TTipaaUlHjJDIEeJihET2ifJuAGw9DtEdvyg4q24PVzZo5wNwyhpXeVxT4po+VX+Uqj+MaxpsEwaohLaBStIFaSHIijxsICsXACjsaFzoMLHnmgDwsmmwdY3r9cKwf9PFlDb8WEEek0tFYe1AfQoSZ7rAuCyyj/ZikgVCC6RRaBeaNGUkxpWYcjDO6iu0c4HrrHv4pktVN5R1g6+6VN1hyqrCm4LDD9ibt99+C4A3Pwwg+a/AAfjNL+5k0qR1GVlpEuPX2p7RdWaw+AYHsvQ2x7HKrmezxp6XMfnA69nxqGvZbMZh9JdZhU+vsSE/+dn9/w00Pzrenzef9+Z9RMK/9977nHTkviy3zAifXH5pllhylP5on3q4O/hOgnVR2AblSmxT4kdHsKOj6KYejNn4oLK5ElM3QcxwJUXVoKpyIIpopLeI0hHlmkSHDKTKElk2CBscTKpqECaAtVM0RGKYwo2Qym7wfGaeTmKJU0s783SShiTr0k67tBNHavrEcpQobWinNbHoEhc1nfxjtfURfN3HlDW2rPF1d8BHGmxVUXaHqXpdfFPjuz10GSbxUhGcSNnCNB5uswUDblIgdBiocs0wZX+E8n9R9t7hlpblvb84e6+13t6f9ylvWWu32VMYOkhHkKr0mYGhioqoiUYlMWILtoCxoyAMA2osOSkmMdXEHI3GnMSckxNNDLEERVBB6SKClPn8/rjfGTROvM5vXde+mHatGfZ7r+e572+72x7lpujpAqafotuOQktvE6YSQZNUBWmZERe5DEXRLnux+JDSPB7A/3QIflCkpaZQBqUbSj1c4bZBaUupJftH21YsKcZiXId2La5x5EXK8Ucfzj//85cBOTkfffK/12v83Wc/w6HHHM9s36NZPGIri8e8gLXPuYJN576HZ1xyM5uv+BNee91ned4rr2Jl70O46Lkv484fPPz/XJwg0/quif3Rx5/k3W94KRuWDOs2LLOwPKWdNihrKV0jVl9tyU1L4VrKxqKnHXXfUzaG3FiSSpMqGYhKa+T6d5ai7chNQ9U05M6R1oqkKglyhZ9Kn5kqRaalTxV9hCauDHGu8VNNWDjCpMGPG6LUEiaGSVgxNy6Y92vmJzVj3zGa1Iy9Cj9uCBLHJGiZ9ywjr2YcakbhHlRJtlvAtFOUm6JMg7YdlRb8sNANhXaUtqGyDuUcWSVTXZRlRHlGmCeEeYIXiiU4jAP8KJDQrVym6tw46naK6Xp001O3C5huRt1Nqdqe0rbEhSjp0zIlLrOh8EP8OMaLE4I4JkrEmySQUr471CFTmqzSFLWj0kMKhRapnLJynSvtUEY+YHa6gOkWMM6RlyWL056Pfugju785T+yUgei/e/3Pz3yGgw4/itm+R7Fw6NksH/tCNpz5Fg66+AaOfsGNnPzCd3PIyeezsmE/btj+If7fbXXy2olc67vGtO1veQUbFxSrG5aYLXf0M4uykiegWif94zAUltZQtXKillp6yqRUw3BkKJ2V37OGwnWUzZSqm5GolrjSBGlFkDui0uAlJUFaEKYlcVERlyVhURGVjli1hJUjLCxBXOOFBj+0JGXDONRyasYNo6Bn5DfMjTWjcc3YrxlNaiZBw8RrmR9bvKQlTBd+vjjddJG6maKGoqxtQ2k7CjulaqR5TuvB1+5aUqXJqpK0lCCtII3wooCxN8ELJK7QjwKCOCYuCjIl+TzKdbh+St02qKaX4uhnVK4jq81guagoaiONeF4QJFKUfiQRiEEs3njJbSqI02w4PQvyQXScV+XAu9co0wywlaYcrnjbtDT9FNtP0U767Vorfv3lr+SBBx/5meL4Ra+Pf/A6Nuy9juk+hzE99FRWT7iMfc9+Awdd+F4O3PoWVo48h4OOPJG//Ov/f+qnJ3bCw4/s5CdDRT+5E7b/5qvYtGJZt3Ets+WeZmoxnaFylso56tZSmHqAjCyqs8LwVJokLUnyUvQNuqa0lsI5CisoTOXa4eqX5xRVmqi0xKXFTxVhVuInOUFWEmQFYalEMa8tYaHxUiXTe2jw444wFVmcF+jhlLR4oWE0VszPK8ahxk8axr5h4hsmUYOXzgjz5T0V5wzbz9DNlNo26KahbnpK21PajtIY8rqmsi2l6ymbnlzr3RN1EAW7Mze9YIifiUOCNCHOU+lzjKN2DtM2Aur3U9x0BdMtUNpWjHOVpjAtpe3IdUOqNXGpCFJRzcvfMyEMvQGIL0hKSSlRVqGsplCliJXLkkzVFLWl1G7wFNXSj7pmkM811K5FNx2F0px+yrP5j69+62dOr1/0evTBu7jo7GPpllZZecaJrB61lX1OeSn7bn4jB5z166weeRaHHXMKn/7s/9r9fv8P0k6eBB780U7uf4jdJ+7Nb38NG5ct6zasZbo0xU5b6sZQNQbVOkxnRamlNYUR2CirFXFakCQ5cVpQGE3laqquRXUNddtQdx2lcxRmyMmymkg5gqwmzBRBUhGmFWGuCMuaIK/xEvGNZbUehidFENf4qSPIWylOXzMaG8aexU8bxr5lPNJMPMUo0IMSqSMsZ0zSKZO4Ia72eHLOaKYzXD+TwnRidCtth3JTqkFAoV1P3XRUrhMHZp4RDVrOMI7xoxAvCPDCCD8U8DwpCgptKbWl0A7VtEKDtlPsdAnTL1F3C1SuJasdpekojaifsl3xN4XsxQyScHcQbbQrgmYowryuKbUwUMngJypUJT4opcjLilLbAQ5rKXRDZTt00+PaKWVt2HfTJv7mrz73c4Xyi17vesPL2OegQzjsOeex38kvZO/TXsOms97I/qf+MkeffRmnbbuE3/0ff7C7MHdP4L/gPXcCjz4G993/JA88Ir3nx9//VjYtWVbWLtItLmLaDmUthdVUrUM5JcKXUg1FqsjqirQQmjiMxX+le4fuHXXrZCjtW0rn5Io3mtxYYm3xEsskrPGTCi8qCJKaWDniyhIWlrjUYnRUGj9WTPwCPzFMhik9KHpGQcco6vHiBfygZzw2jCY1I69mfmzwYhEsB1mLF2nicg8gvG6mmGaXVK7DtAKU624R3S9i2hm66aiGo7/QllyZgaZMCLOUIE7wowgvCvHCiIkfESQJSVE9JZWzLbVz1NZSmV3FPxRLbUjLWhgd66iMIVciZo5zgayiIUw2iCOSYalWkot8LqsKilr+XQLAlwPfXg6+okrU/W2PbqZUuqV2U0wzxTQ9tdE0VvG+33onP5278PgwmOzx9dgjXPmy57JxvwNY/4zjWHfMNvY580oOvPD9HHbB27ngiu1cevmbefXlV/C9u37wM8X+5M7/vkB3Ao8+Afc+8CTfvw9++GP4vRvey0FrHWuXe7pZLwiLayito7KGykpRZkqRKSVskJYf7xJ751qhmgY9bYfUuRY7W8D0PZVzZKajaFoyZ4gqQ5gbwkFiF2SKqLKkypDWDXFlSKua3LYkpifIDV5cMzdWYv0NDCPPMPY0XiB45niimZ+rmHgVXlAxiTomSc9orJlEU4J8DzhnqTS1MSijBqHEFNMvYdoppp1iB7691AO7oGqKeoB78owoTfCjkEkQMPEDvDBm4kV4QUSUZWSVotJ2iFm0lKahMi2V7cWj5FqSshaLcalJlQgXClWSlYko46t6CO+KBQstcrKqJB60nYWSGMfKaGrXiNVVOwptxCinDabpqF0z4K0/7dNvxEdVJLzo4ov5wd1PCYOfAB58HB7Zw0Tz4J23cdHZp7P/4cex6chjWTjkRDaedgWHXHIjRzzvBk5+yfs4/bmv4tTTt/K5v/viUHg7f+YE/e9ej+2Eex/cyV13P879P4RP3HStFOfKjH6hQzeGUqvhqrZUppbQCy0e9ELXQ7SQHhyrkhKXK43uOgn0alp0v4Cd9dRdM0z6jqJ1ZG1LalriQhMkBaMwx0sKokITF5qosKR1i+qWMIur1IurhHXD/KRiblQyP18yN66ZGylG45pJJMr3+VHMeJzjR4YgnRFEHZORtABBtgcoKSs1yraUqhYmpVlAdwvorsO0nSSAGENphwdeW9KiEKVQLgIPudJDJl7AxA/xwhA/jojzfFDA16SqIteCbWrnsG03MBwNhbFktaXQVhQwQ/zMrqTkJJemXpT3qajpy4JUaZKqIi/zwRJcUVlDaToq0+8+5ZXtxEXaiKClNhKmKuY9CVdNi4qjDz2cL37x//5sET4Gdz34JI/9lzv+G1/6J0456XT2OfxZrD3oMNp9jmTdSb/CIRdfy+HPv5EDt17J3s+8gJX9nsnVb3/fU1w5gmH+ogn+CeC+h+GO7z3OXT94nN+54R3sv65jaWWRfqHFNJrKlKRKJnb5/64ojSI3mtIY6kb+33IlH3y5URSVqzGdo3QNdTcU5mD/Vq2jdJa4NvixwYtyRn7C2MsJs4q0kpMz0w2F6yndAqpfxCyupep6JkHFmvmc+UnNyDeMfCsQUlgzDjSjUUqQKEkKCRxh2BInPXG1RLSnk7Mo1QBSd+imQzdTXDfDtA2VazHOoowlGwozrzRxlovyaFAf+XHMJAwYT4btGaFHEIeSLlGJ8r2oHYWxmLYbpuUZpp2inQicy0HeVlpHWlvSUolWNBk2Z2RDPlKeDyqZgqzWElNTK4qqEoV8XUuvWdVkuSSBCBDvJBHDdUNrYXb3nabrqGzD0myB66/bzuM/hSM9Anznvie458HHfrp++NynP8OhzzqfpYOPx647GL3xmax91ks49KJrOPLSm9nvnKtYfdYLmR14Ekcdezyf+tM/eepkRATFv+j10GNwx51PcPvtP+F3tr+Xg/dZZnl1keliT23lZklVOcBoJUUtrUxlKgotUUJFpShKEXFkuiZKSqKkpNCOzEq/qdpGTt/GopqGpKxF+T7ORCWfVSSqIa8dhWnItCWpNblxUqTaoZqOqusJM83cfMHcqGDsGcahY35imB8r5scZ8/MRfqQIQkOctITJFC9sCfIVvHgPA1FRydBQ6RpjNcpYud6tGfrN6QDQOyptB/+4TMpxXhDEERNflhCMRpL5PvYm+GFMlEngbF7lQ86nXKW667HTJexsCd3N0I1AOqW2VLaVQcy2ZFr60bzKiZNoKErxXkdZJg+nlmGr1KJGKm0rCENVitWjKAZa01DoBm2c6EqNeNqVddi2RVuHUopfvuzFfP/epzSejwJ3PfQk377zRzz6U8fntdfcxD7HPpd1h52KXT2E6f4ncuDZV3D0pTdy5KU3s++572DdKa9g6bDTcUv7cNKznsXffuZvAbnWH975iweuR4HvPwi33g5/+NHf5sj9V1hcnjJd6qmNkp31VUFaizorUzIU5UUpAhhVEWcFRanItCauJFRWFExWbC9Go9oG1TXkRuOHBaNJxsjLGYeKIK2IKkNqO7K6FRRFWSlK05AoCQOrmp5qtkiYW+YnJWNf7/6aG9WsmTfMzResWRMzN1fg+TVeYPDDlnHQMvaW8YI9QElF7UR2VsiSqaoWL7pyDbZfHK7Entr1VLYRpkHtkvxXRGmMN/Sbo4nP/LzEGXphLPrMAdrJdU1hOgrdiDLeOuqmE2C+7ShNS+Wm5FoEC4XtKG2Dahpqp4fspCEELK8GLamkiUhgQ0WpFaU2ZMrsxjvTPJepvlIUg7ZTNw266dFWFFniQO0oyowTjz+O//Olr/zMKXfvo3Drdx/h3gcf3/3rb3r7x9j3+Bey/ojT6TY9g32Pv4Dnv+UT/NJ7PsvxL/4A+577DjY+51dZOfoc3IYjcbNVNp9xEv/4eUEEHnpS5HH/3etx4IHH4I47d/JHH/4gR+w7Y2Gpp5tZjCkoq1ToW1OR1hWZlujHvJZNGrkeBsNKaMm0FNdlXFhy1ZDbnmIIy4gS0XaOvYxJVBHmhkQ1xMoQKUNUSo+Z1A1x3ZCZllwPwL9tqRfXohbWEhVGVEupAPEjv2TsK9aMa0aBYX6iGY1qJr7DCxr8ZIafreLlq/jR0s8XZ6llEs8K2aiRlUP+pbaUtkfZXmwbTq6+0jQyFatakj3iYOg5febHHmvWDDsto5Aoz8SHXuSYrsdOV6iaBcpmSmFaCtdhWpkWywH8z21Dqhsy0+zOZsprIwxV05LVAmXEhdptE4mLSh5EIUFVcSUYZ6EqsjLdnUsp0jmLcS22m+GmIkgpakdtHZVWrFu3lo9/5GO7B5afAD94BL5195N87z6ppsceg7d94C854DmvZO3R59HtdxR7P3Mzz3vDx3jx1Z/k+Muu5YDz3s36U1/P2mMvoz/wBMpmb4xtOW/zGfzrv/07jwH3Pw6P/DeT0U7gx8CdD8Aff/yjHHvwKksrC0wXGpTKyYtBcF1VpErkbGmlKI2A7ZmxKGcptCKpKhKliXJNlBviwhKXjiCtGXsZI68kLjRZbUi1IVE1SSW4ZlCYgf6sJZ670MTKkihNoWpy11D2M8quJ0hFtDwONSPPMD9K5CQONKPIMJqUzI8NY79lEk4J00X8sGEUGEbhnqZ106HbKcpK+FVSDF7xIYGs1I66EZmZdu2g6TSkVUmcR7vpysnEZzQW0fA4CAiSmDDLiAsxt7npEna6TN301E0/WEGm2G4qV3s/Q7mGwjhReNdOMMuiIqsGBqlU5NqR205YLGPJlCWvDZmyZJUhrQyZFoFJrgqyIqWo6kGvqql2Kf2d2FGq4cOmbEPtHNbWvP7XX8n9Dz60uzjvfRxufwBuu0eGlbvv+REvuuJ69nn2y1k6+mL6g05meuDx7HPKizlg69Uc9Nwd7HfBdaw7442sfdZL6A4+g7zbj6pdYXl1kSte8SvcefcD/HAnPPD4nlVQTw6n572Pw5//6ac59qD1LK5MaRd6KlMLhLbrGRlLlJQEUUaSisc/q2sqZ1BOkyoJ3Y3zmjDXeLHCCwq8SG6h3DkK15LbRgiWqiYqNH4uKiUJ0xhqQg2HQ6lkbYztyZopmW3xwppRoJgbV4xGlbBCo4KRp5j4AjONgpqRXzOZWKJ0CT90wwC1h2k9KUXCZlp5UJnSxLlYJWTKs1Smw7biXtTNDGUaudrLnCgN8SJZHTj2AkaTgLHn40URwRC4VWqD6xdw/YzaNSjXUWg7MDRTKtei2qnQqE2HbjvqthdqUwmwHmYlYVYRV5qkktZCWTMUe0dtWgqlSUpFYQZhhMrFa2QbyR+t66FNaamsozLNbnhJCIKOolZsPfM5/Md/SBrcY8A9P4Fv3g3/eZdAS5/7uy9z9NbfYOOpv8b06OfhDjqD7pCz6I9+AWtPfzObLvoge5+/nY1bfosDtr2Vg7ZcQbfPM6mX9kY1LQfvfyC//wd/wY+Aex6Fh/cwuu9EPgiPAP/w9//ESYdvYjpr6BanuFkrUehVSa6FL08LNcTPFGR5OYiKa0qrKKwiSlKCpCRIa8JYTtLMOjKtyY1YZpJKRMaxbglyTZgPWs5dOVWqJh0w6azWZLYnd1PKdkpSOsZezTg0jLya0aRi5DlGY+k3x35BWDSSveTXeL4lipcIkmXGfsMomP18cYZZQZLnlLWkzakhbSxIMoI4I0oFZ9Rtj5su4voFTDOVU04b4iwVnNML5NSceIwnHpNAJvYojUmKAjVcpXUzlca61nKVm0bA99oIG9V0KOfQjcVOZ+hukcJOBwjDicJb1cSZhDIkeSJQijGDQl9RaitLF1Quq05sI2G4tUaZDtP0MsG7Bt126E5A7dp1ZFXNAQccyJ/82V/CcHrd+WP4+g/g63fCf97+E37rfX/KgVuuZuNZb2HxpFfQHr6N6REXsPCsl7F6xlvYeP6NbLxgB/tdtIOtb/wsL37XZzj0jOejlvencCtYt8Sll72Kr3/3Ie57Eu5+RD4E//X1xPD1b//yf3jOUfvSTy3TpZamN9SmksHH1JRWkxWKMMoIo3y4beqBANEUtiZTIgAJs5rEOIrGkTtLqh1JrUlqQ1IbotLgJxY/FaFxopTYNmpRKSVFTapkMMpNR+mmlF1PVFi8pMGLDONAM+8bRhPF2KuZGxXMj1KC2Im1o5jihx1h3DGJl/DjBcbBHq71vCqHhOCC0lQoa1CuJ6sMUZoPQQc5ytSYwbrh+im6EbowLSuCJGbsh4wmARPvqTjtSeATJCFhllPUbqArZ8N07cSQVWuJvdml73Td7k99ZS26k0jG3LRUrqNuO8x0Rt00wzqYYncU4i77gUz4UoxZbaVvrRSZslS6wbgW7Qy2bXfz69WAeZbasry6N+9+z3X8+Ak5wb770E6+eudObv0BfP7vb+O5L9/BPlvfyfqt13DMi3fwzEuuZOHYF9Kf8BqWNr+bdeffzIYLPsSm82/iOa/+FBe/6ZM84/QXkq8cStpsorbLHHzIsfzRn36WB4HvPywi4/9Kbe4C7L/2719i87MOYu1Sy+LKAk3vMK2hagdkQjeEiSKMCqI4Jy7EE1RoPaAYNWlVyxaN2pJZS+5aEtOSKkfRWLmiK02iHWHZEBQdYemEqq5querzXL7nlaicctNQND25WyAsRFgcFWbwohvmPbF0jIKKcaCZBBo/7QmKJfy4J04a4nKKn0wZ7+larwfleKZqkqqkME486+0iuXZizR1WRheqwLSt+L9b4WMzVRIXKV4o1/nY9xmNPebnx4J3JhFBkpEqjZ0tYbsptWskLsY05LpBtR26E8aodMLkKCsmuNJ1FK4lrS3lgEvWTSdMR9NRuZ7CNAOuVw3CW01aabJKlPvFYN6TP+fQTYfrHcZpUWIZeV/d9KjWoZuel77kldx5t/Sdd9z/BF+57TG+dR/8+V9/jdMvvY7Vze9j47nXcvqr/4gzXn49s+NfSnvKG1g8+70sn3szq+d9mOXNH2Dt2W9n4xlXsnDMC8k2Pgu/PYC82Ui/tA9veP0YlC3FAAAgAElEQVRbufvRJ7n3MbjzgZ08svPni/MJ4Btf+3eJpFnqWFpdpp216MagGktpHZl2EmmYydqXOK/JakemDKWud3PsZdOhOhleqtkymZkSFU4Ks6wpnSOpHVHdkLoZcdlJAJt2EpU4fG+jQZmUG0tmGopmRlSK8COqDKPIMvIso8BIr+k75ieWkWeYRKLl9PwZod/L0oOwYRLt4VrXA61X2W73FbsLLyxcT16bQeARkBYZymhsP5Up2zqR/FeFrBIMQ4GURrIN2Is9/CTGi1LCPEN10hqYth2YoZbK9YKTDfKtylnpIdtWjHDtDNXNxHtkWmGtmnYo4HbANRtJNS5KCt2QVIa0VBImOywirY2lNOI1Us0U1QjgLz3oFN0siq6gachVybNPOoF/+bKsJrzjnsf58jd+wm0PwR995tucdOmNbDjnOla3vIN9N7+BDc9+Oe64VzA77TdZ2vJ+1m67idXzPsrSlu3MTr+a/qTXMj36Mtwhm9EHnM7sGWfR7X04p5+5ma987TZ+Atz5ENz98E4e+anTc9dJ+q1bv8F5Jx/B0tKMpbWL2MairIhj4lSckYkS12VaGKK8JilrCUQbdhSl2pC7FtUtUnaL1LMlSteTqIakckR5LQiJbkm0I22mw8lqyMzQTtWWVMkJm+/qP7Umdz1h0eBnjrh2+FnPKHB4iSUqOsZhy9y4Z27SMA6nTIIZvr8Wf9wzHuXMe4ZRtAfhh+latJVUYzMUSFpmBGlEmBciwaorwmTY9aNy6sai2x7T9gOrUBLlBWGWSHGOx4wmY8a+rG+ZhBF+kpDVhrpboHadXL1GilTZZoCpWko3FKwT9ZJpZ6imozSOynWopqduh1N2KMzCSHxKVmn5uW6G4FhDpVtKpSmUJa8dWS0wVelaTNsLUtEuULsF6qZDuYaszDlw/0386Sf/mCeB7977BF/66qPc9kP447/9Fsdccj0btt3Ayllvozv2V3BHPB973CtYOP0q1p9/A/tf+nvs94JPsP68HSyc/jb6U95I+8yX0Bx2PutOeCFnvvJaTrjocvY/9Bg+8YeyUvDex+CO+3b+TP+5S3D8vTtu46IzjmN5ZSZ5SZ1DW0VWDtvXChkaZUfToFjPK8KkJCmNwEeVsEJ501O0U1TfkzcdSe1IKktUGJK6JXU9sWmIa0esLNlQoEmthyTrp+LXBeuuSUxDUDjCUvpWL2kYR1PCaokg6xhFLXP+jLmJY+S1BMkiYbDIZN4xGpWMfPEX/Vxx2sZKVlLjBrVLS1YpgiRkEnr4cSBZ7JWkjyVFTm3ldJOHa8lVNeBgkn3khwGTwGPie6LDjCOCJCctCkorRVeajsJ0KDcIQKyclHW3gGqnKGcHbLMf4CU72D0WqZsZteuGvY4ils2UoTTNULQiMhbjV0NeS8EWtiWvHbmWola2HZyYvay8aXpq15AVJdOu5e1vvYoHHnmCex+Bf//249zxI/jUF77KEee/kw3btrO8+Vra419Ne8xLaJ71CtaedRUnXP5nvPK37+Gid97CfhfdwOIZv8nsOb9Be9zLyA/cRnvYNk56wW9w/LmXsbj+AK584zt49HEJ7/ruAzu5/d6d/PDxp4ahx4E7v3c7l249nrVrZyytW6BdaDCdHiwulqgSO3RpDLky5IPwOEwqolzhR4qwlGCL3DTkriNzUoBhJR6eIDVktpOUD9sQ6gY/1WS6I6mk8OJCE6Si7RSAvpYtcErjF5ZYt3JyFi1hucwkWWLkW8ZRy5zfMDfSjMYKL2qZBC2jccPcpGHec0z8PZycrpOr0jQtppFtDJVrSMqcMIkZjceMvZHI14p8yGLXVGZIp+vsEPClJGo7jWTPUBwy9kV/KbBSJinHVY1qezkdbfNU4IKVU0x3AidV1ghD1E2pmhbVDP/OIdRWuVYy3wfjXWl6Sj0wTU1PaRsJrlWWrJZ+U7kphZLwr0K5ASYbxNWuQzk5obOyIitSnn/xJdx6x73c9wT8591Pcs+T8IWv/ICXXPUZjn7xR1m7+RraU96MO+6VTE96Feu2vJszXvc53vtXO3n9R77NYS+4iYXTrqY78bV0J1yOOfxi6oPOpNvvmdRrD6Ds17Pl7Av52je/N4DyO7n9nie460cCzu/COn9wz/d52YWns/f6JdZtXIfrHXXjKJuGTFniQkK58roest0rCmvkmaQlYVqS6UHuqBty2xGVHV5sCPIGP7b4iZbTU4nzwc8sYSnXfFg2hLnGjwr8pCDIa/ysxksrJnFNUGi83BIWLWHVEttFIrWIF/cCxnuGNRPDmpEWED7QjCciOp73LSNf7Bw/V5xt12PbBts2NJ1YGJrpIlXTEJcVfpQwNy8Zml4YDOGwUmTaaWwngHdZK5LBjSmMkYcfBHhhwCQM8ZKIMA1JqwrdzzDTReq2GSRc7YBvtsJ7a1kUqxtH3fWotqduu6GQHXVjRHDrxNtUmG5Q7UtMeG3dgG0OGs/akeuGqpZpPK93ZSwNMkHbSe/pOgrjyGtDnBc885hn8rl/+BL3A7feC3c9Bl/6zuNs/9SPeN7VX2TdlveweNqb6E58Ff0pr2dl83s56JLfZvNrPs2zL/8Ee2/7ANMz3ok78TXYY19Bc9QLsIeeS7LxeOK1h1GvHMxhR5/Cn/3FF3gSwTTv+uFOvv39ndz7qBTmY8D3772Plz//XDasW2JlwyrNrMV0DdUgYMmqmjgTXr00NXkjE3lcCHQU50NAl3WoRlJAglRLxlGqSUtLpjWJNkSqJdEtUWkloCutCdJ6iE+sCDJFkNX4cckkyJnEBj83jGODlzhC5fCqHj9rGYeauXHJ/MQy57fMeQ1zo5K5Ucl4UuIllnlPMR845vY0EBlrh7CrdihQh+1mqKalMI5EOcI0ZzQJGfshYRYTxhFxmlDWBZXVKGup9NADJaEwRqEEIkwin0no40VS2HFRUZgW0y9KcTnpISuj5H2soTQG1TTSD3dTzHRBTvVGVtHUthFCoJ1S2SmFFsty3Qw8vbbURgpxVwBEpvRT17tu5ce1YIG1aTFDFE9pLZUTkmF1dYWP/c4fcPcTcOs98N1H4B9vuY8rP/D3nHr5H7ByzvUsnHE17cmvpTnlTSyc8U5WztnB2m03sv68D7B22w6WznwnC6f+JtNT30J//K/QHHkR9qBnk244mmrtwWw8+Biu2/EJfjL0l/c/Ct/+/k5uv/tJHhiCve6+/yGueMkFbFi3wNLaZZppg5vtQiwslTNUVgTA2eCYTEpZTOAPRZgN3qK6cySF2HejTEvGUqUpdEVuDbEWD3qsGsJME2clUakI83ooVE1Y1IS5JNX5mWIcVsx7UrRBNhRqahh5JWvmc0YTzWhimPNKnj5fsGauZDROGXkZc5OceV/teSASK4URvG9XIlvbS3HaZnd6RpSVTHyZxv0oIkxiWdxqnWgHd/G4ZUKURWKrSCMmkY8XhZJ2nIZEhcBKqhEoqHQdVdtTtS11Nxv87Y38t5th2hmmExux6eTkLIcsJ+06WU1jHaVuqF2PbmeoZgHd9FKcw6YNEd46MtWIb0k3VFqmdd20uEFULQSAE1JAKd765rfyvR89wbfu28ldP4FPfeFrHLXtajac8wGWzr2J6VnvpzvtKmanXcXy2e9l4ZwdLJ57I8vn3sDa826iP/ta1p13Paf9xt9x5uv+lA3P/iXcM84g33Qc1eqhTDc8g1e99mru/bGI6B4FvvcgfOP2ndx+t+R13vvjR3jDK17A+tUFltev0i0v0Cx22IVdhkEJTUhVRZzXJIUizks8P8eLCuJSUzZy0mbVkMsZ5PhxSZBpwnQYboZwtTCvpRizirCoh617higTS3CUV4R5RZBX+EnB2M8ZhaV8EDJLUMr1PvZr5uZz5scFk9AwN1GsGazC86OUNXMRc6OMOa9ifk8LC8JE0jriPCNThtp2Qx/aogdopTSazDjCvGASRkwC2aGeVTm1G/LWO5n0s6okyhPCPCfIZMdlmEWDIS4iTCSIS8Sui1KkbUfddcPfZ7GdQ3c9dTsbQh1mcoK2jWyVqysKNfS97VTS8Vy7eyBSTUdl3MBiDYtm65qslom9aqZDWrLdbXpzbYttGmxrJVpRN8RpyvPO38pXv3MPt94L33sY/vzzt3DA5ney7pzrWD1/B+u37eDAF36C4y7/JPtechP95uvpN29ntvVGVrbdxHTrTWy68GYuu+Zf+dUb/5VDz30t9YGnU+17EmrtYWT9fpx8xnP551tuh6HHvP9x+M87d/L125/g9nvhuw88wpW/+iLWr85Y2rCObnFKs9jSzBp0J2EKcVYSJZloNnPZN+THijCVpVeFaciNJUwVfiynapAqSfkoxVacKEtYiS89LA1+pgkzQ6I0idLEWS2SxazCTxRBWuDHMeMgZhJX+KkhLAyptiSVZRLUzI9L5r2akWeYmwj2OfYFB50fG+bGNU8fZcztaSCKhizMMA5J8pzKaEyj0UPYqm4GHHHAuuK8HAxtEXEpEYe7rtO8trL6OM8I80xy4jNRygeJmOG8QAxqhRlEqtaKrtA1lM5RNaL31F1D3faYbordNbR1g5231pL1bhuMm8qkbwV1kEFKemBlxLpR1jWFqSWyRXeUphcfU+1EddX0tNMe1/WYwcRX2YY4TTjm8IP5/D/dwm0Pwh0/hL/6wi0cds7VbDjnGlbP38HeF32U5777G7ztk49w9uv+hNlZ72F29vUsbbuZlW0fZOWcG1m35b0cfen1nPSi97F68uXoZ5xHuvdJeAuHEzSb2Pfg4/jY7/9PiUUces/vPrCT/7j1x/zHtx/hm9/5EW9+9UtZv37G0sa96ZYWaBc6mpl8z1KlSZUItJOsIEwLUSmVoreMS02uxcuVVpo4VwIv5ZZEW9lBpA1B1TJJHFElawZjZQkLoTTjajgx4wI/qfCTiiApmYQZkyAhzEui4ZTNtCEzDWFhmPcVc55hzpsxN2rxE0dctuLOHDvmxoY1E80av/v54ozzQuIFs2RQuhSyT72qUM7KYGGnu1XQWW0kLzyJifKcpNSDyr2RqVg3wuGmGWEmJ6gXhDJMDTBTkMakqqZyMuwUxspQZS1V42T4cQbTNrjZAm7ay0nedIPvxw7pHS3KyAdIdiUN133jUANjVJlGsMu6GnI83QAjCa+vdCvxNG2H7afUThRTylqyPGVh1vKhj/wB37pfxB9/8/e3cPg5b2H5rHezev7N7H3xR9h65d9yxU1f5ZRf+RizM9/D0pZrWb7wQyxv+zArm29g9ex3s/DsN+KOuwJ37K/SHPk86gO3Uux7GunKEbRLm3jDG97D/Y9J3/nY0Ht+7duP8KWvPsS//Nt3efMVL2fvDUssb9xAt7KM7Rp0I8RCVtWDtHBIjM4GaVte7Q49q6z8flrWRLH0m3FlCAtNWkvxBYVjkhj8ROGnNV6iRQaX1OIdyhReWOAnGUFREuQVkzBnEoj6LCkLEZSYlkw7Mt0S5S3zY83cfMuakcVLJGh2NNbMjRRr5ivWjDVzkz3Ql6UWIUWUxsRpSFIkEmFYDBYAVcn1Z5thuJCdNUEcS3BCnovavbYy3FiZgqM8I8pTgkSU8t7QCniBJxN/kZNrO1iDO4lWafpBKdQOomCL6XpcP8P2PbUTlX6prRSmbTGNhI2ZppecJ9sIw+QE61TDJF4Mhq/KWGrnhLItawkB042coN0CtlvcLQ2sTUNd17z2Na/jltse4evf2clf/u03OOKCd7Jw5jWsbtvBpos/yIHPvZH9zruWla3Xs3DOdha3bWf5ot9m5YLfYemcm1nZfA2zM96GO+VNuGddTn/MZSwe/zKOuuTdHHPB6zHrj2Dr+S/l69/9IU8i+ObDO+H2e3fypa/9mM9//l94wytfxD4bllhev0q7tITtO5RxqGbQ11aDyHgQZafaCPwTysrqwog7M80rokh2DMXKEmaWIDP46SD6yLR4fsKacWTE8xNXhIUiLDSTqGQSFQRpjpfmjPyMSZjhJzlRVgyaUEdSGbK6IS4aJp5mfmSZG2vmJ4r5iRFHpm9FKT+umfPNzxenKH9mQwhpQhAHhFlMUqSSz5hnJIVsYZPiNCSVwU8EMooGf0+uDLqdYmxDpTWpKobiDBj73lCgg+98lyeoqIQhaqeUTujMXXijOCkNuhvSQQbLiG5kACq0cPO1E67ctN1utkk1PZVtqZpWtKO2ozTdU+u7tQQ9VEbS7irboRpJAXHTmViIhx2geanYetYZ/MM/38otd8Cffe6bHHvR21i75TpWz7uZddt2sHLujUzPvp5+8w3MztnO6vk3c8Bln+D4V/8Dz3zFX7Bh67tYe9bbWDz9N2mPfwXd0S9k+aSXc+blH+Ti12xn5aBncehRp/H5L96yG9v8MXDXj+Grtz/JF/7Xrbzu5S9j04YVVjasp19Zi11cQLVSnKU2lLYWL5VSVFaTVIYw04SpyAxTLW6CrKwkajutiSpJjUuUISztEHdoGMeaUaCYpJYoF+Ddz2r8TDOJNZNIMQ5KRn7GvJcyjgr8rCLKimHRlhkia6ycvLFl5Dvm5jXzE8fY35XhqSWmJjb4+R6u9XrXdG66IR2jHHZTBhKulcuuoTAVH3o+wDNRluAFIWGSDHHbJaURStC2HVldExWleIwCWYY1CQN53yEpLspzMm0w/ZKcANpSNTIcKSd8uHDvU1SzK2dJfi8fBB2VNShbywOqLdWAU+aqHijPXX75TujLqpbBr2nFxGfklNSDZcS0A/PV9NSuJc0rDj5gX/7wTz7Dv90Bf/WFOzj1sveyz0U3sc/FN7F+23aWzrmR/uwbaM6+nqVt29lw4Qc59Q1/z9v/Ct78h/dz+PO3Mz3tKmanX8305NfRHvNi2iMvZtPJl3HQc16A3XgMK5uOYscHP8Fjw7X+yDAY3XYf/PMtD/KW172avdcusrJ+A7OVddhZj+7FVVppSQUsdm3NUJowq/GiijjNxWCoNXlVE6UlXlSIgimrxSNUGdHxVjVBrpkkssLaT2pRIKlasvqLWtI/8opxWDDyUubGCWvGKV5aEBWyTzPVhqRuCOKKsVcwiWrmPbFrTMIGL54xDhrmRjXz41YS6EK9h2u9VhIHaFuJaLGyY1KclZKRGSYRwWD1TatKNgIPMjk/iuXPpDlpZUTW1rSSsaQMYRrjhR6jscfYE1FyEAdDwUcklUYPwV6l66gaKb5K14MgpR38RMKlV06EtspY7EA36ka0qNp1VLvi/SpNUUkQhLIG006p3IyiFqmfbge7sHVDIc6o7JTKiNKpdj3GOcpa07YzfuvdN/Kvtz3G5//3HfzKW/+AF193C89915fZ76LrWdhyA+2Wm5huuZG159/I6kU3c8KvfZqr/uh+Xveh/+Dgi3dgTruG5rR3057yZuwxv4w94hLKg7ZS7H86+fpjcWsP59euuJrvP/w4TwwF+tBOuPNH8JVvPsS7rnoDB+69xNLqKgvLy7hpj24d9fDhrF2Nasyw0qUiLkrR6hY5uSooVEmuhG/3whw/KAizinA4ObNa2CQ/V0SlIsgqgkzWQGa1JKtEaYEfFwRZySSumAQZYz9hfhLjJ7KtL8oL4eG1nLgjf7BsTDRz41qWGMQdo6Bj3m9ZM2lZM67Za03+88VZqZraNJTKUNYNysj1mCvpydLh9PPCYHdicZgkeFHMOAwYexLuGsRSnMKZu4HbNkRpSpgEeKGP53t4/gQ/8oY8pYikUiIi6RaomxnKioi5VGow/wsHX5oO1Qg5oJxI4OxgTNPtgM820rumtSVTclpWxg1K/x7XL6KbGaVu5NeNQw124cpOUU4w0spKD2u6lto6CqV48S//Kv/7aw/zj7c8zJve/1e85X/cwRv/xz0ccsnN9Gd9gP6cm1jYsp2lbTeyesEONl70YY649CMcfsl21p3zAWZbtjPbch39s9+EfublVEe8hOrQ51EeuBW16TiafY7j/Euv5JbvPsTjA975MCJE/s/bH+T6d72F/fdey8rqCtPlBUzr5PvQiLVXtQbVGCqrB63DsC2vEmdmnFckleQfeV6Bn1aEaUGQVkM2fCWuVlUTVxV+nOMnuYT4lhlJVRIVBV5U4EUlQVbhJzl+mBGkBXEp6SJRURBm5e6c+bGnGQfNU1Rl2DLndcyHM9ZMLHuNFE97espeT5vfQ3HaRh6itpRKLBm1HdLmdIMybrgOcvwoIojCoTeN8GOBhjzPI4gTktKSK+kHq6EvTMpy9wICP/LxQp8glrCvMJWrvajV4FOaDj2hDCxFXQ+8e0tppgM96aS37abDaemo3a4haJe+0w2muEFQMhAFAtjLNF7ZXRN/R2U6Cj2kkDRTaieeettL6G1WZJx04on8zT/cylfugNe97UM85yXX8+zLf5f1593AdMsO+s030m++nsVzd7Du/A+ysu0mlrd8gHXbrmP1wptZ3raD9efv4LAX/R6Hv/DDTE/6ddSRl1Efcg71gSdjNh3PCWf+Mp//8nd2w0kPA/c9Ad/83hN86P3v4xmbllleWaabTalbS9UY6r4f9LANqjGURlYxpnUlM8MuoXCmBQ4q64EjLwmTkjCuhJrM5MQMixo/rfDiSnrJOJd0uSKX7M6sxIsLwkyGoiArCQuJRhQhslztu3LpZf+6w49bxlHD/MQy70+Z96asGdU8fb5gr718nran4pSHsCAKdyc0nnGNGM8aAbgrK16eOC8I01AgonRYS+37TDyfIJLVgGUtmeTGaqrB+RemKWEaCpQUDYkg4dDTZrKxYde0ntVaRMG2l2m+kS3GlWmHqbrFdIuDaHkYhlw7BHl16FY2z+3KdRLmqEV3wr3nw6lZDG5MMfcNA5Rt0U5+blyHawSGSqua9evX8eGP/xHfvBde/57fZ+mkK1nZei0LW29guvkGFrfuYPX8j7Dxoo+x8YIdrJyzncXN17P+vOvZcOFNrGy7kf2f/3Fecv33eO3H7+eIS67BHnkp7ojzqQ54NsXq0Wx8xsl8+Hc/zSM/dXI+sBO+90P4/Q9/jKMP2sDy6grTBUmaM71DdU7UWY1GGUVZl+SqJNeyaCAazIpJVRNrQ1hWeFFOVBmSoiZMFHFRSSZSLte5n9d4ScXYz5mEOUGay2aNoiTKBULyUoUX5/hZLtBSKiuAREanRIisNEFSM4k0XuQY+R2jcIqXL+EVywIxjUv22stjrzXBzxen6xdpZwu0U1lO4NopTT+jmS7j+kXZHtzNZMmA1uSqJMozgkiyM71A/Op+GJHmKaUqUc5iho3DWaVIimJ3SnEQBYwDn7EvluIwk91D6aDCL11PZnpRGRknsJIb7MntDNtNBSxve7F2NB11Mx3U+zNUO8N0C8Ni1opil3u07YeMpm63sFq7fggxE2+TGRip2kqL4NrZ4CsSFuyK1/0GX7/rUa7/6N+yfMqbmJ71PmZnvY/ZlhvY++KPcPZbv8Iv3fhdTnjln7Cy9X0sbLmB1fM/yIbzt7O85Xo2XXAT573l8/zS+/4Ph134W/TP/GWaoy6l2v8s4tVjaTYcwa+95r3c9dBOfjIU5/074Xs/gr/+i09x/GGbWF67ysLaFdqlGWbWohqDsloiEU1NWZdDfynDTFzkgzVYERQKPx0A9MyIn6ioiDOhOb1EESQFfqqYRNJTelGOn+fDstaKKK+IK4WfK6EuoxwvzokK+QBkWvKu0koNm+IUXmLwY8vcyLLGaxjHPfNBw5pRznxY8fRRzl5r0j2dnEvYtsf1Ha7vafoF2tkibrow/Lps1aibGcoJNFNZS6YqwizDC1NGvhRekqXklaI0dmB/WnJthkZ5WH+dhIy98WCCCwjTePjKyJSj6hbJrPDfdSubPJRpBvxTWg7tWhniGhErl7YdwminuzWZklwypIjswlCtKP7V8D7GycoX7VoqO0O3CwMsJdO77RfR3ZRcOeKi5pxtF/JPX72f3/vUV9h06hvpTn0b0zPfy8o5N7H/836fyz90Nx/+J3jRO/+e1S3vYWHrdtae/1HWXfgR1p77QdaecxObzr+Bfc99D7OTfwN97K9jjnwJ9UHnkq8/lmrtUZx97iv50q1389gAJ933JNz5GPzd5/8Xzzn6QFZW17G0fj3t4gwzlWz9yhm004O9uxhYPyWJK6V88OOqJhiWYIWZEh48qQcBcTVc3SVhLi5XLyyZhDljP2MU5sIAlRJ7GBQVfjbw6mFBkEqPKf522RyX1op40JKOPY0XNoyDhjUTPVzlEU972oS99prDizLmRnvCOVvp3epBneT6qZyivUQj2m6K7RYkO74dHqBzVLoeTsRsd3BXsisjsq7FattOpXj0UxNkkIZ4kcdoMmESBqK4T2OivBADWjOlcrK3UTnRfSorsrrKDYG2tkE7YXPKoa+0regBzGAxlqneDtSlGeJX+qE4W9nyVpuhv3YoIwPUruJXVnpbPUjzwrzksMOP5lN/903+8ovf5ZAtVzE9/R30Z13D0pYb2Xjhb3PCr/0NL3jHP3HMiz/KwpZrWTxnByvnf4S1F35cAPmtN7Nw1jX0z3kb+oQ3UR33eprjfo3V017HhtNeidnvVA4+dht/9tl/4yfAQ8PJeffj8A9f/BJnHH8Ey6srLK6u4KYNurfiI9I1pZFIoawshSgpjOCOZU5alRImW8nmjDgvCXNFXElgQlIIPOTHcoXHpfSgXiTXup9WBGlJUJakRujNIC8ZBymTICHKCincysjCCS3TephrcXJmjWTHFz2jqOXpa3Ke/vSUvfYKedrT5nn6mhhvT7HbpnUSNqAtygwrURrhbNWwpEC3M0mea6eYTibkUguXGxcFYRzjhdGwAjCjqpW8bzd7iq2xlrQsCNMAL/YlMjEI8YcVgtJ7SvRzaTRFlcuQ5jrJaRqGl0JLML8s2+oHhbxAT5V21O0iqlumtL0UoFbDaplBkGxa6TFdjzIt5U+p4mvXDanOUvC67TC9RAbGRcnS2nV8/A96zncAACAASURBVBP/k3+85T5OuORdLJ71Troz30l/1rUsnXsTa8+9gZWt72e6+UbaLduZbd3B6oW/w6bn/i4bLvw4i1tvZHr2dcxOfxfNCVeijnsd/clv4uRXfZKL3/pp9j3hecz2OY5rtn+SB2D3191PwP/98q2cd/pJLCwvMV1ZwHRWhiIrW1DyQdySV+VT12qeS3GqSoqzVASxMDlRpYc9QVoy/vMKPykJ8pIgzwnTnEmQ4MWCX4ZFiV9WRAMeGuU54yDCi2KCRPS9kilQkdayRiYqDLFyRHWPXy6Il2ikePpcxdPXSHHutZfP0+drRsme9JzDuuraSLB/bXdJyoZsx6qW2Ophc1thNJURGV1SVuIfT1LGXogfp5IgoSqJ2O5m2Kn0rbWtyaqCaNhZNAk8Rt6ESSgnpx/HhFlBbjRV20h0tKpEsdQIQVAOIV+67am7Ht2KSa00TnSauyb0wfpRGTtM6x2FaakbYZqEP+9RjRRoZafU7bLYP9opqp1imgbbi6ClbqYU2mCd4x3XbOdfb3uIrS+9noXT34Z79lV0p72T2ZbtLGy5kYUtN7B4zg7arTfRb/0gh7/0r3nJjd/h4t/632zYdj3Ts69ndub7sCdeiT7u1fQnvpajLt3B2b/6++xz4mXYDcfwyte+l+/8eCc/Gk7Pe3bCLd/8Af9fe+/9pHd5n/tvfcqn916ez1N2V0I0AwZMFyBAqK92tZIAA6aaYoqNTRcG0TsCSQiJ6sTxIU7iSXOc8s2xU/wdJ84cJ3HqmSQ+KcdJHCdOYuekvM4P73sXZqI/4PwQzTyDkRGWV/fe97tc1+u6anETzaBPf3ZI3pSEZa64qcv23wgvktmm4fhYfoATyseNIpmcuK40N2GE7gtS2/RDSS/xfLpuiOZ4aI5Dx3TpmIEc8tjHCgLMKMIIAnTHpd2x6Bo2HdOVxiuMxMoTyYRAtyPZMHklLbvPZLtgYtJnYkp0nWNjXcbHuoxPBUzqR90QlWRFTaY63zgrVVcrc0o3SlVxLaFJskv35PCGAabjoNkOHU2nYy4jaCRWUFaPihSS50RpvEIJ6ehdOobcoF3LlDgX21qxAAd5QZBnkvle1/L05r2V2zhIc6F2ZIUSdyxPF2rVdUuNGqSloBvjHD/tEebKeZnGK6VMWvSUwU1q1qQSX36ci8cpLfrEeYPnR9xy271848/+hevvO8Kq+Sc5/fq3Ofmqw8wsHmCw+JrMMxcP0lt8neHSG1x8189z4Cvw0pd+wDnXvU2x+UXq+f2UGx6juOAeqgs+Tm/tx2jOuYHi9MsoTljP/O7b+cYf/w0/AP4B+Ov/gD/41t9y69UL9Hq52IMHotwKMwkncEMZsntxoFDlHlbgrSAo7UgG6qZCmZuBjIBMX3xhum2j2y5dy6Vj++iei+5JJ266Dm7k4Ma+bP0cKec6ukVHd9AdF911ZSrgh5K8odaZuhXSMTOmtYyJSZfxMZ3xCYuxcYOxsRZj4xoT7YzW0Qxuaa6Q25nEvMRFqbSQ+YqwV+AEscSx+L6AYNXTYboeuiVD+Y6mCxY7kETfOC9J34ehCRMxw5mOgWaKAa6jvy9C0HEwA1kvBkoVL6lrPdW1L1spSkUIKYXzXvZIykamC72RHMCsIi76gqZOIskQTwrcpMZPS6I0leCsqpbbtGykxi1KVfdWRGWfMG+kvi162F7Ixo2b+bXf/ivufvZdzrruMPf+yHf45Ot/wilXHqG3bT/14ms0O16j2fEmw6UjnHzND3P5o1/lhmd/g1Ov+SF62/bTzL9Ktek58nX3ka+9k+zsm0g+dDXpB5fIT7yU89ZfxRd/9ff5Z/Ws/8W/wx9++/9w96030gxqmpkhZSMlVpAmuHGoEkV8vNDHCWQAbweeAHgVhNdyHWl8XF+6b19dOL4INzTHRXdctCDECAKx3FgWum1juSZ2IAsYw7LRTFuefdPF8Hx0dSlZfiArzFBWnR3dFwJIN2ZiwmJ8bIqx8WkmJkzGx1qMTzq07RItOAplrmyGwqcsCondU1sX2VlnojZKc1HDOw5e6BMmsQhcfWFAmq6HZloyHjJ0bN/Bi0LiPKccDCn6I7FiJIImtDwHwxJnZ1ft3qWpEga8GwZKjS4g2KTsESgRcVzUEmyQVERZQ1JILRzn8kmKWukxKwlZKGuVECKyuiApxEyXF6RlQVKVioAnZUKomiypaftKTJIS5ym2H3DCCSfwU7/wNZ4+/Aucd+VTfOqNP+WeI9/i1Ctfo54/QL14hN6O16kXDjHaeZjVl7/J7M7DrN51hNWXv8XM0mFGO16l2fIs9fo9VOs+SX7WDSQfuor4pCXyU+Y57dIb+OwXv8731OH838Cf/hPsve8u+r2K3mhENeiT1koIHkt6hpdE4pQNhGNq+aE861GgoshdTM8Tk5rjY6twW9N10B2JdNRcF8310WyPjmnTNhy6hoXuSPmmGTaG7aDpNq2ORcdy0GwXzXHQPU9So71Advt2SkuTgNbJaY+xsbZ8xttMjBtMTtm0rAI96WEkRzuc/RmKqqGoKuGmq7WdwPClU5YtkWLzRL6AFOJMahVPRgkdXadjGhJm5Vi4kS84mfI9tU+S1/hRhONLfKDuWHQMg5YmqcFdVX/avkNcCQUuSHKivFY1pYiD47JR68YeoXqKo0xQ21FaqPVrihcXK0P5aBn4pXzvcZaTFYWakQoBJKsrorJHmAlkLC4VqjFOiAohKFdFzuE3foS3Pv9VTtp8N6dduZ8zrtrPqoUXaBYOMNp5mOHuw9Tb99Pf8Qajyz7DaLcM4Wd2HmJ292scd+U7rL/7/2P7p7/CiUtPUp19DenpV5Kdupv8g/PMfWgrj+/7b3z736Xm/A7w7f+AAy88y+pBRTMaUPb7JHVJkEvO/DJ/yg2996WQyDf6cn8grCNfxVjLutH2fUzHwXRsDMem67h0HZeOLZ+2btPRLTTTRrdsWUc7Ph3DoWM66I6PbosOw/A8TM/H9D00J0JzU9paxFQ7YmLCYWysw8SkxviExvi4TktPMOMGtz+DmR/tcPYGVHWPoszleS/7ZJXcGEEsyO2kKAS7Fwqk1Qk9aYYCqS9026bVUcIOQ2zBlmtLwpiit4nmUkY1XqiY8oGH7kjYwXRbDeZV5robxyL0SCUZV8QYlVKuN6rpqQiXMTJ5KdqATOpELy0I0lqG83lDUg6JS2E1pXVP/EdpKvPMsiZKE+XsLIiyWA5urmAPSSGqniQjCHweeOhx3v3Zb3Da4iP0Nz7CcPPjjBZfoVl8lZndhzn5oz/OGbf+FKsvf5v+0hH6i68xWDzIaOcRRjuPcNyHP8M1L/4xj/3EP3PRzW9Snn0t+VnXUZ55Jfkp85THX8LS1ffyzb/8Ht8H/lbdnm8deZMT53r0hg3loCGucoIskZo6yUVwHIW4UYgTuNiBRItLgK5w9SWJxJe/9z05UL6P4TpopkXLcFZuzLbp0tJMWrpJ15JVs6mQ55rtoFnqcDoButrV2yovQHc8DDem1faYnA6YnPQYH7OYmHaZnLKYnLbo2BlWXBP3h4T9o4VkVTVp3ZPOumrIezPkvZG6tVL8MBSRbxrjeELTdXxfYFFhjOmH6LYpfKS2Rruj0zXFpenGEVEpBOOV4XlVE8QRpmtieTamIzv6jq5LjpFpS8BW4KuAg1rRRSrVvDQkpRjh3hvAq/FWKh29NDaNRCbmtWx/6pHkvS9L7/IecZIrJKOo4sOyJCkLObBFQVoVKz55XzWIpm2zY/dV/OjP/xEXXnuQ3oZHGGx5gsHCy/R3vMqxV73NDQe/xf5f+Td27P0VRouvMFg8zNzOw8zuOsJg19vM7X6dc2/6HLse/BlO2fUsxXk3k51zM8WZ15J+cJH8pK2cdel1/NJv/M+Vw/k3wOff/TFOWTOkGQ7ojYYkleB7vCTDTTPcSFaXMlLyhPzsvU+lHqq0Z9XU2oHUn4YXYPkuXdOkbdl0TJuOYdHRTNqaSUszRXUUeCvPf9e00W25RQ03QvNiNDdQCwBPNUwu0y2bySmb8QmXsXGHqZbDdNujpaeYcY1TDPF7Q+LB0eacy8qeoiGv+2T1gLQekJQNaVnJrjYMRUzgC+radH21rpJ5luV5dHWTVldjaqpDu9tVcrhABQMUqsGQbCM/jjFdlQhsG+iWtpJh1LVMNFPHdG3cOBelUCr7cHGIygYnLgQpEyhSR1I0hFmFk+QybM97+Fkpzc/ygS2Xt0qlmmdW+EqKt/zfx2Ula8yiIK8L8mZAVvYIkwwnStBtj9PPOIs33v0yS3e+Sf/ST9NsfoL+tmfpbd/PMVcc4fp9v8trv/yv3PD0V5jbcZDewhFmlg4z3Pk6g6UjzCy9zuzCfgYbHqO8+AGytR+nOP9OinNuJjrtSqITt3Hc2Uu88eO/wt+/b975s1/6EmecMMNwZpb+3CqSqpa4wOWaU9WWttqD276nmqNgJf3E9j21MZLUkuXRkumpqYtpShduOLQ1U3KlDFPqTmVQ1NVzr1uuEn+E6H6M6UscofiJhCnf0VymOx4T0x4TExbTLYuptkfXqTDTBqeZw+vP4lZHmXMWKwLbHkUtgaVFMyN/KHWjbL9CHF6eldme3J5uGErEdRBIV2eZtDtCmdNMlRwcqdjAtCAu+yTNED+TiGSJwzbQTHnS25pB19LRbE1CWsNYeEpphhdFoqAqZWQkB65SmxyZqcbFkDDrE+Z9AkWfC5KCOCsV2aORTZM6nKmCNASZDPijXFwBedWjqGuyuiKtG9JyqHj4GaYXMZxdzSPPHOb6+w4zs3EPzeYnqLc8Qzn/CsMdr/HBa95h/W3vcupVh+jveJ3hrrfFw77zdQY7DjJaPMRo4RC9Tc9RXPIQ6QUfp1z3ST6w60XW3vQ2qy64jubES7n/yc/wrX+VmvOvgV/+/7/G+aeuYTgaMpybIa5KCWUNBLkt0dXCW5UaM8T25Al3Ahkl2aqcMgNRGhmeh+b60uzYDi3doq1ZtHSblm7T1mQSo5mOqi1dNMum1dXVgXXRXBGDmL6sOGXztPyqhlJ3tjympkwmpnTGxy06VokRVFh5D7uuMfL6KDVnXYmBrBb/TFYPyZshRb+haAZKZ1kSFTlekqhBr2qOlLHKDiREdVka19F0OpqG7liYfogby/Ob9HrkgxFJkeF4LmbgY/o+umXQ6naF72lq6KZkaFq+txJs4CWCzE7qmrho5BnOxGsu31xSW4ZKVRSlMrONs1LJ5NRhVkKStJJRTFyIftWPC6KiIS7qFU1BWpVkRakUWhV+XmOHKUGS89Hb7+amhw6zastDDDc/QX/LU/TnX6S/cIhm8VWqrfuptx9isPMdZi97mxOu+gxnfuyLnHbjjzC74yD9hSNUW16kuuRB0rV3Uq/7BOfc8DYfffHrnL10D+mq87jixsf45t/+G98Fvg185bd+l4vP+QBNndMb9ojLnCBTCO4owY3SlZvSXjmMHs5y4l0gA3rLk7re8F0015FO25FnumPbdC2LjmXTVh25ZrnyVNsumuXQ0aWMkw2fg+YIpsZwfcwgwQ5SJRTx6JgSWjDd9pmYNBkfazM+YdN1ejhxHztKcNIUqzjK4azqmrIZkPUkUjBvZiWGRe3Yi6avvOupMk9F8lGH1EtC2bGruEHTtdEsTVkyTEzXUzbgkqSqKZSC241Eb2h4cji7pinYGqOLZnTQTA3Tc3HjmLis8DJZDIR5IZnhSSKaTIXels2P6uJTAS7IIF4itJe3RkmmomwU/jvK3htPrcC8VI2clgV5r08xGJLUjfjyoxTD9tmy4zJufvgzHL/jOYZbn2G09Sl6m56i2raPcuEgxeJb1DveVs/4Idbe8bM8/jM/4JEvfJczrv9helv30Wx9lt6le8jW3kF+7q3MbXyIsz78PMdedCPpcRdz/qab+Mo3/4LvqcP5m3/ylyxsOJ9eXdCMGuJSdAueGsA7QYDtuZLY5vtYrqo5PU8Oqu9h+WI8ND0bw3HRXVs+tny6liVPu2GpetOia6nmx5IDLOp3ef67pouuUoUNL1T6zkg98SFdI6SjRyKNm9AZG9OYnPYxggonKTCCUPxJ0VE2REXTp2wasiInq/sU/RlyBXnN6z5VT3LSBTWYy2Lfd/HCSA3j5TvV9FwMtYFYjhvUHQsr8HHVNicrK7IyEwhVmkry7HIKnKWvYGu6RnfFpWk4Fn6WEVZ9YR7FKuE2Dolywcf46fJqU0Qa4g+qSfJcFPC9oUTVpJKl5Eeh7N1TYSpJzGFNXA5IekOSIifNc5KqR9YMyfsziukk/7zp+nzo7PO4Zc8RTr3yAMdefojz7vgS59z6BeaWXqbefoDejsP0ll5jtOMAs0uvsvbWH+O5n/4eL3zpn7jwprdoNj5Fs+U5ehs+TXXhXeTn3Epy9m1EZ3yU+LSryD+wwAfO2c2PfPFr/J06nL//nX/h2ssuZzCsGa6aoWgEH+6FgQTZBgG2H+IEwuyUkAJXiT2WU/ccseC4rppvWisHUzMtdUmYdHSDjm7S1k06uqo5LQvdslVNaoue05KZqemKOl73QnRf4WvciI4Z0Or6TE47jI+3GR/rSDMUlmhWRFvzBN4QHQWqUPSHFHWPvBLRcdHMUA1XUQ1nKIczFHUjoxoVPuVEsk83VYFteZKrbvm+sgN7tDWNqZaojkzPFapuUpLXUufFeUqcpYLtjpRZzjRoq9tWM8XWITAGAzsI5OlNRMDqRPKH4cWhCiiVuLsor5VdWOjLaVmQFqVaMvRWFPZhHBKmCWGWK4mdRHhHRZ+4HsiTXwrIIVH60LwnWJy4rHDCgNXHncC1d73E6Vcd4AMfeYc73vx77v7hf+CsG9+m2raP/uJBBosvM7N0gDWXHebkq97i4tt+jM0f/zzH7nqFwfYD1NteoVi/l/jcj5OefSvpWTcTn3E98ekfITtliWPP3smzr3+RvwX+HvizH/wHd95yA4NewczckLIpFQs/xA0lP0qwMmJCtAOpNVeeenWbGo4rjZDn0rVsutbywVSbPtOSA6rYqh3DFcWSZaMZFu2uIYIPx0W3PFlnugGG4ipJiJngF7t2wHTXZXLaYHy8w/h4l7YeYoeCWOy6MU5ZYx215uyLPC6r+uT1kKzqUzZDysFAnvtSycuyUgz8UbQSyGp5tlDNIon2s1wHwzIlLGs58sUR+IIbxWRNT8qHMicpZdfuxyGm68gXQVOx2JYkdGimSPEMVwxWQSJZOVLsy3DZj4VLKbv2Qo2OBOmYlPJUp5UsApKyJM1T4jTCi9OVAX9a9YnKRmamZS361VLcl0nZkNUDquEseTMgKkrsIKBs+uz+6B7WXnOA1YsvsfPTv8xNz/8GH7z8JYotT1ItHJDmZ+kgq3a+ynFXvM2a3a+xaukVVu+WsdLczlc59oo3OH73y/TX30t2zsfIz7qR9PTLSU9eoDl1O3c8Kk3R36umaO+D9zDqFQznRuQ9sVD7SSRpbp6zUn96UYgTyghJfu69gDE5OHI4dUcUSF3DomOoA2qYtHWDtq6jGSZd06FjOXRNi64mz7lmu/Ix5Qbt2p7yDoXoni90ECOga4S0Oi4Tkzrj4x3Gxtq0OiFmUAooLEglBDY7yrNeNgOKRgTFWd0nr2qKXkPZ9ETTWVXqCRTwgBfHquOT/+NeHKtgLR/H89Btj7ZmMt3WaHXECiy3Z0KUl6S11J7i9ylXLMRdy6GjO2iGZLd3DOU3si2hFsexQmhLepylYvTcMJaM8TBa2ckLKTmXrr6oSctlQIPcpnGaqtGUNFdJNRAMTZoTpQVZ1Ve3Z4+sN1iZ/RaDEXkzkPz4OGTj7hvZfMtB1mx/mlXbnuKExacZzj9Hf+FFegv76S0cYLj4CnOL+1m163XWXH6E2aXXWHXZO8zufptjdh1i4ZGv8al3/opLbnubcu1tJGffSnz6VaSnLFGftIXt1+zlN/78n/mOmnUeeOUl1gwrRnMzFE1PJHOJ9AJO4K9shLxYAGaO7+D4jsQRLnPdVTyj4biSmqI68K5p0dZNpjsG0x0xL3Z1uSW7po2mbs5O16BjuvKsmw5d06NriVlueaS0ogm1YlptXyRyEwZj412mOqFK3kjEOx8VWNlRbs687klnuuJklFlgUqiNUS6pwZFCwHhRhO27WL4U2suBqY7vqpjpgK5hMjXdYbql0e5qaLaFFYb4WUZcV6T1QEnhBHFjhRGmem40y0IzuuiOjmYb6I6F4TnYgUeQxCppuBTAQyB2hDCV36OvaCDByjdTIWibQhA1SSmwWhGSLA/3ezKpKPsir8tFAS+hDCVZrTj29YC07osSKC+w/YBTz9vE+uuf47jFp5iZf4Zq2yv0Fw4w2nGQmV2vcsbHvsD2J77Oh278PDOLLzO3Yx8ziwcZ7XiL0dKbzC4dYuu9v8iD7/wp8x9/g2bdXSTnfIzoQ9eRfHCJ+uStnH7RtXzhy38glg3gc+/+ECfO9RiMBupwJiIvjFUCWyiH0ktigiTCCRxs18JyHUnmC8QzZKm/ilHNQbNs2rq5skqebutMd0Tz0FUHV7eEe9XRdNUkiQCka8qzbziBwuBE8u+1QzpGRKsTMTlpMz7WZXLKot2N0MyEtp6guSluUWKXRwssyGuiZcNXmqtRi3TDQZJKCloYqFCpDCdwBVcT+mo3q3SdnoMTenixdN/Tra4c0OkOHb0r/mcVjZ3VfdK6UZS3FDsMMFxFRbZ0NKODbmsYqovUHAfDdXCjaKVO9GMJxHLDcIXr6cehcJdSZXhLMqJUwAtxUZAWEqedVpUiK5fy5Dcj8mZE3hvIEqJSnqq6Ie31yBulDShLokIIJVaYMlhzCufuvJtjF/YyM/8k1fxLNPMvMdhxgFW7DnL5U7/Jq78ON+3/HVbveI7etn0MdhxmuOMw/YXXGC4e5pilA5x6xT7WbNlDsfZOOZxnXkdwyk7iE7cxd8YiL731Jf4OGcT/zC/8d049cQ29QY9qUBOXJUEW4yQqQGC5tvSVVE79GVnqYy8fTnW7ma6PoUxqbcOipcmtOdXSmG53RJSjG6oeFbSQyBxt9XMOmu2rZ365KfLRbY+u4dMxI1paJFuicY2JSUdCW3X5ec0WQbIRHy1v3fexHWlqwiQliKQTlmchwosli1usukIvtgOfII0J0gxXEUBs31frMx/DsZlud5ma6jA51aLdbmPYJlYY4sYqWrqoFUAhJ0gkLsb0XazARTMlstBwTHTbxnBddM/F9H28RATFkpoRr+QO+StZQ7Jr9pNEaT0FgbjsH4rzUkFpZa2ZVH3S3oC0N6QczFD2BqRVQ9HrkzfiS0rrmqxp5OZUoyY7TMiHx3Dmzk9y/NLjjDY/TL31GeqFV2i272M0/yzn3/JZbt3/P1i8911mtu6lnt/HcOchRkuHaLa/ymDxEP35/ZTr95Cu/QTReXeSn/9xehd9kuaSeynO+SjNaQt88qH9/OkP/p2/Af77136PtWedRj0c0BuNSCrBPHppLNrN9ws/gkhuSk9ck3a4PAuNsFxXVpeuCJNXVEi63JwtdXO2u/LpqK693TVo66pRMh11o9pottSdmiP2Yc0K6RjCCJ3u+kxMGkoi5zHZzWgZCS0zpuMk6F6GHh3FQ2S5FpbjCAhWqdxFtKpCp5JEDd9lE+SEMp90IwFDuUoh76kVmh14tLoaE5MtJqfaTE5NMzXVVs+7gxlKRk5c9cmbAXGe46Uxlu/IDM73MGwbzVLBB6YhXCbbQncM7DBUqRqVAtvGOGor4SYS3Co54KmihKREqYquSaWpi4tCzXV7RLkQgpNKrChxURCXslMXBX9GUmbqn+mT9WeIqxo3Soh7c5y581N88MPPMrPtEfoLz9MsvERv+wuMFp5jZvFFVi88xey2vRSbn6Ccf5HR0iuMdh5kuHSImR2HGMzvo7/xQYqLPkV6/iepL7mPEy7bz87HvsHFt/ww/dO2seuae/ntv/we3wN+8/f/lE0XnUs9GlLPriYuhA3gRLKidIL3DqepdurC8n/vI5MVH90V9bvhKh2npTp1NUJqqa1dR1fjJdOWAbym01Z/r1s2miV6UN2Rzl1zAjRbxkTTLYvJSY3x8RZjY9OMTVhMdnOm9ZiWmdByUoy4xMyOMkqSoNJC8ieLiqxuZF6o3JN+kilWjkTQOZE48GQ36ygBQaDMaw6tbpeJiSkmp1pMTLWZnGoxOd1istWhbZgYfoAT50RlQ9brk+TLIyoPO/QwXNnhdpbnbaYpz4lp0rUsTC/AS3MF/+phRzlOLB9PRS37ansUpJJELOxPGTkt24MjlVYcZTl5U5PUjVg+klTqYeUfEqldqcJj+8J0SnPhLiU5p6y/glOveJLRtscZbHuc0fzjVFufot72HPXWp8g2Pk6x+Wmqbc9SL7zAmg+/zqX3f5ktD32ZEz78Kr3tr9Lb8iTVpQ9Srvsk6YX3c8zi8+x86JfYctsbDM/cxblbb+EXvv4n/CPwe3/xHXYvbKMcDKjnVpM1fdwkxokCnEgdRtfDCnzlM5egiWWf0Mpt6XrvHUq1HepazsoBbHcNOYS6+V4zZNl0dZO2Zsj805QxVNeW1abpemiWxFJqdsB0N2BqylYHs8X4+DTjE10mOglTRkrLyGmZOVqQH32UlJU1WdWsrPLS3lARhmuissHPSimcvQAzEHO9HUWYvmyELLWf1V0PzbVpaZp0eprOdEsdzqkWU60ObV1Dcz3sSJhKiarxoizDT0LcKBC2kiXKJt0y0W1LZp+OreR0EhDqZyVB2eCmlSRFZIXkML4vmyjIcsK8R5DEAhzIMry0VlibSoEUCgFiFRIZE6QCE4tKuUGzZkjaDIVL3xOOvZcKb8n0HVafvo5TL3+K0bbHmNn2CMfufJrVu1+hWniZav450k1Pk29+kt7252kWXuGD13+ePT/6T+z7Jdh270/S3/Eq9bbnydc/QLTuXuLz7yZbdw+rt9zPcRtupz7zELKk+AAAGh1JREFUak46/wqO/Ogv8jfAt773f7j95huoBw317AxpXcm0Ignx4lCWJIGHFYZYUSLANEe+bpYfYaonXuRvqks3DGlEbZeOZYlMTrNo60qMY1oyC13u1g2pNTumTcdy6VjLAmZZb3YNh1bXY3LaZXLSFf3mmAzgJyYtJrsJbadAj/p0/BotrNCSo9ycEu1cEGYxYSb47DhXdt4oUSMBB8NzMFwL07GxowjDF1KHE0Zq8BpguhYdU3V3lkG722Wq1ZaD2ZXgAl1BFLwkJa565L0eYZ6KijsORR1jqQGwpsnBtC10x8ZwHXTXw/QldzEq+0IJSWK8LCMsatK6IU4T3NDHT2KiPCNIAoI4VOjDQj33FUFW4ys4mJ9ImeInmaLaKRVTVQomsqwEA94o6V2eYQcu5aqT+OCOB5nd9mmO3fkCi49+lete+SNOu+5N8i1Pk217gXzLk1TzzzLYcZDjr3yHDz/xNe4+8gdc9LHPMlw6SLXtaZJLPk2w7mHidfcRX3Av/jm3k551A/2zrmbVWbt4+IXP8hfAt74PjzzwKUbDkt7cDHFd4WcJrpp1uoGLHahRXxhguJ4cTtcV7abKqDfVhSMTEmluNMeha9u0dIdpw6Wly03ZNS2xcFg2mpppapbckvKEe3Qtl67poHsuLdNhuusy3faYbHlSb453VmwZU92IrpdiJD30tI9VNljFUSRzgQqYcqJ4Jb3XSyQt1vTEM7IyLgp8GYBHKWYkqQ2eGu5KHWPT0sR6odsmXV1jutOh1ZV1pmYL4cN0bLw4Fg58kb/XXMUpVuAJV8mSFVrXstFcT6R0tiU3bxhJ2FZRE1c9/EyeNT/LiCuxmHhqg+QlgtyW2yVRbE9B3kSF+Oq9WExinhpHxepwyuhIlPJJIenCaS1GOC/NsX2XoBxw8rbbmdv2CMcuPcd1+77BE1/4RzZ+4nMMtuyl3vQova2PUc0/Q29hP7NLh1i96zWOv+wwwx2vUy++Sj3/IuWGJwjXPUh84b0kaz9JcO4dhGfdRHHGlZSn7OTqO1/i97777/w1sO+Fl5mb61OvWk3W7xNVFX6eKnvG+3fpsrGTdaU0PoZtKep0qDY7or+UrtuhqxjvbcNiWrdpG5aac5pohimbIttFtxzpBRxHNVOOXEqGTUtzaBke022XqY7LxJTFxERXbs8pl6lOTEvz6JgxeiRjJCs/itjYj8RQJob4SMQBSuW+DNqylWHKiWJJp0gSxW1MRBvoOViBdNqtrkbXsjE8h66hKfSMMrC5Lrp6Vrwolo1NVSn1uRwSK/Rl3+uogAPPxnBFXa/bFoYn6powlYMWl42ERcXyzeJnoo73YglZcOIEP5UQAl8luwVpqkAEkubmJaVsjFIpN4JMgmKTUhYFkUorjsvlX5sLglwlER9/yZUcu+NxRlse4cyP7GPLJ97kpF1PMNjyKPXmR2m2PEKz5XGa+X3MLh1mtPMIvZ1v09/1Nv1db9AsHebYD7/Jebf/OB/8yGsUF9xJcM4dxOfdRnbW9ZSnXcH63ffza3/0d/wd8Nl3P8+xx80wXL2KZnaOpNfDS2Ps0JdyyxNzm6lMZ4brottibtNtUReZjreyHZK6UzxCumXTNkwJIVA15bKBsaubouG0LHTTRLMsurZD13DpGNIYtTWXrhbS1nwm2zaTLfWsj08xPtZlYsplSktomTktI0ELcpxeH/NoHiI/TgS2mghixvLF4umEoTLjS5KCmKHkAJieh+m4WEGI6YkSyfA8DM9dsVoYro3uGGJiMw0ZCTkehhdixwI5lc64R1ypJiwrJGfTc8Xlpw6o7ojl2PTk32sHgQLHVnKzVYrhHkW4SUGY9VRSWYmbl2ocliiSnBxQL5IVpq8AC2FeScJwLDGFqUJ9h3mhDHOSVOcnwnPyswI/zTA8n5lTLuT4pUdotuylt+F+ynV3kq/7BMX6hyi2PMNo4TnW7HqJY3YekA595+vM7H6L2V1HmN39Ov2lNzj71i9w1+v/i48886uMNt5LcPbHSM69hezsG8k+dA2nXnojP/HL3+S7wM99+SucftoJjFbP0MzOEpc5fiYBuZa7/HWTEY/lSnKeHE5B0ZiOK7YM11NpKo6yVXhKcOzQMS25DJaNbaZs73TLQbcsNNuW4b2tNJ2mQ9d0BUxrRXS7AVPTDuPjunTpY5OMj7Ule93M6XoZba9Gi/vYdR+rHPznw+nF+YrD0otirCDAiqSG8TPJRHeiCDeV0ZIVxqLbU7WjoUQgZiA+5a5p0rEsuo58NKUs0h1nJeTAiSL8JFLpGQ1ROSCrBqRVLXS0IBCljOehOZZqhKSTNz0XO4rxEglJiKuKrOkR5rn8XFYR5T3JAs9ygqzGTeWm81IVa50Vki6RFYRFTVQKasdPC5WhKSz6tG5IegOiso+fpur3XBBWPcJCsjfNICAZncixC3uY2f4YvY33kV54J/EFnyC+6H7KrU/zoVt/gtvf/Es+8uzXOeEyYXX2dxyiWXyN/o7DDJZe56SrjrB0/0+w/ZM/xGjDvSRr7yQ89xaSc24kO+Ma1pz7YZ4/9NN8G/jaN/+Eiy88i2Z2QDUaEle51JxK5GG6jurEnff+s22vPONy2Gy6aj8uvnO5QaVjV150x1UH15Un37Zl/KS6e7l5HUzbwTAtNNNFNzwM06fb8Zic6EqtOaEzNjbB2JjGVDem4xYYYY6R9NDiBjOtj66EdyPxpXtJIlk0YYwdS/yHG8cEeaay2N9LBjNcuSXtKFLPhqc6QZeOptE2RKyquTamZ8l3qSXoxGXahBvH+Lny/FSNbGeqvmR+hz66bQhw1rbEa+158sR7DlYQyjYkjvDSXGRu9YAgb/CykrAs8TKJ0QuKiqDs4eU1YdlXHX1GkJfKoiFyviBXEd6JJLuFaSYGurLBL/p4ebGSLBfk71FFzCDCr1dz2u69rFl6mv6Gu6jXf4Ji3Z3k6++m3vI459/xOZ79ye+y550/4oxrXqO3/RXq7S9Tbd1Hb/vLDHYcpL/wAoNNe6jWP0Cy7n7idfeTXHAX8Xk3E595LcOzLuOWe17hj78Hv/tn32XnwgZ6cyOaVceQVAVuHKyok0xPIsQN18Fc1ms6LoYrpA7ddunaLl11axqej+YFaAqioNsiqTM8NXJyltVLzoq33XBsdMdDc2T9qVsOminUZN106HYtpiY7TEy0mJjsMD7RYmKiy2Q7ZEpPBevtZ5hJiZOVGOlRoApuIhErvsoDcuJY+aBFHhflGV6aYIcBbhRItrrrYAY+TiJ1juW7IssPA9q6RkuTIa7m2Erj6WG4JqZnySgqDmXdliYEaUKSJ9J0VCKg9ZIEK3DRbUMU2p6nlC4ehi9YFKHohpIGV/bJGtFc2lEohz7PZeRTvC/stWqI6yFBUals90rWobmk1XlpiR1nMkkoRKQc1338vEegjHJC2ZN47TCvsaIUrxgwf+drrPvYZ6gvvZfepXdRrruD8uK7Kdc/yKr5h7nkliNceONBRov7yOcPUm7fT731Weotj1PPv0Q1/yLZxscIL36I8ML7KC55kGbTI5xwxcucdOUBBhdcy8arHuBX/vAf+Nb3/o2br/sIvVGP/uo15MMhUSXjONtbPjg2hueKvNFRPFV1O2qWGNQ021SHUzGSXNWF245MVTwXK5DLp2vKCEmzHWVgUw3RcmNku3StgI7lSxffNZia7DI+Ns3kZIvJKY2JlsvklM1UN6ClxbSsFCurcesG82g3p3iBInm2YqkznVhssE6ciiU29vGSEC/xsQJx4dmhoE6sQIz0ThhiJwld26ZjqC7PcdA8HzMMMQMH3bMwfAfLt7FDTw5SEhKmkZpJyrwxyDPswBaxsW2h2Saa44gtNQhxQw83kkNqhaGMkJohUVnhpRJCGuWl6uRrIeP1BsR1Q1QNJDmulI5c8DQ9/KLGzQoclcku0rtSsIplpVj3SiVfKlJdlivmUMKZ227h/Bteob/pAar1n6Jcdwf5BXeQXnQv1YaHqDc8TLPxIcqtL5Bve4Vmx2vMXXaEVbsP0N/+AtW258kufYz04j3k6+6mvvgTzG15kO17fpFrn/saJ2y5nVMuvY7PfvF3+fN/g4ceuI+ZVUOGx51EObOKpJKRmeV5aJajmlllx1CiGlG627QNm5Zu0bEsdNdRg3nxFhmeS9eWi8X0pMvXLEfcmAraZdgyxdHVN8EyPFZ3AtXNe3S6ptyY4y0mJjpMTnaZaoW0tICpTsi0Lk2RHhVYeUE3PFr2ZeCJ9CyWjxPKdsGOJYnLiwLcyJc5ZORj+TZu6OKEnjzTnoW5fNjCUH4uCLHjVMALgTwzumejeRZd20JTSiOpWx3sMJL6sayVozCV/y3PlS+Aa8u8LhBar6Myd+xAFgF+FJNUA5KqT1hUuEmOn5QrlI+kbCgGI7JmSJTV+FlNkAuUISr78uvKHkFRSy2aZmLIK9SmLC8Iih5R0RAUA4JSnJ1umuKkKV3XIz/uTI5d2EN/00NUG/ZQXHIv+YV3kl1yH8WGh6k3PsLstscYzT9Ns7CP1Ve8wba9v8Vtb/41F3/qpxgsvkhv0+OU6x8gv/g+qovvYrj+Ls6++kXm7/oMx2+6jdmzL+eJV3+aP/kBvPzyflavmWNw7PFUM7NEZUKQCPLQ9FxMR+VAOcvjHtHMtnWxYLQ0SzZ2agYqm6TlXyO+IMPzV+pQzQnEjmFLHWq48lkmfeiOS8fw6WgurbbFpDqYcjhbTExZTHckWbitZ3SsXD5OQsdJ6XpHEX6kpdga4rJHUvcIMomiC8uCuCrw00Rspwp74oQy3HVCTwK1ljOLAl944L6HGYR4aSLhAVGA7phojoFmG5Ie7BjqNhTVkRnE+MpZmdY9orLAT0QsKwQJNeT3fcwglJFW6GO6JqZt4HqW5MXXI5K6UQ2PACEkmW1A1hO7sx+n0pWnmdBD8h55LTdpWDVEVaPy3StlguvJM66eeb9oVmpTN45x0xzd83Cb45nduod68yMM55/ghCsP8aGb3+WYpedoNu1hdtunmdn6KL0tT9Nsf55Vl73Gh5/+Bk//LNz44lc5bukZBhs/TXXJvdSX3Euz8WF6l9xLdd5H6V9wE9Xam+mfcx033f0S3/w7+NGf+jlO+sCxDNecQD03R1RleJEvr5kvFA7NVjefGhUtK9zbyo/e1sV5sDwyND1XKcBk0WF6kXT6jofuxqJ2Xxk/LR9iF8P30RxheXY0m+mWycREm4mJNuPjU0xMtJjuBExrCS0zo+PWWFGDGdcYYYER5Xj1UWrOpCiIMxVIlSeEmTKO5YloOquejHvyQuRiVSW8bzVacsNILAKxxNQFWSrD7ygkKiv8NBYdoG1KUKslPnXdNqX7s12cMCQoSuJlwENdERUJQSLoPsv3ZVXqOSKTi3z5bnfF8Wk7lkS/NEORthUylopzQexEeSW35bKULs2EgqcYnVkpguOoqEh7faJSaCJp2VO47gw/yVUJUBPXffHFpzleWkgkSjJgbsPd9Lc8xmjr42x54Bf41Oe+z9b7fo5Vm+5huOEemk0PU2/aS2/zEwwXD3LmdT/E0v1fYN1NB5nbtpf+lkepL91DedE9NBsepr/hQarzbyU561rSs66lPvdGFq5+iF/7o+/zld/6Hc479wwGq4+jmZsh7RX4WYwbBeqABhLKGoTvddumXA6aZdFVTFXNNtQ4yEZ3XRkR2faKvnYZP7PsrlwmzBmOEnt4AgMTAoiL1tVptQwmJzUmJjqMj00xPjZNuxMy1UmY1iKMICcoauy4wk5LgrrCPdrhdIIA17fxQgdfCQfc0McOAhUYID7xVNlp46ohyEusQK0Dkxg38ASSH4cESay+gz2FSInUF0AQ25otcdeG56J5AYYnw31PqdfTUiRtUSpJa74Ke7V8X7AqwXvsH9NzFbDWwYtisrpH0R+SKaX9MkMpypR+M81JFMk4ySsSBWNIy4asHgqJeQWBWBGlteJFlQKyTZTsruiJtaOo8bJCqMB+ytyF17N64QlGWx9l7U1vcPu+X2fxns8xt/khivUP09uwh+GWvfTnn2O04yCzS68xs/U5RlueZDT/DIP552gW9jPY/hLDrU8yWn83sxfdSnX2dVRnX8Pw/JtYt3Q/P/Xr/4vf+6vvsLhlA/VoltGaY6lmhsRVRpDFSqcQikzOl5WlbsvcUrfkr5ojTH9ZC4vZzfR9eaYtZ2U9qa+MmmR5Yrkelrd8ewYq3joSmZzp0eloTE0ZTExoYmgb7zI5adHuhEy3fDQrQ7Nz7KjCyyrcvMYrKvyjNUSWY2N7No7n4IWhZEFmktAQ5pX8wWSiPl82ewVZjhP4khgWi9DAVjtdO3CxXEsBvxI12LfRHcEjdk0d3Tax1H7XCiO8JCHICrH+FhlhnpAW4nR0I0kXk28aRc2NInzl3DQ92YK4UUJW1ZT9AVkzIukNyJu+mgAMFIVOQgqWP2lekpZ98lJu27hoFHA2k7QORQWJ80rdxqXKKmpWPEpRWeEkMV3bZXDWDtYs7GW48UFmNj/ACdvuZs3WPcxsfZRm81P0Nj9FveUpmm1PMbf4CnNLrzGzKLK52R37mF18iQ9c9TYLe3+Ly578BifvepLB+TdRn3Md1RkfZnjutZy95WO885Nf5c//5T/4xC03Mlq1imNPPo3B6jnSuiAuMsJMEeeiEDfysT3p2JcP6cou3TRVI6RwNf7yyC5Uq873PEbiO4qxPCELSjJxtGJk06yIdtdjespgckpnfKwjg/fxaVqtgK6R0u6G6EGF5lWYcZ+wmcGvBtj5kKA6yhDecl2cIMSPU5KipOz1yOtaZGaJmKe8KMRVIt8wl1GP7buYK3gSW8TBtmwmDNfCjTyllEkwPHfFKqxZBoYlg3nLly7fi0P8VPSYfpbjq/zKpFj+PcTYkdpaxUI8dsNQGqRAEiGcUPKL0rqhGM5RDGfIGlESFc1Ioq9zsYikZZ8oqwnijCStBOqVNwSZWKDjvEdaDiQXSXHoZYy0jFnsC6hWsZW8OKJr2+QnXcrclgeoL7mHZsODlOsfoLhkD4PNj9Df8gRzO1/l3Nt+krUfe5djdrzA7OIBZnbsZ2b+Wea2P8vs4j4+cMUhbn3lD9n7ue9w0Q37aNZ+lPysa8jPuIr6jCs4/vyrefH1L/Id4OVnH+e441az5sSTGK4aUTSlIMiLgrAupV8I/RXbsOnK8L1jOKqrtldWnAJlE8yQGUQYXiBZRV4sM2w/kMPpS6lgeJKHabhC+tBsj07Ho9WymJzoMD42zvjYNOMTGu1ujG6XdO0Cza/pujV2MSTszxDUQ7x6RDRY9Z8PZ5QVKq2sr565XJ5qRfNwY4EpuKFYMXRLIgW7hsn0dJvpdpdWR6Pd7dLuKs67Y2F6trpJ3/vN654js0v7fYczUkm3SYaT5Lhxhp9kyvlYqwhAFZsXBFJzqgMqpF7B41hegBOmJHWfrDegqBuJfS6VFaPqq/yivlDqioakKMkUGynMZRMUlzJ6ksPZiEJJ1aRx1hAXA6JySFoPyOoekUKQd+yA4sRLWLP9EcpLH6Ta8GmKjY8Trn+C7NJHqTc/yanX/wh7Pvd9nvnx77Pu5ncYzb8kHPmF5+kvvMJw4QVm55/i7Kv3M3/HW5y0+BDNhbdRnHMj8YeuIj11ieHpS9z14H6+/a/wkz/23zj15ONY/YETmDl2NdVMQ9arCKuCsFwm44mgxQ2kVDNsiWYRa4VAvExPLDdmEGIlGVaUorkxHUcyLy0/EdOaH8jN6UeYvsrCjBLMMBIMd9ticlJncqLF2NgY42NtJqZsWt0Iw8po6wVdu8KMBwT9GbxqDr8Z4Q1WE49WH6VbL1QctCJqeCo1bdmS4MWxjHSUn3yq3WGq1WFqssXkZJtWW6PV1elokke0rJLWXGdlBipDXh/dleGu4ViYroUV+riJqOmdaNkOEkgaR1ZKY1LUhEmO974b3IklAcL0FDZaoRitIJabs5EszTBLFPhVci+TakhUDcWRWfUkzqYnNOS4GpFWA9KyVq7MnoqPGZHVQ8WNqomLgYQi5D2V8akyzv2ID6xd4qbnv87pVx+ivOQe8vWfJtv0OOmGx0kv3cuxl+3nlhd/gweP/D4X3Pg2o/lnmVk8yMzOV2mWXmW0dICZ7c/R2/gw/fX3MtxwH/31d9Nc8imq82+jOud6+mdewWXX3sP//Ot/4hu//Q0uXnsOsyeeyOzxx1DPDclGfZJ+j7Aq5WsVJZKYEUY4oVA5NFsyLLuODN/NQGp/I4ixkgIrStBcASNYYYQdJFhxJuiYIBXOZ5hi+glmqGKwdZ+plsvEhMbEeEcBFNpMTJhMtwJpiFohXafAq2eIhnPEw9WkQ7k1g+FRbk4/KXHjVK0RxVOeFjlxnuCFDl29w9RUi6npFu2OEORaXbH9TrV0uTm7cjCnpttMTbdF2q/U65plYUaJzMJcByPwsUJhi1tBiBP5OLHkM/pRQBD7BEmmQglkQB7lPRGnxLGqOdVTE6iU2kgWBlYQ4KUJedOn6DWqy85kd16IwCMoGnzFVEqqPnE1JKlHZL0ZiYhJlxuzHmnZJ61nKXojsrpPUvYFX6NwN3GeE+YZYZrgRDFrTj2fR9/5HXbf/y71RbdTXHQPxaV7yTY8SrbhMXqbn2Bu+9Mcv/tlZheeYW5pP2suf4OZy99iZpdga2YWXmA4/wy9TXvpb3qE0aY9VJfu4cSdz7Hhjnc4deFuLty4i5//1f/Bn//DP3LtFTtZffyJHHPSyTRzI8qZIdlgSNIfEJZivbb9WJHfArnx3BDdjTCjECuS0ZzkqUfYSYoVp5hBotbV8iK5SYGXFXhRhhuI37zrZWhOSkuPaBkh09MukxMaE+MaE+PTTIxPMjFu0OqkTE77tLoJRlTjVSPS/ixpMyIdDkmHI/x69j8fzv/68V8//l/78V+H879+/D/74/8ClHRgWzFr4R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096" name="AutoShape 8" descr="data:image/png;base64,iVBORw0KGgoAAAANSUhEUgAAAKcAAADlCAYAAAA2hueLAAAgAElEQVR4nOy9d1iV57qvS3rsvaEiSpUuSO+9DBj0LkjvHaQoCtJ7EUUQFMVuNEYTY2Kv2LuigtjoWOJae53r7H3OPrn3H8Os4xRizJzJlLlWxnXd1/je9nzveH4/36+qYvz1+eszTD9iH3oCf33++vza5z/N+dGhv/iL4cEgc3586C/+YngwyJyfHP6LvxgeDDLnp0fgkyOi77f55C3erB9q3K/1/WSI7bfjvCvmu/bxPvsaal7v+q1D7X+osb9W964xQ+XhfX7v+8b4rX0PlbP3Hfs+v+335OdtBpvz8K/zyTvafg+fHPlj4vzZDPV7/1Xm/vZ8/6x5/5n5+F3m/Iu/+Gfy2+Y89DuDvt3/945/e8y7xr9vv79n3v8oh94R8822983X+87v0Hvs/4/I/e/N5bvivt32ujzInJ8d/vnv58g/MPYtPv8DY/3h8/1nzO1P4vPhlst3MMicnx/5+S/+YlgwyJxfHP2LvxgeDDLniCO/jy9/o/whGU5z+Veb9x89h78n3j9szr/4iz+LQeYceXRoRhz59ba/lxFHYOSR94j9J+z7feb25rz+Zo5H3uAojDgKI47Dl6fgyzPwRQt8cQ6+fJuzMOIMjDgp6j/i7Xi/I9fv6vNrbe+Me+Tdff8o/d81t7fbBplz1NF/Mkf+oD5/9tyOwOijIkYeg5GnYUQLjLwAo87DmJMw7vtXTNz1gKlNV5hee5Lp1YeZXn2YKauOMqm+hQmbbjJuz1PG/vAfjDoJo86Jxo88B6NOwahjovi/7Ovvzsnfk68PleM39//WHAaZ8xcBhuTIe7a9q9/7tP/R/L3z+cUkx2HUaZGJRpyHUSdh7P4+JtdfYHrGOmZ4JjLH0B7J+SpIzRFn/swJKEwdxfzJnyM78XOkJo5g3pQxzJ09jTmSc5g5X4OZxs6I+yYzNb2BifUXGHfgOaNfm33kGdE+f1eu/oycfmAdB5lzzLG/GH0MRp8UrYgjL8Dok/8fE77pY1rNj8xJLELe0RMlDUVUJcagMl4Muc/EkBshxvyJHyE/4SNkx4khP+Fj5CZ+htTYj5Ec/THzxn+K9OTPmTdKjLmfiSH1qRjzxMSQEBNj9vjRSKioIu4WwvSVzUzd9ZixZ2DkRdEfitHDICcfgkHmHHv8vyHHXnMcRrfA6Esw9vj/w9T1LUgmliBra4+yshTqs0agPUMMnWliaM8QQ3fel2jLjEZ9zheozvwSldljUJg2EsXJn6MsPgKFKSNQmPw5CtNHoDhjJHLTRzNv9KdIj/sMmfGfI/n5J0h+Isa8L8WQ/FSMuZ+KITX2U+SkZZF39EeieC+TDr5kzCXRvN6e6391fvn8pznHHftvxlEYdxzGnoMxF2DC14+ZmVqFvKkJGlKT0JrxGdozPkF75qfoS43GTHkqJvLjMVOYgKXKJAznj8NEYTLGMuPQkRiB9uwv0ZUcgc6sz9Gc9SVasz5HR+IL9GTGo68ojpbkODTnjENXXhyNWeNQnjISuXGfMPcTMaRHf4bMhM+RHCXGvJFiyEweiYy6JnPiipi6q4NxF2DMOdF8xx0dBrn7kxlkzvHH/hvx2pTjzsPkba3MDU1HSWkuC6eIYTD7CwxlxmM4fzI2arMQLpyNg8Ys3HTm4KU3BzftOXjozcNFezaOmrOxU52GudxYLGTHYCE3Fku5cZjIjMVo3ijMZMZgpTQZe7Wp2KvPwFp5GnbqMxEslMRafQ4WSjMxlJrEAvHRKE7+DKlRHzFn5CdIjP6EuSPFkB4jhux8WWRCM5m5tZXx52Hs2WGQvz+ZQeacePyPZcIfHO8f3scxUf9xLTDuAkzbfA0Zv2jU5WdgNPszbBUnI1gogUBjDk4aM/HUmUWIoRRhxjKEmMgQbSZLopUCMRZyRJorEGquiJ+RHL4G0njrSuCpJY67xjQ8NGfioy+Fj740fgZzCTZVINxSkcWGkriqT8NVYwa++vPw0p2Ht74c/mYquOnLYbVAEn256ShN/hK5iZ8hKz4K2RkjkZ/2BfITPkNRag6yYZlM/a6f8ZdgwgnRb/qjc/f36jbhD9R8sDlP/Ndm/GkYcwmmffMIhfAlaMtOwVz8Y1zUZuBjIMsiAzmCTBWIsVImQ6hGtqsm+Z7a5Htok+uqQY7LAgrd1SnyWECOywIynRaQaq9KsrUiceZyxFkoEm8hR5SJNPHWyiTZqpJkrcgSOxXS7NVIs1cj2VaNeBtlkgRqJApUSbRRJd5GjWgrNULNlfHVl0GoMRNLpckYK0xCV2Y8GtITUJkzGvlJn6A48RPktXUQr/yOCRdhwrkPn9c/g18156TjIn5x8Zvbv5Tf5JcxE4+/Nf7E/1/3y/bbbZOOw6QTb8R/o/7tuH9Tfjv+6ziD5vT6e1wLTDj9v1Ep2oy1oQbCeSNwVZlCgJ4UMRaKxFkpk2KvQY6bFpX++tQEGlAbZMy6ECPWhRhSF6hPnb8WdYu1WLtYi1U+mlQv0qLcR5NCd3Xy3RaQ66JOttMCMu2VWO6oSo6zOvkuC8hzViXPUYVCt4UUuOuQ56pBrosGeR46FHnrUuShxUoXDZYKVEmwUCDCTI4Qo3kEG0njqy+Fo+YcbNVnois1AZXZY5g/8WPkZoxGIjiNSYf/BxMu/W3eJ72V84lv5XjSicG5G5TjN+uH0HXSUJoMUZ70ti6/1L85nyEYZM7JJ0S82Wnyaya98T3p+NB936x/s+2X7SHjn/jb77e3h2r7m/JQdW+NH3sBZnzXg2lwNIvUZxGgNZtgIzliLBRJtFElXajBCjcdSnx0Wb1Yn/pgQzYE67M5zIgd0cbsiDFle4w5O2JM2RltwvZIIzaH6rEhWJd1gdrU+2lS67+QmkVaVPtoUeWzkGovdaq8NKj2UmeVpxqrfdSo8dVgta8Wtf7arPXXZo2fNmsW6bLGT5tqPx1KffXId9MmW6hGpkCJDAdVUh3USBaoEm2pjL+RDPbqs9GVnYLK7NEojRND3tiMGc2XmXgZJp2ESceGFvtv8veLlkPk/p15fcsDv+mFd2j+yzx+TechzPnz3zDp+M9D1g1VP1T/X+v3rrb3jfGb9cd/ZtIpGHcJpLZew0lozWKVyQToSRFuKk+8pSJpDgtY7qJJnocWlYv0aAjQZku4AdsjTNgZZcTuWDP2J5jxbbIl3yVbcyDJkm8TzNifYM63iRbsjTVlR6QhW0J0aQrUYX2gLuuD9GkMNqAhUJfGQG0aArVpWKxFg786jf4abArUZGuoHtvCDNkSoseWUEO2hJnSHGpMQ5Ahtb7arPZUo9xFmXwnZQpc1ChwUSXbUYUMezUSBQsIMFfGQmUWWnPHoz3jE1RlZjIru4lJF2BSC0weIofv0uI/8/Vbff4BL/xWnLfLg8w59eTfMu3k0HVD1Q/V/9f6vavtfWO8q37aCZh8FiZeALXq3fiYqOGvPg0/PSkCDKSIMJMnxU6VbFcNyr01qfXXYkOQLtvD9dkTZci+GBO+TzDnUIoNR1JtObbUlpNL7TmRasPxFHOOJJtzLNWawylWHEy05Ns4M76ONuOrSBN2RopW1q3hhmwNN2RbhBFbwo3YGmHE9khjdkUa8lWEAXsjjdgbbcI30Sbsizblm2gTdkeasD3MkE2BWjQsWkCttwo1nguo9NCgzE2dQlcNCjy1WemhS7ydOp7akpjITWDBVDHkJ3zCvOBUxE/+X0y+CFNPvJ9m76vXr+b6D4g1lOaDzDnt5H8BTsCUFph29mf0llfhoTUPz4USeBvMx8dQhkWGMsTYqJLtoUnFIl0agvTYHqbH7igD9sUYczDelEPJZhxLs+ZEhpDTyx05m2nHueW2tCy14VyGJS0ZVpxZasPppTacWWrDmaV2nEy343CKNQfjzfg+zoQDiZYcSLbmQJIt3yXa8G2SDQeS7fg+yZbvEiz5McmCo6m2HEux4ViyFceSrTiaZMUPidbsjbMQmTjSiG1hhmwIMmCdvx61PqLThkpfbYq8dEi3V2ORjgRmipPQnDsG9aliKNk6IfntU6ZcGQZa/AMMMuf0E//azDgOU1tA/NT/jXnCMry0JLHXlkGor4CTjhQe+tKEWKqw0lOHNUH6bAzVZ3eMMd8nWXJ4iSVHU605lmbHqaW2tKyw43yWkEsrHbm0wp5LWQIuZ9m9RsDlLAFXsh24nG3PpSxbLq2woSXThlNLzDiVYsLJJWacWGLB0RQbjqTZcyRVwNEUG46nCzmeJuBkuj2nMl04s9SRM2l2nFpizelUG06nO3BkiYBDydYcSrHjQJIde2Ms2BlhxuZQQzYE61G/WIcqb02K3DVJt19AoKEUdgtmoCc7CdWJYigvUGfulptMu/LhNfl7GWTOGSf/tZn22pimkQn46krhYb4Qga4c5qri2C+cTaDpfHK9dKgLMaI5XJ+98aYcTrXh5FIBp5fZ0bJcyPlsFy7munA1V8i1XHuu5zhwdaWQazmO3MgTciNXyI1cB27kCrmeI+R6rgM3cgXcWGnLtWxbLi234eJSS84vtaIlw5oz6TacWWrNmaV2tGTYcT5TyMXljlxa4cTFla5cynbm4goh55fa0pJhy/mlAloybDmTZs2pdFtOpgk4lmLNj4kWfBNrwo4oU7aEGtIYqM8afx1KvTRZZq9EmLEUzgtnYzB/CkpjxJCfO495my4x/cqH1+XvYZA5Z57612VGC8w4/zOGCUsRqszA1kANgYEKlqozEKhNJ9RcgWw3DdYGG7Ilyox9iWYcSbfhbKY95zIFnFsu4FK2kGt5TlzLd+FmrpAb+U7czHfiRp4jN/NduF3gzJ18J27nO3E7X8itAidu5Qu5k+/IrXwht/LsuZUj4Ea2HTdWOnI1x4mrOU5cy3HkaraQq9lCrmc7cmOlkOs5jtzIc+J2vgu3Cly5kevI1RX2XMkUcHW5LZczbTmfYU1LhjUtaVacTbXkWIolBxLN2RNjzNYwfTYGalPnt5AKzwVk2SsRbS6Pm44kRnJjURotxnxFZSS+7UL80ofX5/cyyJyzTv1rMvMMzLgCOtmrEarNwERtLsbqcpgsmIvNglmEm88nz0OHulATtseZczDVhuPL7DmTacPFLHsuZYsO21ey7bieY8+NPEdu5Ttyq9CVO4XOtBa70Vrszt0iV1oLXGktcOFegQP3Cp1oLXDiboEjrQVCWvOF3M0TcC/fnrsFztwucOV2gQutBc7cznfhdr4Td/KcuZPvwt1CV+4WuXK/xIN7JaLYd/KE3Mxx4GaOAzdWCrm2wpary624vMyK80utaUm34nSqOYeTTNgXbciOUD02Buuwzl+DSi91sh3ViLOYzyKDuZjNn4DCZ2LME/gw68L/ZtbZD6/T72GQOWef/tdj1hkQvwLKJduxVZ2D/vxpaCvOxlRDBkvlqYRZK1Hqp09TuBF7Em34McOO0ysEtGQ7cTHbgSs5Qq7kOnI1x4FrKwVczxFwM89BtEoWudBa6ExbqQft5V60lbpxv9iVtiIn2ouEtBe7cL/ImXuFTrQVOXO/2JX7pW48KHHmQbET90vcuF/qRnupC22l7twvcedegRP3Cl1oK3anrcSD9hIv2ks9aS/1pK3Ug3vFbrTmO3M7z4lbOUJu5wi4vsKGy5mWXFpmzYVlNpxJs+BIkin7Yo3YGabP5mBt1gVqU+m9kJVOaqQIlFlsIouR9FgUxoshkbOFWdc/vFa/h0HmlDj1r8esKyDXdA6LhbIYyE9HS1kSM0057BbOY7GpAgU+OmyMNuebJCuOZDhwKsuR89l2XMpx5Eq+C1fznLia48i1XCHXc4WiVTPPkdsFzrQWuXC30Im2MnceVPjwoMKbB6WutJc601bqRHuJC23FzrSVuPKgzJ2OCk8eVvvxqMqXhxXedFR48LDCnYcVrnSUu9Fe4sr9YjfuF7nSXuTCgzJPOsq86ajwpaPSj47KRXRU+IhMWuRGa4ELd/KduJXjwI1sK66usOFSloDzy205k2bB0SQTvo0xYXeUMdsijFgXqMMqX02KPTTIEKrhZySHoeSXKCjLMvtANxIXP7xe78sgc845PQRn3rF95q26Xxv/W33ejj3U2CHiSFwAycMv0LY0w3T+FNTlZ2Kqo4SlugROCyVYIlBlTYAeX8WZcijdllOZ9rRkOXI55/XFTr4L13IduZrnyI08Z27lCbmV58DtfCH3ip25V+zM/RIXHpR70lHpQ0elDw/KPHlQ6kJ7matoRS11o73Mgwflnjyq9OJJtS+PV/nxaNUinlR787TSnccV7jypcOdhuRsdZe60F7vRXuLGg1JPOsq9eVi1iMfV/jyu8uNh1SI6KrxpL/XkfrEbrQVOtOYLuZ1rx42VtlzNtudSlh3nl9lwOs2CY0nmHIgzY2+0CdsjDNkQpMsafx2KPTRIF6jgrSuF/vSPkA9PR+IKzDn7Hlr8li7vo/Pbug2l41B+el0eZE7JM0Nw9h3bZ9+q+7Xxv9Xn7dhDjX07zlmQvAGy4ctQn/oZCxWl0VWei4myOObzxxOkP5cC1wVsjjDmwBIrTmXa0rLcjnMrBFzJc+JGnhPX8525ke8sutjJd+ZWvjN3Chy5W+D4ekV05n6JKx3lHnRU+Igo96Cj3J2OMk8elnvSUe71etX04nGlN08r3XhS5cmTKk+eVnvQWe1JZ5UXndXePK3y4nG5Kx1lrq9jeNBR7snDCm8eVfryqMqfR9X+oj8EpW7cL3bhfqEj9/IduJsv4HauHTdX2nEty4bLy224kGnD2XRLjiaZciDehK9jjNkRacDGYB1q/TQp9VhAsq0KLmrT0VcQR2rbdeZcfQ8tfkuX99H5bd2G0nEoP70uDzLn3DP/OkheA5ltt1CQmIae4jz0F8hjoCqJjuQInFSnkiFQ/s9V80iGDWczbbmYJeBytj3X8py5ke/CzQJnbhW6crvQjTuFrtwpdOVukYvoHLLYifYyNx6UutJR7iUyZqU3jyo8eVTx2lAVotXycZU7j6q8eFzlzdMKN55WuvG0ypOnq7zoXOVFd5U3ndU+dFV70VnpwdNKDx5XePC43E20mpa78bBcZNQHFd50VHjRXuJEW6GQtkIn7hc4ci/fnnt59rTmCbiVK+BGjh1Xs+y4sNSKU6lmHE0242C8Md/EGLMz0oiNwbqsWbSQfBd1Ik3lEMz7EhWfIOZchLktH16/32KQOaXO/GswrwVkroCiix+qM8ZisFAVbZV5aMtOxlR6LBHmSpT66tEUbsq+JCuOLxVwLsuBSysduJ7jILoSL3DhVpErt4tcX1+Nu3Gv2J22YlfaS5xpL3HiQbmb6Dyy0pdHVT48qvLkSbU3nav96VwTwNMaXzpXedO5ykdUV7OIp1WedK7yprs2kK66ELrWBNBT40N3zSK6V/vRVeNH5yo/Oqu96az04FGFGw/L3ekoc+VBiRMPSp15UOL82piOtBc501boxL0Cocig+UJaC4TczhNwM9uaS5nWtCy14tQSM44km3AgwYSvY03ZEWlEY6AO1b6arHBQwXfhLPSkJiPbdA6pax9ew99ikDllzvz8L4H0dVBeexhF8dEoSs9CRX4uGnIz0ZSaiKuODFmeBqwJMWBrlAkHU6w5nSng/EoHLmc7iO4tFrlyp8iVW8VutJa4ca/MjbZSN9pK3GgvdeNBmRsPyl1fm9OLx9XePH1twu5af3rrg+mrD6G3LoieuiB61oXS3RBOd30oXWsC6FodQE9dCD31YfTUBdOzdjG9dYH01IXQWx9CT30oPWuD6aoN4GmNH4+rfHlU7sajClceV3nysMKDh2WuPCx14UGJC+1FjrQVCrmf70BrnoDbeXbcybHl1kprrmXZcHGZNWfSLDieYs6hJHO+jTdnd6wpW8L0qQ/QpsRDg1jz+dhIfo6qdxBSl0GmZXjrPdicZ4c/0udhfsv/QtXaFtmpXyA1dxZK8pIoSk5ER1GCCIEu+V66rAnUY1uUET+kWIgO6dn2XM1x4FaBC3eK3Wkt9qC1xJ37pe4iY5a60V7iIjp/LHeno8KDjkpPHq/yoWuNP921gXTXh9C7Poy+9eH0bYhmYGMsA5ti6d+cQP+WBPqaouhpjKC3PozuuhC61wbTUx9MT30ovfXB9NaH0F8fRv+6MHobwulrjKBvXTi9a4PoXuNPd60fXbUBIlb70bnKm8eVIqN2lDjRXmjP3XwH7uTZi1bOHDuur7Tl8nJrWjKsOLnEgsPJ5hyIN2NvnCk7IgzYEKJL9SJtMhxUcVadxkLpacjtuIPM1Q+v5bsYZE7Zs8MfmRugvvpbVGeNQWLaWCRnTkFWfByKEuMQaMsRI9Ag31OL2kBDtsWY8GOyGWeX2XAly57rucLXt4jcuFviyb0yD9pKPbhf6kFbqRsPytx5VOnFo2ofntT40rnan661gXSvC6GnKYK+5hgGtsQzsDWJF7syeLErg2fbkunfnkxfcxy9G6Loa4qmb0Mk3Q0RPK0L5enaULrqwuhaG/x6pQ2hty6E/sYw+jZE0t8QTl9dEH11QfSuCxUZuS6Y7rVBIpPWLOJplQ9PKr3oKHenvcSZ+8VO3C105E6BkFu59lzPtuFipg2n0yw5lGTK9/Em7I81YleEHs0heqzx12Glswa+unMxFP8IlYRcZG+AbMuH1/PXGGROuZafh0T+V+r/2cieB4UrP6Pj7ofClM+YNW08c2aMZ97UkejMF8dZbz6xNqqU+GpTH2rErnhLDqda0ZJpy5Vse67nOnIr34m7Rc7cL/PgfrkHbWUetJV70l7hQUeFJ0+qfHhS40fX2gC664PoaQyjb1MMA1sTGdiexPMdqbzYlc7LXRkM7Mygb1sKfZvj6N0QSe/GGAaa4+lvjqN3UzzdjdF0rouga22waBVdG0hPbSA9a0PoWxdKb2MY/esjGGgMp299JAMbIunfGMvAxnj61kfSszaIrjWL6VrtT+fqAJ6s8uVBmQttxaILtntFTrQWOHI7T8C1lQLOLbXmeIo5BxNN2RdrzJ4oA7aGG1Dnr02huzqhJjKYzfscNX1d5p/6n8hdHFrz4aD3IHMqtAxv5l8F1X0PUZonzrxpY5gnMZ0508cgN3siJmrzcDNQIk6wkGIfTdaFGvN1ki3HM4Wcy7bn8krha3OKbq63lbnTVuZOe7k7HVVePKzy5km1D52rfOlcvYiutQH0rA+nd2M0/c1xDGyOp685VrQ6boykb2M0PU0xdDdF0dMURe+GKPqbE16bM4G+TYn0NyfR1xRHT2MkvQ0R9K4Lo7c+jP6GCAY2RjOwNZFnO9J4sWMJz7Yk86w5jueb4xhojqO3Iey1MQPorl1M9xp/nq7ypqPMlbYSF+4XO3KvUMjdAgda8+25kWvPpeV2nM2w5sgSK/bHmbA32oDtkYasC9ShxEODKDMpzGVGoDLlS5SazqNw48Nr+msMMqdiyzDnFqjlbEBm/MdISc5g7hxxZk8fh5K0ONbaCviYLiDZUZdCb102RJmxf4mAkyvcuJDjytVcJ27kOnA735HWIhful7jTXuHNgwovOiq9ebxKdBjvrl1M15rF9KwNoLsuhM76YLoaQulqiqBrQwQ9GyLobYqgb2M0vRtj6dsUR9/mJHo3J9O/JYmBzQk825rCwJZkBjYnMbApkb5NCfRvSqB/UzwDG2N5tkl0avDsq2U837WMge1L6N8US9/6cHrqg+las5inqwPoWr2Y7tpAetYE0L3Gn85VXjwuE91NaCtxpb3EiXsF9tzJd+BmngNXsmxpWWrF8XRrDiaZszfakB2RhqwP1qPMQ4NkS1kcVSei9KkYSjElKN0eBpr+CoPNee6fQMu725V+re08qFwHVfcg5KZ8gYzUTGZOn8icmZPQVJyH0ECVQKuFpLrqU+ZvzKYYK/al2HF8mTMXst1EbwflOXKrQMjdYlful3nSXunDg0pfHlUv4snqxa8vRhbTVeNDd+1iOtcG0l0fTG9TFH2bY+lrjqVvSyL925bwbHsaL3ak83znUp7tzKR/a5rInK9Xw2fbM3i2dQnPtyYx0JxAf3MC/ZuTeN6cxPOtyfRvTaJ3SyI9G6LoqQuku9ZfdKtp9euLorowuuuC6VkXQk99iOg0o9afJ5XudJQ601HqSEeZ6PB+v9CRO3kOXF9px4VMG06mW3Ek2YL9cabsjDSgKViPcs+FpNnMx2XBRNRGiaGobYXK+f+F0sUPq/eveWCQOZXP/RNo+fvGKV2GBSf/DQVNHeZOGcnMqWOZOu5LZGZPxUhdAU+TBcQIdcj0MqQ6yIwtsbbsXyLgRJoN51bYcTnPiesFztzMF9Ja7EZbhQ8dlb48qvblcc1inq5exNMa0e2irhpvumv9RMbYGEV/cwwDm2Lo3RRDb3M8fVuW0LcliYHNifRujKd7fRRdDZF014XRVR9K9/oo+jYlMNCczLMtIjP2bEyke0McfRti6d0QS/e6cDprA+las4ieWj+61wbQWxdEX0MIA5ti6GtOor8phoGNEfQ3RdK7PpyedSF01njzuNKNjjIXHpS7iR6jFokecd7Kc+BqtoCzGZYce33uuTvamPWB+pR7a5EuUMZReSKaUz9CRVwcta8foHR9eOo9yJyq54cxN2DB7ltIS0xn1oQvmDr2S8QnjEZ1vjRGanJ4mS4kxdWQfF8D1oWZsyfJjh/THTmeYcfZ5TZcznd+/bjSiTuF7rRV+PBw1SKe1vjxqNqHR9VePKl2o7Pai84aH3rWLhbdBmoMpW9jFH1NMfSsj6anIZyehgi6N0TRvT6S7sYouhoi6KoPpXNNAE9q/HlS40/nmkDRVXp9BN3rIulZFyEq14W8rhOZrbsxnN6maHrXhdK7PpJnWxJ5vi2Zgc3J9K2PorshjJ66QLrWBvNkdQBPqj14WOFCe6kL7SWutJe6cr/YlbuFztzKs+dyli1nM6w4tsSC7xPM+CramMZAXSp9tFghVMFVeQpak79AZdxnLCjcgertYaDtEAwyp2/+R6sAACAASURBVNr54cuCO6BWvJN5k75g1pQxTBn7JfNmi6OuKI2WvCT+Vros9TKlItCUzVEWfJdsy9FljpxYZkfLCjsu5jhyJc+R6wUutBa7017hxcPqRTyqFD0ufLLKl6ervHhS5caTKg/RfcbaAHrqAuhpDKdnw2sDNYTRuyGang2RIpqi6W2KpqshjKd1wXSuDaZzTSCdq4PoXBNE5+pAumoD6a4Loqc+hN7GCPo2JdC3JZneTbH0NIlW0p560W2k/qYoehtD6V4bQFdtIJ21QTyt8edpjR9Pavx4XOVJR7kLbSWu3C9y4n6hkHuFTtwtdOFGrpALy205mWbNkRRLDiRa8FWUMZtCDajx0yHXWRXvhVPQnvEF0p+IoeybgPotULvw4fV9m0HmVD8/TLkAGjdANTARmSmjmT1tApNHfY6s5EwUpcTRUpAiwEqLLB9j1oSYsDPWjB9SbDiWIeBkhjVnl9twYaWAyzn23Chw4m6JK+1l7jwod6W9zI2HVb+Y05fHlV48rPTicZUPT2v86aoNoLs2kM66MLrqQumtD6J3XYjImOvD6WmKoKsxjK76MLrW/UIIPXXBdNeH0VMXSve6MLrXR9C7MZaBLYn0bU6if3MKfZvi6F0fQ1d9JE9WBfKoypfHq3x5UiW6+f6kyoeuGn+61iymc5UvT6s9eVTpwYNSR9qKhNwvfP2sPU/ArVwHrmYLOZ9px4k0Kw4nW3Aw0Zyvok3ZEmbE2gB98pxV8daaiurYT5gkJoaMlgla5/4n6peHgcZvMcicGud//lsu/Dy47kNwBRae/g8UjayQmz2d2VPGMX3CSOaKT0JKfCL6KrIE22ix0luf+nAz9sSbc2iJNUfTLDmebsnpZba0ZNlxKdeem4XO3C125W6xO22losNiR4WnyJQVHq9fa3PjYdnrlzmqF/Fk1SI6a4PpWhtMT+1ieuqCRIfbhlB6GkLpboygZ0MUvU1R9DZF0rshku7GCHobo+lpiBCdCmyIobcpjp71MfTUh9K3Lpzuhii6akN5uiqAp6uDebxqseg5foUHj8s9eFjmxqMK0anGowp3Hpa58LDEifZCB+4XOHA/X8DdPAF38uy5mSPg8go7zi215mS6FYeTzfk+wYw9MWZsjTBmXbAB+a4L8DeYh5b4KOaM+BglZVm0vm1H4zpD6/1n6P+eMQeZU/PiMOUWLPzqJvJyCkjPmcn0CSOZPPpLZkwYifzsqZiqyhJkpkaBly7rw0zYE2vG4RQLjqdbcipTwOnljrRkOXBppT3X8524VeBKa5E7bWXetJd70V7hQ3upB+0lonuIbcWuojeEyj3pqPDiYaU3T1Yt4nG1iM41i+laEyA6r1wTSFd9iMiczXH0NcfT15xI/+ZE0f3Ophj6GyPoa4ykb10EPbWhr2/CR9HbGEf32jC6akPpro+ha20Yjyp86Shz51GFJx3lnnSUOPKw2F70fL3YmfYCoejtpHwhrXkO3M0VcCfXnpsr7biSJTLnqTQrjqaY8X2CCXvjTNkebUZjkD4FruqEmM3HUHY8kl9+hOy0keisP47mnWGg8VsMMqfWheGJTissKN6B5OSxSMycwtgvPmHcZx8jJzEdrflzMFeaQ6ipEsVe2mwKNWB/vClHUyw4tcyGlhUOnF3hSEu2E+eynbiY48TVPBfuFnvSVu5DW6knrUWi1+buFf3yAojoYqOt3Jv2aj86qn15VO3Hkxp/ntaITNm9OoDuNQF01waIHnE2RNC7IZbepvj/vK/5bHMCL7Yk8rw5noGNMQysj6G/MZa+pkQGNqfxfNsyBjaliExaH03XmlAeV/jyoMiVtkIX7ha50JZvS1uONa25ttzOFXA7155bubbcybERlfOE3Fgp4EaWLVeyBJxbZs3JVCuOLLHih0QT9sWZsDPalMYAHfKdFxBkIoe+5GimfvQR08TE0MxqQKf1w2v8NoPMqX3x5+HHJdBrBcWILCQmjGDq5DGM/PQjJGdMQk12DloyM7FQlCDceD4lXtpsizDkYIIJx1OtaFlhx4WVjpzLEnIuy4FzWQ6cX2nP5TxX7pZ5c6/cm5v5rlzLc+JmnhN3CkV/4ayt3JMHpa48qPLmwZoAHtb487AmiM7a4NdvFIneLuprCBPd4mkMp7fp9WG7KZG+plh6N0TT2xRD/8Y4njXH83xLEs+3pvJsUxIDzSm82JXFs11Z9G1KoWttCJ1rgnlaE8iTSj8eFrnxoMCe9iIhHcVOPCxx4V6BgDs5NrTm2XAr15ZbuTbcyhNyM8+Z6ysFXFlhzcVl1pxOteToEkt+SLLkxwRT9sWZsz3KhHVB+hS5qRNtIY/J3HFM/PhjRoiJoRyYgV4raF8aXvoPMqfuxWHIFdC99jNqHoFITx3F6C8+RXzKJJRkJVCUmIKm9AwE6lKEGcpQ5rmQnVEmfJ9oyvE0K86vEHA+W8i5bCEtK+xFJs125EqeCzdLPLhW5MblXGeu5DlxLd+JmwWu3C5y4265F/crfeioXczj9ZE8boyiuylO9BRoUzzPmpMY2JIieuS4OZn+5iT6tyyhb0sKvRuTRKtnUxx9GxPoXR9L34ZYBjYlMtD0utwUz7MtqfRvWkJPQyzda8Porg2ja3UQnVWLeFLmw6MyD55U+tC5yv/1hZoPD8u9aC8VvRtwq8CR2/nO3MwVciXLlovLrTmbIfqLbwcSTPk2zoTv4s3YE2vO5jAj6oP0KfVcSKKNApbSY5j6sRifi4kh7xiEwW3QvTQMtH6DQebUuzgMuQZ6Z/4NNTMbJCeOZOr40cwVn4y0+DjkxSegJz8bWxUJwo2kqfTWYE+sCQcTjTmeasm55QLOr7DnQpaAc9kOnM124exKdy7ne3Ilz4kLOY5czBFyPteJSwXuXC9bxK0KX1qrfbhX48+D+lAebUqia1sqA7vSebY7kxe7Mnm5L4+X3+Ty0948Xu7O5sWuLF7szub5zqX0b19K/+YlDGxJYWBrGn2bl9C/MZFnzckMNKcwsHkJA83JDGxK4VlzMs+aEni2PpZnG+LprQujq9qPzmp/ntb4i672G6PoXhvMk5oA2isW0Vbmyb0qH26V+XA1z4XzKxw4u8yOM5nWHMuwYn+CGbuijdkRacKOCEO2hRuyIUiPen8tKr00SbWZj838CYh/+SkjxcSQsfTF8AboXR4GWr/BIHPqXxqG3ASDHzpR09BDcd4c5syYyKwpo5GdPRnt+XMwkJuJqex0QvSlqPLT5Zt4c35IMOVEmhUXMm25uNyGC9kCzq205/QKB05nu3Au152WlS6czRZyNsuBU9nOnM7z5kJZANdWBXNnTTCta0O4sy6Gu+uT6GhO4+nWVHq/ymJgXzHPD1Tw8vtKfjpQwatvy3h1oJxX3xbx0/4CXu0v4uXuLJ5vS+f5tiU825LEs+YEXmzP4MVXObzYmc2LbUt5sSWNF1vSGNiUxMDGBF5sWsLzpnh6a4PpWxtKX0OY6P3QTXF0rouivXoxt0q9uF7kweVCd87ne3JyhTM/pgs4mGrFd0ss2J1ozpYoIxqDdKgP1KExWJfGIF0aA3So89emykeLTHsVHNRnIz1xDNPEPkbezA3Da6B/dRho/QaDzGl4afhhdBsMv76L8nx55s+ZwexpE5GYOg51WQmMleeiPXcKprLTCdaTpsZfn32JVhxJNudMuiUXV9hxMVvAhWx7zmcLOLNcwMkVzpxe6c7JLDdOZDlxbIUjXydbsyXakr1pThzJ9eVEURAXqkJpqQjjdHEgZ4sCuFwZyt2GBDq2ZdG7r4wXP9Tw8scaXh1azatDNbz6sYp/O7Saf/9hFa++LeX5riyebV1C/ybRa3TPti/jp68LebErj5fbl/Fqdx4vdyynf2MiL7am8tPulbzcuZyBpngGGqLob06kb+sSercm87A+kptlvpzN8eBotgcHM93Yl+HKrmQhG+McaIgWsC7MhDXBJlT661PmrUWJ10IqFmlTs1ibmkWarPHXocp7IRk2StgvnIPUlHHM+vgTFCy8Mb4Ohlc+vNZvMsicxpeHHyatoL/rOpKzpiMxYzIzp45HetZk9JSk0ZWbzULJyRhLTyVQT5pqPx2+SbDkRJoVl5bbcCXblgsrBZzLFnI225ETK4ScWOHM8eVCDqTbsi9dQEOIPnmOipR4a7Em1II1wRasibCjOcGehjAz6kLMWRdqzq5kIT+u8ORMSTCtTRl0f1PG84Or+enoOl4dbeTVkbW8+nEV/35oNa++r+TlnjyebU+nvzmOvuYknu/M5uXeUl7uyuenbct4tTuLZ9uW0rc+ludb0/m3/cX8tCeX51vTebY5hYFtS+nZlsmjDUncrArmcKYjW2NtqQu3oiTQmnxfU1Z6m5DpZU6Skz5xduqEmckTbalClI0qURZyJFrKUOimTrnXQlb76VDlo8lSgTKOC2YiPXsiM0d/iaIgHNNbYHz1w2v9JoPMaXJl+GF6Fwx2XGXW1MnMmT4RiWnjUZw7E2252WjMnYLazPEYSU0hVF+G6kV6fJNgydml1lzOsudKjgPnVthxapktP6YL+DHDgWOZjnydZEFDuCH5nhqE6ksSZSRFtqc2mc4axJnMJdFakTQHNZJslIizVCDWXIEsZ22q/AxpCDHj23R3LlbE0L4hnZ69Jbw4tI6Xh2v56WAFr74v56f9pfy0t1D0tvzWRJ5tTeWnrwt5tb+SV9+U8tPObF5uXcKzphh668N5sWsF//ZdJa++zuOnfYU8251NZ3MqbXVJnC/045sUAWsCjVgqVCXMWA43LRmctWQRLpTGZoE0NurzsF4wDyP5aRjOHY3p/MlYq0zBbv5Ywo2kyHNRp2aRJtU+mqwQquCmLYXkzIlITByJekg6pq1gcvXDa/0mg8xpemX4YdYKRl/dREJcHGnxScjMmoy63Fy0ZKajMWciWpKTsVYQJ8pEjtX+uuxPsOR0hi0Xl4v+DaQzy6w4kmbJ92m2HEh3ZE+yNWuD9ckQKLJYby6LDWSIsVIiyUGDGCsFQoylCdSfy2K9OQTozyVQX4oE2wUsdVAnU6hOlkCFfKEq6/wN+C5BwNlcP1rr4un6Ko/n3xTy8ptcXuzO4cXuPF58tZwXWxJ4sS2Zn/YV82p/Fa/2lfJi5wqebYihf10YPY2RvPg6h1cHKnj+dT4DX+fStTWdW6vDOJjuQsNifdKsZVisMxMPtRk4qMxCoCaBrdpcrFSkMFeRxkZdGsFCacyVJdCaOwalKSNRGvsZyqM+xVp2AomW8pR6aFDptZAVDio4LZRk5vRJTBk9koVJZZjf+/A6v80gc5pfHX5Y3AXTfXeZO2cWchLTWSA7GxXJaajMnoiW1HQMZabjoCpBgqUytf467Is14fgSG84tteN8ph3H0634IdWWvSl27Ii3pj5QhxWOSoQZziPISJYgI1kCDaSJMJtPorUCCZZyxFnIs8xNh8pwAbXh1tSGmFMXbMIqfwNK3DXIEypT5qJGnedCNvpq80OyHderwnm6OZ3+nct5tjObl7tW8nx7Js82JfCsOZaXOzN5uSublzuW8Xx7Bs+3pNCzPpbujQn078ri2d5ierZn8aA+gYuFPuyOt6LUWZVo3dn4a0wlVHcOceYKJNupkWyvTrydOnFWC4mx1iJKoEuwuTpeekq4687HboEERrITWDDpC3RmjsJPV5KVQlXK3NTIdFDGXn024lMmMGn0RDRXbsWq7cPr/DaDzGl5dfhh1Qpm3z1ARkoSFek56KkpoDJ3Ompzp6ElNQNDWXEc1OaRaKVMXYA++xMsOZ5mxdml1pxOt+Zwqi3fpgrYlWBOY6gBJR4LiDeXJcxIllBjOcIMpYmzkCfLRY0KPz3WhFmwKdmZw6WxXG5YzpXVcVysCONcsT+n83z4MUPIN3GW7AjWp9lPl2Z/Aw7G23ChwIfWtVE83phG77Zsnm9bSn9zMj2N8fRvTODFtiU8b07mxdZkXm5P5/mOdLo2xvOoMY6OxmQ6GpK4XRbAiQxntgTpU+aoxFIzadLNpMl3UKTWT5uN4SZsijChOdqCTdEWrI+0Ym24PWUBFix31SfDxZBURwNibVQIMZPBTHYsalM/wUFlBqm2SuQ7q5Bqp4iV8kymjB3FxLFj0a87hHXbh9f5bQaZ0+rq8MP6Dlgf7mKBhgqq88TRU5NDbd4UdObPRk9eAj0ZcQRqc0mwUmZtoCH7Ei05lmbJqWW2HEu35WCqgL2JVmyLMmLtYm1ynFSJN5Mj3lyRJEsFsh0UqQ0x4at0d46XhnFhdTw316dyf2sWbVuyaWtK535dNPdqAmhbFUBrVRC3KwK4lOvO8RRbDiXaciTZmpNLBVwp8efOqgg6GpLpak6me/MSujcl07clhRe7s3i1r4BXe3N4uXs5z7en8qg+kjuVgdwo8+divifHU+3YHWpArct8Ku2kqfNcwPYQXQ4mmXMq057zuV5czPfhUpEPV8sDuVgexMnCAPZluLAx3pGGaAHVi00o9DVimbMm3toS6EmMwkJ2MlFmciwXqBBrJoe+7DSmjR/FNPGpGO64iM29D6/z2wwyp/W1YchtsDv9HD0jPRZITkVPWRa1eVPQnT8bbflZaEpNx15dimgLJSp9tNkVbczBJFOOLbHk0BIb9iVY81WsGdsjDalfrEWBhyZZTupkOy2k2F2LTdG2/JDlQ0t5JNfXJnCvMYH2xjg6Ni+lc3cBT7dl8agulAfVPtyv8OZehS/tq0N41BDD/epQbhR60ZJhzZF4fY4nW3A5z4N7tdE82ZhM7450+ren0r9zKT99W8irH8t5daCEn77J5tm2JB6sDuBaoRcX8zw4ucyeA9GG7ArUYleoPoczHLle5sO91YvpWBfJo8Y4Hq+L5HF9KA/WBHOvMoDblX7crgnl+qoIzldEcCQ/hD3JAjZE2VDhZ0SitQLWClMwl5lAuIksmQJVos3moz9/FuKTxjBXQQGLQx3Y3B0GOr/FIHPaXAPbtxiq7n3a3tXX5o2yzVvlQf1vg+3Ff0ffwoIFcyahLifJAlkJNOVmoyY5GXXJKdioziPESJ4iV3W2RhqxP8GYH1Ms+T7Jkr1xpuyKMWZbuD7rFmtT7q1JubcW9QG67Eyw40i2FxdKF3OrNo679XF0bIjnfmMMV2uCOZ7nxbdJVhyIN+VIiilHks04s8yOawXu3K0M4MHqMB5U+XFzpYCWNFMOx+hwMsmY26U+PNmUzMA32Tz7Opvne7J4uTeXF/uLeLkvn5d7s+jZFMPdCh8u57lwdqmAg9F6fBdtTEveIh5tz2Hg2wqef72Cl3uWMbA9jf5tqQxsjePZjmS6N8byoDaUO2V+XC305mqxP1eLF3Eq250fUm3YEWdJXYgJeR46+OrOwU5xCmGGc1kmUCXGQhld+dlMHvM5cxYsxKblBXa3B2swlC6/xwu/Vn77+20//MIgcwquDTOug819sLv0P7B0FKIrPQNlqdnMFZ+M4rwZqEhOQV1qKhbKswkykifHRZ2NEUbsTzLj4BIrvku2Yk+MEbuiDNkVbSJ6lBesx+YoE/YkWPHjMkfOFnhyozqAa5WhHMp0Y/UiTRJNJfCUn4D93FEEaM3Edc6X+MmNoshOnmZ/XX5IsuHcMiGXs524ttKeG8utuZphTkuqOWdTzLi8QsCjdVEM7Mvj+d6VvPg6i5d7V/Ly62x+2p3JwI40nq4N4VaBC6fSrPg+Qp+jyba01sbRv6+MFwfK6N2xgqdNCXTURnC3PID7q4O5tyaQu7Uh3FkdzO2aYG6ULuJakTdXclw4nWbOsRRjflhiyfZIA9YF6lDprcUSW1W8tWcTZCBJirUywcbyaMnMYMqoj5E2E+Bw/f9FcHMYaP0Wg8xpf+01119zbYi6X6t/szzU9tu8Oe7tMa+xvgsBO06SmhBBsosBoaZKmClJICs+CflZk1GXmo6unDhmynNYpCfLCqEK64P1+CbRlG+TjPkm0Zw9sabsjzPhYLIl3y+x5vslVnyfasuPGQKOLhdyNteVQ6m2rHJTJtFcimWBQrzNFiA9QoyoRe6c2r8ek1lj0Zg4grWJPhzM9mdvqC7H4k05nWLDmSQzLqSYcjXNkps5rlzPceZSpjX3ynzp3ZzIwM50nu/J5qevV/Jy9zKe70ije30MbWUeXMiw4ECEDofizbhRtIiHq8N4XBtJa4kPF5c5cCbNlsMJVuyNtmZjqAml7mrkCJUo8dVmTbABjYFafBNvyol0K44nGXE02Zg9kbpsCNRmQ5A26/y1KPPRJtFKgUhjaeLM5fDVn4em3HRmT/iShYtjcLwH9jd+Q7Oh9Pk1rd+377t8cn0IczpcGx4Ir4HNXfD/7gYNgeZsW6TOtnATmsMtyRCoI1Ccif68KRjITMNYQQIrdRm8tKVZZqdMY5Dof8nYn2jG1wnmfJtgxpFkc06mWXI6047jy2w5mm7D0TQrji8Xsj/akHJzcRK0plId68L1HzezoTABTYmR2OvNx1FDCsXRHxEt1OXCzgqeHqrjdk04l5c7cTndlkupllxZZsvtfDc6qvy5ne/IpaWW3MpzpKsuiL7NcTzbmcGLPVk837mE3vWRPKpexPUcAUfj9fkuTIsLmUJai3y4tdKZq5n2nEt34MxSF36MtWCjjyaJZrLoTP4Eg5nj0ZoyGqUxH2EqNRIvjakkmUmxykebPVGGHE40ZnuYPvWLNNkUoseOcH2aQ3UocVdlqa0iyZbzcdOchYLkZGZNGIlhSgHO7R9e76EYZE7HG8MD+9vgcvk/2LgimhNRehxNMudEsiVnlrrwTawNObaKBGnMxkVpBnZKs7BXn4ub5hxSbRRoDNZnd6wZ3yZZ8F2SJT8kmnEs2ZRzmZZcyrHnTJaAExmWHEsx4XC8AdsXKVNtKUGjz0KO5Adybv0KTm8tJSvIFi3xkahP/pwEF31Oby2j7+xWBg6u4sn6FNrLg7meZs31NEtu57nyoDqIjio/bmbbcjHdgpu5jjyq8qZ3XQj9m+MY2JpI38ZoOmuDuF/izuVMaw5F63AgXItLy4W0lfnQWuTOlWxXzqXZcizGlKPpbpyoSSfdxxxHI1UO79v0f6h7y/A67zPv1n0T22LJTtppO22nkGbSNg44ZlsMFjMzMzMz0xazLEtmxxA7ZgbJtizZYmmLpa29Raak02Q6M6dZ58N2e3qiJE37Tmv3w7o2PCD4rev/8H0T7maKyqpV7Pr375IeYE2mx26i9d8hz+Qdmhw/oM1zO41O73PAexunw7Q5EaROq+c2qhw3kWGyAcv3f8zPv6fEvynLYlhyEIvJF5/3V7FCTou+lwMDIUSduMnDGH0Gc2zpSzFmMMuC/hx7HmbZcCHSgArzdwnf+VMc3vsRZu98H6uNPyTJ5G1avHdwPFSTjyN1uRClzbVYLW7H69CVokt3hiGdmcZ0pBhwM1KVK8HbOOe7hYu+W7gWqsbteFNupjtwryyYS0WB7Ety4VxVEnfr4nhYGcRglR/9uTZ0xRvQHafPg9jd9KWbIyxyYbzSm/EyZx6m6HM/QY+hXCumSu0RV7ux2OQnfaqywZvZCmdG8yzoSdLmSsg2zvpt5kGqASP5ZjxM3U13ijEd4Zq0h+sz2hjH3NVGDuaH4Kz3Hnaa7/ALhbX8YPUq7HXeZ19JHAfzQ8l31yZG4xckqP+UMut3aHbdxImAnVyL0uZCmAYng1Q56LONcvsPcNzyU37zQ0Xe/tF3sTx0B8uJF5/3V7FCTsv+lwODESg4cBRRriWiCg+EmUZMFdkx3xzKRIUHgyWu3IwzotFhE2Fqv8Bu44+w3/wj0s3fo9VPlRNhOpyJ0uN81G6uxWhzN0mPnkxj+nIt6ck25X6qAe0xWrRHq3MnVpd70Zp0xWjTHW9AZ4IFd1OsuJVkzp1CbzqLfbmbbkd3jjNDFSGMNUQjrApiuNiD4SI3Roo9GC31RFjkyEC2GfcTdOlNM2S80JYpgSNzVW4s1Lmz8Lyqx4zAjtE8U3qStLkatpNzAVvpTNBlKM+KnlQjuuN0uBepzf04Qx5m2tBTHUJHSwb5oTbs/Iky774ug4v+B7TkhXO+Op5j6R60hRlT6bSVDN1fUGb1Lvs8t3ExQoObMdpcjdTgQrg6JwJ2Ueu4EZ+dP0HzjXVov/cmlmeGsRx/8Xl/FSvktOp/OTASguDAARYLLVmqcWEq1wRJrQ+fX67i6Zlipmp9majxpDPNjErHzQRpvIm/xr+Tb/cB+wNUORWhx7lIHS6Ga3ErTocH6YYM5Eg7ZPTnWNCbYczDVGnZ6oepBjxI2k1v4m76U40YynNkMM+R/nwnBsp8GKgMZmxPMpJjxcwfL2K2NZnxhigmqvwZL/NkvNSN0SJHhvIs6E0zoCdFn5EcMyaL7Zgud0FU4Yyk0pn5KhfmKp2ZKrVnNNeEniRtroWrcT5wK9cj1BnIc0Ao8GAw24redAt6Uyx4mGFHV64Lt/K8OJsfSH2YOU1xjtxsyqR3Xya38z04F2nICb9d7HPeSLP9e7S6beZ4gCrXorS4k6BFR5wWVyM1ORmoSr3zB4TrvIWPxq8I1HiLID9fHLo/xXL4xWf+ZVbIaTPwnP4/Y+Bb8NfM++fLfM00YyEUH/6QR0WmPG30YLbQnMetQfzhbiv/dWc/s3XeiJoCmahy51ykLhkmG4jS+w0C520cCdfmTNRuLkXpcCNGi85UA/qzTejPNmYox4zhfGl5bWGBNcN5ls8bFFgwnGXKWKEdU1X+TNeGMLsnkvlD6Swez+XR6WIen69m+XgOotZEJuoipHJW+DJV7sFEqSPDuWYMZRowkmMsbeNSJK2KPF3mxFyFM5IqV2YFDkwWWzOWZ8LDJB1uRKhyKXg7V8PVeZjjgKg1HlFDGGOlnggLXBkt80NYGczDXBduJVpwOdaEG0lm3Iw34WqULpeCdnLeewsnnd/jiOMGjrlv4oTXRi6FbON2rBb3ErToiNXkcpgq4dxy5gAAIABJREFUJwJ2UOeyiUidXxGv/zbV9ls4GGSA91UhFqNfk+E3ZfrX5v1XskJO24GXA9NRSD91heVye/7jw3jE5Y48bg7g9+eL+PRoIrNlDohq3Jmq9eZWoiHltu+SavQ2Ve47OR6lz4VYXa7HatOeoEt3hhH9OWYM5lkwLnBkstKNCYELE6VOjBXZMJZvyUSJLVMCJ+ZqvJlvDGWxLZalQ8k8OpbF09MFPDtXwtPTBTw6msrigSTEe+OYbYxC1BSFuDmM6TJnRnLNEOaZMZpvyXiBOeP55kwU2jAjkJZWFJU7MytwZLrElvE8E/pSdWmPVOVauCrXI9S5l2rCzJ4YHh3NYn5fEqKGMKZrApmqDWG8zIehXHt60iy5F6XFraBd3Azazs2gbdwI3Mplrw+46L2JywHbuRiwjVth2+iM2UlnjBodMRpcCtnJMf/tVDttIlb3LbLMN9Kd68rcgWT8O2YwH37xmX+ZFXI6DLwcWAoh/NoIcw3+fH4yCUmlB0+aA/j8wwSetQYxUyptVDVaakdHsj573T6gxOY9Gj13cCJMg4tRGtyK16Uz9Y8d2UwZKbBhotyZmWp3ZivdmKl0Y1LgwGSJDVNljsxUuiCu9WGpOYilvREsH0zkyfF0np3K5tnJTOkzQkeTWT6cytLBdJYOZ/D0ozwW2qKZLLJhNM9EWpQ2z5LRPHPG8yyZLLRlRuDIXLkTogoXROXOzJTYMZFvxnDmbu7GqnMjQp2bkdrciddlpNiZpaPZLB7LZX5vJJLGIOabwhHVBTEpcGE01xphuikjWeYMp+gzEKdFT/QuukI3czd4M7eCd3IjZBd3olW5G72DuzHq3I7W4FKYKkf8d1Bu+y6x6j9BYP0e883RSK7uwf3BJ1gPvfjMv8wKOR0Hv3gpsBsG1+5PedASz6ctPsxVuvJsfyS/P5HMb/cHISqzpjdVj7vxWtxK1OGY/3aa3Lay33cnJ0PVuRSlxe0EA7oyjOnLNmEoz5LxYlumK5yldYyq3Zkpk1bRmC13ZK7a/Xn1YU+WGrxZagpguTWcx4fieHo0kSdHEnl0OInlw0ksHUzkybEsPj1bwpMP05mu8mAs35KxfHNpU61cE0ZzzRjLs2KyyI5ZgRNzFW5IqjwQV7kxW+bIeKElQzlGdKfocStKg1uRWtyJ0+FhmhFTlb4s7I1moSmIxcYgFhtDWKgPZL7Gm+lie0SljogqXJkptGUywwBhshaD8Wo8iNrJnfAddCVo8TBZh7uxmnTEaNIeq82VCDWO+G6jyOodItV+QrPrVp61xdN9+zw2/X/AYfDlyf6PrJDTeRCcBv+/V6ev+fxl/tL0vxbHIbAahqMHG1gWWDFf7crvTqXz3xeL+d2RGCRVrtyLlR5Q3E7Q5VSIOvt9dnEwQI2ToZpcjNLiZqIhnVkW9OdZICx4XnKmzJHpCmlVudlyR+ZqvZhvDmShOUDa7aLahYVaDxZqPVms9WSx3oulPUEst0WwuCeU+eYwFvbH8eyjHJ4cTUJU7cFEkS2TJU5MltozVmiFMM+MsTwLJopsmSp1YLbMkblKVyTV0mKwM2XOjBVZM5RtSHeqVM6bUdp0xOnSGa9DX5oxU2UuzFW7I6n2YKFW2uBgucmXxVp3FiqdkVS4ISp1ZKbAirFsE8bSdBhM1KY3SYuRXGMGMozoTNShI1aTjlgtrobt4rDnFvLNNxCj9QaHfTX4j4PxnHzYg/nQX5fr/5YLf2m+FXK6DoHL4HOGnvP8s+vQl6b/2Xeuz+d1/RJfNa/Ll37G181vPQY5FzqYyTXlSYs//8/NOv77Wi2/O5bCYq0XD5N38zDNgAdp+lwKV+Ww73bafFU5GqLJuShtbibqcz/bkoE8K8aKrJkSODAtcGC6zBFRtTvzjQEs7Almfk+wtNhWtRvzNe7SKsJVbizUeLLY4M/i3nAWm0OQ1Acw3xLF8uEklvdHM1fpymSRDTPlrkhqvZmtdGXseePViXwrpkocmBI4IvpjKe9KF0TlDowX2jCSZ85glgH3k3W5EaXJ1XBt2mN1uB+vRVe8DoOZpkwU2jBdbMucwIn5Gg8eNXjxuMGDJ3UeLFU5MydwZLbYnsl8K4TphoxmGTNVZMNssRXCXBO6kvXpiNPmVowmV0J3csDtA7IM3iBG7ccc81blyYFkSgaXsBoG1y/n+zW5rMj3L8zn8hW5unyDHy5/ttwKOd2GXh6cRsGv8xGdeW589lEy9JzgPy8I+O3BaCQVTghzjBkrsmIwx5hbMap86L+NVt+dHA3R5GykNjcTdHmQacxgviVjxXZMCRyYKnd+/jy4Dwt7w1ncG8FCUygL9f7M13ozX+PFQo0PC/UBLDYFs9gcwkJTCAv1Qcw3hDDfHMFCYzBzFa5Ml9gjrvFmaU8o83VeTJbYSdtbZ5szXmDNZIk9U6WOzJQ5MCNwlLYbLLZgPM+MkVwTBrKM6EzQ5WqYBpdCteiI283DVH0eJmjRm6KHMMeCiTwrJvMsmCmyQSJwYKHShYVyJyRltohLbJgtsGaqwJrpIhvE5Q6Iy2wRFVsxXmDKw1Q97sRqcSNKnXPBO9jj8j7Jum+QrPMLrgTtorc+luDBz3AcefFZfxUr5HQfenlwGwaHYfiwsZQ/XCqB/lN8fraAZ3tDma9wYUbgxGy9NxMVdnQla3EqaCv7vLdyOEiTszG7uZWiz8MMQ4ZyzRgttJW2Bix3RVTjhaQxkKW2GJb2xbK4N5L5PREsNASy0BTMYkuUtHZRQyDiej/ENX5Ian2Zr31ekaPckbkKF5b3BPN0fzSLTX5MldoxlG1GX6YxQ1nGjOWZM1FgzWShLVMl0t0JUbkDMyU2TOWbMZ5rzlCWCZ0JOs/l1KQjVpfBLGNGso3pSTVgMM2I8WwzJrLNmcw2ZSrHlJkCK+YKLBEVWDJXaImo2BZxhSNLVU4sVjggFlgxW2TGaI4B3fEa3IpS5VrELj4K2E6t/bsk6L5FmeUGBuN2cLylACfhF7gNv/isv4oVcnoOv1w4jEPuxzf57HQBPPyQ//y4gMeNwUgqvRFVeCDZG4K40YO+DB0uR+zgkM92DgSocyZ6N7dTDOnJMGYo15yxIhsmy5ylRbhqvZE0Bj/vdhHGYmskS60xLO2P5tHBWBb3RiGp90dc68tcjR+iCg9EAidEZc6IK1yYr/XgSWsYzw5Esdjox1SpPYOZJnQn7eZBqiEDWSaM5pozmmvFZKENM6V2iMqdmKt0ZabMmZkiayZyzRjOMqI7SZebUdLzkDeitRjIMWei2IbBTCP6k/QQphs+F9SMiRwTJvMtmSu2Q1Jii6TcmYUKV5Zq3FmqdmW+wh6xwBZRoSnCdG3uxapyI2IXF0J3csx3KxV275Kg/Uv2u25CUmhK2flLOIy/+Iy/jhVyeo98DcPfMO1vZfgvr9t9DAI7l5k4WghXCvnkQAzLdb7Ml7kxU+qEqM6XuWZfBrINuR2vxbFgVekVojBNbicZ0pNlymCutF/6dIULkmo3JDWe0pGw0Z/55kAWm4NYaglmaW8IC41+SGq8pSNklae0bqbAAZHAAUmVJ8vNITw9GMuzA5Es1noyXerAcK4V3Qm76YzX5WGaCYPZlghzzJnIs5Ru+qvdWGoOZrkljPl6b2bLnJnMt2Qky5CHKbrPT/WocTFElQdphkw97xgsTDdgOM2AkWwzRnPMmMg2ZqrAmvlKV5brvFiu8+JRnRfLtR4sVrswX+aIqMQBUbEFwkwd7saqcSV8F6cCtrHfazOFlhuI2vEjzgSqIzkQR2yXGNexb5nv8N/JgW/42Svk9B15ufARgqsQzhxv5vdtPizWeCIudWKu2J7pInsmi+2YafBluNSJjkRDTodrcjBAlY/CNLkVr8vDTCMGckwZLbKSdmSrllYpltT6IKnzlvatrPVEXOuJqMqVGYEDMwInZgQuzJY6MidwYL7KjaWGAB63RvPJ4SSeHYhlqdaLOYETU6XO9GeZ052kT0+6EYO5lozk2TCaL215PVvpxqNDSfz2QjmffFzM8oFY5usDEJU5MpZjTG+qHrejtbgUpsnZIFVux2gzXuzAXI0n0yX2jKfrM5phgDDDkPFsE6YKbRFXurJU581ygy+PG7xZrnVHXOGESOCAuMyROYE9o7lGdCdpczlkO8d9ttDo/AEp+m8SseOHtEdq0P1RFV7Df8Bb+OIz/jpWyOk38vLhNgElF2/yqMIOcakVo6m7GUwzYjDNiJ7k3fTk2jFQ4srdVFMuROtyLESDU+GaXI/VoTtdenVIWGTNdLkdc9XSUzqS6ud12qtcmatwZrrMialSe+mBS6kTIoET4go3Fuq8Wd4TwpP9cTw7ks6zAwks1vkjLnNmrsKd6TI3BrLM6Mu0YDjfluECO0aL7BktsmO81AVRfTBPTpfweXsrv7tWz9NTBSzti2au2p3xAkt60o24E6/HtQgNzgXt5HKoOn2ZVkhq/Vhq9GeuxJapLEPG0/QYzTRkIs+COYETC7XeLNV6sVTjznyVGzOltkwX2SIuc0Rc7sRonjndiVpcDtzEEc/3qbR9j2j1H5O4bR2d4TvZf+E0LhMvPttvYoWc/sIvXjp8xiGk5yndVUHMl5rSm6zN3WhN7kTs5LL/Jq6EqPIg25K7mRZcjNbjRKg6p8O1uBarw91UQ3qzTBEW2jBd7sRctZu0G1qVs3QfsMJV2rFX4MB0qfQSo6TSlfkaLxabAnm0N4LH++J4ciiZT46k8bglgvlKDySVbkjqfJgodWYw24zhfFuERU4MFtjRX+BAf74Tg4UujFf5Itkfz/KJLB6dyGL5eBbz+6OYrfaU3ruZZsS9hN3cjtHmWpg6V8LUuJ+gz2yFB0/aInjUHMxcqQPT2YYI0w0YzTRlptAGSZU7C7U+SKpcEZU5MFVkyXiBFbOl0jbZI1nG3I1R5bz/Jva7b6TQ7NeEb/8XCnV+zJ0UU7LuT+A58XLm/UdWyBkofDnxmoTWE4eZytLlXqIO3WnGDOVbM1BgTU+2FX2FdtzNNOFCtA7HQzU5Fa7FpRht2pN38zDTlJFCG6YrnRHVeEg335XS/kNTpbZMCxykByrlrkiq3Vho8GFpTzCP2sJ5tC+GpweSeHYwhcd7o1ms8UZS4cbSnmAW94QwXuzEQJYZQ/m29ObYcj/TmjuZ9txMtaUjzZqHBU4Iyz0Zq/JjosqPmfpQZhtCGBO40p1myq1oHa5H6nAzSnqesz1Gk65EPUTVPjw7ms5np/N5vCcEUZE1E9kmjGSYMJZtxmyJHZJKVyQVjohKrZksMmeiyIzpIgsm8k0YSNXmZsR2TvttYa/rRtL1fk7Y1tdpMPsZp/L8CB35L/zHXnyu38QKOYNHvwLh13z/dQi/YTnhN6xP+CX+7Hu/SUjoXqC31I/OBEM64g2Zqvbk0aFoxHuCGalw4U6G2Z/kPBmhyfloLW4m6NL9RzkrHJmt8WC6UjpaTpbaMV5sybTAHlGF9PLifJ0Py81BPN4XwZPD0Tw9kswnR9P55EAcj+r9EJe7MF8fyKOD8SztCWW82JGeVEO6kw3pTDbnfo4zXXmuXE+25nyMOZeT7OjIdOB+rjNdeR70FnrTV+BGe7IJZ4JU+ch3JxdDtLgZpcW9RD3uxevwMNWUubognh5O4fOLZXz2US6LVZ7M5FkxnmPGaJYJkwVWiMrsEQscmCuxY7rYgulCYyZyjRBm6tGdoM7lkO2c8N5Eo+O7RKv+CN+NitQa/wxBQxX+M39Fxt+U2bfN9S+9/4ppK+QMGX05CR4D3wk4ceIQE7k2XAraxb0kfWaq3Jmt8WJM4ExXliUXYnZzPEyLExHanI/W4lq8Dl2ZJgwX2jJV7sR0pQvT5XZSMQutGS+SyjlX6cp8jQdL9X482hvGkwMxPDkcz9MjqXxyKJGnTYEslTkgErix2BzB8p5QFmq8mSy2pyfFkLsxOtyNM6Y7w4HuXBduprtyMdmNc0munIu343yCDefjbDkbY82ZcANOBGryob8m50K0uJNgQHeSPvfjdbkTrUVfhjniah8e74vhszNF/OdZAZ+0RSEpc2Im34KJLCMmck2YLrJgNt8CUYElM/kmTOUYMJahx0CSBu3RalwI2saH3h9QZfcO/lv+haCtr9PgsoPE8/cJnH3xmf4lVsgZOvry4j8FWfdnGanw40boDjoSDZksd2e8xJHRYmd6C5y5GLObj8K1OBmpzfloba7H69KVYcxwoS2TFS5MVzkzXSZt8SLMl+6nTQscmKtyY77Wk6XGIB61RvL4QDxPDiXz9FAyT/aEsSBwYjbPElGZm7QLRrU7cxVOTBTZ0J9pRleiAXfjjLiTaE57mgPt2R7cKYvgdlEwl1NdOBtry7k4W05HW3AuzporKQ5cibfgWqQetyI0uBWuxo0wde7GaDOcYcx0sT2LdT58ejiJzz/K4/PjGTzdE8B8qS0z2UZM5BgykW/CZK4xs7kGTGfvZjRdm75ETbpiVbkZvpOP/bdxxGcrhaa/wuVtOQr036AtyZOIvk8JmXzxef4lVsgZMfbyEj4OIdNwsL6Ym4Gb6M2zZ7zCk5ECe4ZL3Bgo9eJcpDYnQnbyUbg652O0uZYgLSA7XGjNRLkTU5UuTJTaMJJnwnCuCWMFFkwLHBBXuSGu9mKxMYRHbTE82Z/Es0MpPN0Xy2KVJ6J8a6YLbJgrd0Fc6c5MqSNTxXYI860ZyLWkN8uSrnRzOjPt6CrypbcmgoHmJHrqE7hfGkhHQQDtRYG0FwXQWRpCd1kgdzJtuRqlzRmfLZzy3srlME3ux+sylGbAWLY5s4U2PKr35T8OJfP7E7n87kgiy/U+iAusmMo1ZSLPjOlcIyazdiPM0KEvSY3OWDXuRatyPXgLp/y2sddlE7GqP8TlN7KU6/+M0rx0wmYgYvzF5/mXWCFn1NjLTagIsi92cT3akKFCe0ZLPRnMt2e03IehCn9Oh2pwJFB629z5GC0ux+twJ9VAen293ImJMieEBRYMZpswmC2Vc67c4fnpJU8W6gJYbg7nyb4EPjmUzHKj9Gh5tsiG2TIn6V1NpU5MlDgyWmDDaKEtI4V2DBS60FvoRF+5FwM1QQw0RtPfmEB/YzJ9dTH01kXT3xhPb30cAw2xDNQG01XgxK1EYy6EqvNxgCqXw7W4E69DT5IeQ8n6TGQaISmx5VFTCJ8dSeXzY5k82ROCpMQBUZ45k7nmjOeYIswyYDBNiwdxarRH7ORG6HYuBG7hI9+tVFm9g9fG9fhvep0W2w0UHD1JmPjF5/htWCnn+MtN2Ayk3Z2hI8MJYb4Vw/l2DObZM90QibA6hI+C1TkUqMqJUA3OR2lxMVaL9iQ9+nPNGS11YKzElqFcc3ozjRnINmW0wAJRuT3zNR7M13izWOvLckMQT9uiedIWw2JdILNlzs/vZnJissSBiRJnJortGcq3ZjDfgaESVwbKfemv9Gewxp/BhhCGW2IZbktlpDWVvvoY+utjGG5JYmRvIqNtiQw3RvKg1J32NEuux+lz8Xkd++vRWtyN0aQ7QZuhZB3Gs0wQl7vwbE8wn7ZF8KQ5iOVKN8QFlkzlmTGWY4ow04CBZA06Y3ZxJWgrH/tu5ozfFo75bqXQ4jd4bHqNVK1/46CfJtm3egkXvfgcvw0r5IyZeLmJmIWM+yK6C92YKHakL8uSwVxbJHtjGanw43iQKocCVDkRspOzkeqcj9DgWowWvdmmjJbYMlpkyWCuKQ/TDenPMkaYZ85UqQ3z1a4s1niyXB/Ao+YwnrRF86glnPlaH2bLnJkqc2FS4MB4iQNDhc4MFjoxWOhAX6kHA5U+DNcFM1wXirApivH9iUwdzWL6ZDFj+zMZqI1goCGGoZbkPwk6WB/DwzJf7uU6cjvVkmtxRlyI0OFSmAZXw3bRHq3JwzgthpL1GM0xQ1zmzOMGXx43B/OkKZCFMkdm882YzDZkLFWb3gR1OiJ28LHfFj702cpJvy0c8tlKmsHPcftAhezdv6TMSY3kG4NEi198jt+GFXLGT3zxUhMzAyl9T7hT4Mt4sSsDhe4Ii1wR1wXSk23Nhz5bOOizlZMh6pyNlLZ8uRypTle6EcISO0YLLRnONaEn3YC+dH1G80yYLrZCJLBHUu3OUn0gj5tDpF3WGgKYrXRjUuDEWJk7owJHhKVODJS601/mxWC1P8KmEMb3hDPRFsfonmgm9sczcywX8WkBolOVUjnroxlpzUC4L4vB5kSGW5IYro+mryqYBwJv7uY6ciPJnEuxRlyM1OZiuBbXI7W4F6XBwzgtepJ0GMk2Z67cmUcNfjxtCeJRrRezxfZM5RghTNGgO06NqyHbOeq9nYPeO/jQfzutHpuJ1vkpPtu/T6bxO5Taq5FxqYtY8cufc/zEV5yETxj/4uVmAmKn/8CRvfWMp5sxVejITKEj4kJbbkVq0+axiX0+2zkeqsW5KC0uRGpwMVKDu0n6DBdaMlZiw2ihBX2ZRvSm6UpHzmJ7ZkodEFe5stQQyOOmYOYbApmu8GKsxAlhmTvDlV6MVHkhrPZmqDaQwcYoRvbGMN4azcS+RMb3ZzB+MJPZDzMQnSxA8nEZklOlTO7PZKQ5gfH92Yzty0bYmsrEvhTGmyIZqgmht9yLzjwHOjLsuZpkw4VYI85G6XIxQpvrERrcilKnI0qdroTdCHPMkJQ78ajOk8f13kjKnJjONWI4TZfuBB2uhatxxGc7+7y28WGwKg0um4jQ+BkJu39FlcM2Gmw3k3PyMnGSf4Kcx79CzsSJl5ukCYifhtSR37H/2GGuVydzszKWYwdrKTl5mko/XVo9t3A8ZBfnI9W5GKnOhTBVbsfpMpxvznipNSNF1vRnm9GTqk9/pgnjBZZMlbogqfZisT6AhTp/ZspdGcm3ZqjQjqEKD4ZrAhmuC2aoIZSR1jhG9iUhbEtktDWe0f2pTB/JRXQ0g9lDKcwcTEVyNIOlk0XMHUhltDaEyfowppuimWlLQnQolcnmcIbKvXhY5M79fBfu5TpzPcWGy4nmXIwz4mykHufCtbkQpsqVcHVuR2vyMGk3Y3kWSMqdWKr1ZLHCmZkcI4ZTdelO0OZqhDqHfHdxwHcXx0PUqXXdSoz2m+SabKDZdTtNtu+Td+QjEuZffI7fhhVyJk9+8U9B4gzEiiBx7D9JFv6OWDEkTv4XxRFONLm8y9HAbZwL3c6lsB2cC93JrRhthvMtGRfYIyyyZzDXkp40I3pT9BnNMWda4Iy40gNJlQezZa4M51kzmGfNkMCd4RpfRpvDGGkIZaQxhJE94Yy0xCLcE894SwJTB9IRH8lEfCARUVsM4gNJPD5ZyNNTxSweTGWqyo/pCh/EdUGImuMQt8QwUxfIcIkbPQWu9Ba705XnTHu6FTeSzbmcaM7ZWDNOhuvxUaga58LVuBalxd14bXrTDBjPt0IssGex1JbpXGOGk7XpjN7JmWB19vmqciRQneNB6lQ6bCJW71fkGPw7e23fptbibbLOd5A0/8+R8wo5Uya/+CcBUiYheRqSZiBVAvHd8yS77Kbe5X2OBmzlQvhOzods51zIdm7GaDCQa854mSNjJdKCWb1p+vQm6TCcacJUif3zu9ydGc6x4GGGBYMlLoxU+zBSH8RYazQjDaEMVfsyXOvPaH0Ik03hTDdHINoTxdLRdJ5+XMKTE/k8PprHs2MlPDsufb98II2F5kgWW5NZPJjH8r50JE0RTJR5MlTgQF+BA915TnTmOHM7zZariWacjTXmoyhDTkXqcjZah6uxOtyK1eROrA69KQZM51sgLrRkOseYoSRN2iN2ciJgJ20+O/kwUI2jvjsotXmXBL23yDffQp2TOgWlhaRO/J6U6X+OnFfImTb1z0nuU/CqOoj1r79Lrcc2jvht43z4Ti6Gq3IxbCdXo9R5kGGEsNiGsWJbRopsnu936jGUZcyMwBFxtRdTxXb0pxvRm23JcLkXwzW+DNcGIWwKZawxkJFqH4Q1/kw2hCNqiUHcHIGoIYjZugCmyr0R5jnRn2LJQIIJY9n2zJb5sNSawuOjBTw6Usx8cxyz5UGM5bkgzHditMiJ4SIXevId6cyypz3NhptJplyO0+dCrCEX4425mmTM9YTdXInR4lKYGu1RGoxmGTNbYMFUjjHDKVrcCFPlsO9O9vnu4sMANVo9NpNn/Aap+XnkdI2Tc19E2ixSXoK8vg0r5MyY+idiWvqaNQcFi7BJQ4+Nr8tQ7rqDw/7bORu6nYthO7kQupMrEWp0peggLDBjrMSGsVJ7BnLM6c0wYqzAirkKV8TV7owV2jCQacxAoT2jNf4Ia3wZrPRhoMydgSJ7HmRZ0ZVmTW+OE70ZltyP282NwK2ccfo1px03cNp5I2ddN3PFR5X7YXr0xpvSn2bPSJ4X/UmWPAhT567fLtr9dnE7SI174Zr0JBvTl2VFV5opnSkmtCcYczlalwtRulxLMqM9w4JbqSZcTdDlcqQ6t6LUGcgwQVRix3ShJcNpelwJU+OQryoH/XZxKECNCsf3SLLYRNb9adKfQboEMmZegsz+ClbImTX9T8QU5Eqg7Pfg2/oRiq++yk+V15BisZH9fts5HbSNC6E7OBu4jUvhqtxL0mEo15SJUlsmSu0YzDFlMNOQ6TIn5ut9ENd4Ml5kzXCeBaMV7kzU+TJa7cVgiSvdGdZ0xBpwJViTC37qnHfbxEnLX3DY5KfsM3+LQ/YfcMx5Gx+57+CMtwaXA7RoD9anM9KM22Fm3Aoy4Lq3Klc9tnHZYzvnXbZw0u59PrR5m5OOGzjjsYmL/tu5GqLO5VAtzgap8nGoFhfjjWlPN6Ujw5RbKaZcjdHieqQ6/Zkm0qIQheb0JWpyNnAb+312cvC5oCW2b5MQ7knW9P+QNfsSZPU3sELOnJmXnGnImYXCJSj9BHJnfoezoIEffP8HyL2yitcVV+O8/Wc0emznWMAuPgrcwamA7VwKVaUjTovEc0oBAAAgAElEQVTBbBPGS+wZL7VnKNuEgUxjpspcEdf7M1cjfbx3osyZ6TpfJusDEFa4M1jkTF++M30FLvRk2fEg3ZK7cQbcDNPmiv8uLvmpcdVvF1d8tnHVX5XrQVpcD9CkI9SIezH2dETbciPYmKuBelz20+CKrzoX3Hfysac6x5y30mr9Lo3G/06t4S+pMniTBvNfsdduA/u9dnAyTIcbiabcSbfmdool12N1uRWtQW+mKdNlDkwVGPMgUZ1TPpvY576J/b6qtHmrIrDeQGZLKznLL0FmfyMr5MybefnIfU6BGEqfgOAppPbM4VBSx9tbdyCzStrUXkHmFRRlXkHj1z+gxHErB/1VORqoyjH/rZwJ3smtGE36M40YLbBkrFh6xD6Qbcp0mStz9b5MVboxU+GKpCkAcUsoU02hjFa4MlxoxUiRHeNlLkyVuzBZ5sRYuSvjFR5MlLszkmtJb4Ie3dE6dEZo0RmmRkfgTu4E7+ZupDn3osy5G2bA7SAtbvqrcjNAjev+6twI0ORyoCbHXDbTbPIW5fpvkqfzSwr13qDG4tfsc9vCmTBt7qSYcD/TkvsZFtxLM6UrzYj+bDMmiuyYKjSnO0GNkz6baHXfQqvHDurtN1LstIvszgnyFl98fn8rXyHnF/8/8r/0+duQ/xXv8//GdeXNQNE8lH8KRZL/IfTUTTS9Q/jXn/0C+VdWIft/ViEv+wpya1cjv+ZVlGRXs/2tH5JptZFGj+0c8VfliN92TgRs5XqUOj3pRozkmyIssmYo14aBLDOmylwR1XoyWe7MXI03j/bHsnQ0ldm9EYyXOzNebMNUuRNz1S7MVbkyV+XGTJ0PogZ/xI2BzNZ4MlXpwWS5O7M1vsxWuTEpcGW8xBdhUQCD2e70JlryIGo3XZG6dEbocidUm/YgDW74bee85xaOOrzLftsNtNi/x17HdznssZnTAapci9KhM3k3PVmm9BXYMFBsz0C+9PcezrVkPN+Ue7G7+NDrA5o9ttDoup1C3Z+THh1EnuQP5In4izn+rRl/Vc7fdt3ftOwfP6+Qs3D2JWEGShag6reQP/Fb3GsP8q62Pkrya3l11SpkV69CSWENygprUFZcg4LcahQVZFCQX8vmn3+XfJv3qHZ8jzaf7Rzx38URn21cDNlFd4o+QznGjBXZMpxvS3+WKSN5VowX2zAucERS78fT42k8/rgAUVsUU9VuzFS6MFfhyHyNCwsNPiw0BiBu8Efc4Iu4JQxxWySSfVHMNAUjagpkrjmEueZIZvfEItoTx2RNGCPF3oyWeDNW6sFYsTvCIncG81zoSTPjXrwh7dH6XA1V51zADs4E7uRc8E6uRWnQEadDV6q079GwwImpOm9mqtwYzDLhYcpu+lK1uBmxk31uH9Dotokqly3Eab1B8r5jFD95CXL8v2CFnMWzL5aiGSiVQPWnUDzzW1zKGnhz4wfIvLKK1atWoSD3KkrKsigpy6GkJIOi4hoUn8spL78GeXkZ3vvxOgTOm6lz2USdy1YO+e5gv/c2TvpupT1ak4EsY8ZK7BgtsmUg25SBLGOG8swYEzghaQzgyck0lk9mMNcWxkStF5NlTsyW2zNX4cLC88JeC00BzDcHI94Xw1xrBOIDMYjaIphqDGKiKZzxphjGGqMQ1oQwWOxGb7Y9vflu9BZ60i8IYKQ6lOFyXwZLXOnNt6c7zZz2eCOuRWpzLUqLm9HqdMRr05mgR0+6MYP5VkzXerDQ4o+4xoWhbCM6Y9Voj9rFab/NNDq+S63TexSa/5poex1yBx9RsvDi8/y/YYWcJbPfhi++5Xx/BTNQKoLqZ1Cx9Ad8mg/z1pZtyL4iHSUVFdeiqCSLkpIcikoyKCnLoqi4FgX51SjIvYKc7Grk5NciL7+WX/1QhTJXVQ4FaVLr9AGNbptp89rKAfcPOB+0g+7k3QznWzFSaEtfrgW9mSYM5VowUerAXGMQi4eTWTgcj2hvGBO1voxXuDBd4cRshSviGg8WG31ZbgthaX8UkpYwRM2BzDQFMt0SytSeECb3RDLaHM1oQxjDFb70F3nSle/K3Wxnugp86RYE01sdTl91KD0CXx6WeNKZY8+dDGtuJhhxK1aH9jgNbsVqcydBn/spRgxkmzFb7cJyaxDiGjeGcky4FaXK6YDttLhtotL6bSptNpCh/VPSCvIofQQloheU5f8SK+QUzP7jKP0zqh5B3ScQd/Eum43NkX11FWu+swpFZVmUVeRQUJBFXn4tisqyKKnIo6gkg4Lcq8iteQV5udXIyq5GXl4GBQUZfvXj16kK2M3pKF0O+O2i1ul9Glw30ey6kaPeW7gZq0VftjnD+Vb0Z5vyMN2IgRwLxovtETUEIdkfh2RfFOLmEKZrvBmvcGOq0p2ZKhdEtR7MN3iz2OzHYmsw83sCkLQEIGkJYboxlKmGYCYaw5lojGC0PpjhykD6Bf70lQXQU+JDj8CTnooA+qtDGKoOpKvIhdsZNnRk2nI3246OFEM64nXoiNPkdowaHbHa3EvQ52GaEeNFNiw0+TBX68FAphEXgrfR5rEJge1GCi3fIcfwTaL1NlBwo5+yR//YLP8erJCzXPSPo0wEVYvQ9B+QPzCHQXAU61RUWL1qFYqKMigqyf4Z0v1JBUUZFJRkkZNbjezaV5GTW4OCggxysmuQV5BFXk6Gt37yLzQlenIl2YRzEdq0uG+m0vYdquzfo9F1Ex+HqHI/SZ+BLFMGsk2km80cC8aKHZiq8ma2zp/pej9E9T5M13gxWSN9nalyQ1TtxlytB5IGb+YbfZhv8Gah2Z/lfeHM7w1jtj6YqYZwppvjmGyIQFjhw6DAi6EKf4YEfgyUezFU7c9QlT8DAjc6c6zoSLekK8eah7nWdGcaczdJjztxmtyJUac9Ros78bp0pxggzLOSPtZcZs/9RF2Oen9Ald275Jm/Q7r5ewRt+wHxIb5UL3xBmfgfm+XfgxVyVsz9nRFJqZqXSlk59xmuJTX8+M03eXXVKuTlZFj/+musf309SusUn2/KZZCXW42cjHS/UkFJFjl5WeTk16KoKIuCvAyKijLIKciioCDDj76rQmNGKA+qA7geo8fH4drUu25GYPc+lU6baPPYxJUINXrS9BnKNacv25yHmeYM5loxVmjLRKkDk+XOTFe6MlnjwWyTH6JGP6aq3Jgqd5KW567zZr7eh/k6LxaaAljeG8LS3jDEzaGImiMRt8Yx2xjOaKUXIxU+jFQFMlrpj7DKB2GVGyPlLgwWO9GTY0FfniWDhdb05VjwMNOE+2nG3E824HaMFtci1bkVq01nkj6DuZZMCewZyTbkSsgOGhw2UGj+Nulm7xKk9SZOG39I2ekb1Dx9/n/+e2f5d2aFnFVzfz8qRVAlgabfQsNjCD90mnd2qbP2lVXIrPkOyiqKqKxfx7rXX2Pd915/LqgcCkoyyMisQWb1ahQVZVCQl0Fefi3yijLIK8pKBVWSRV5Buk/6usJqqrLjWOg4TkeaOR3JRpwM16LKaSPFthupcNjIh/7buBOvTU+6Mf1ZFnSlGNKdos9gtjljhVZMFFsxVmjJWIk107VuzDUHMVPnw2SlG1MVrsxWOiGpcmGuxhNJgy9Le0NZaI1kfk8okr3RSNoSmGkKY6o+lOmmGKabophtCmWy2puxCmfGK1wYLXNBWOLASKEtw/mW9GYY8TDdhM4UY+4k6HElXI1zwbu4FqVJe5wOfZnGDOcacy9egyOeH1Bk8TYZphuI3P025hu+i6OVMbXi/6F64e+b4z+KFXLWiP/3qRZDzQI0/xZaPoW087dRNbVASfYV5FavQmWdCsoqSqxbp8T6765H5fXXUFqvgpKKInIKssjIrkVGVrrp/uPpInn5NSjIr0VObg3y8muQk5PKqqQkh4LMq8T4ufH508dMHk3nQZYht1KMOBSsQYXLVkrsN9LospHzYercSzLkYboRXWlG3EvQ5kHKboayDRHmGiAsMGe02I6pSlfEDX6IG/yZqfJkptKZuUp7ROW2zJTbM1frydKeQJb2RTDfEsX83ijm2xKZ35fE/IFMFj8sYuFQCpL9cUzXBzFZ7ctkpQcTAgfGSx0YKXJkKMeC3nR9upL1uJuwm+sRapwN3s6FcDVuxmjQEa/Ng1R9upN0ORuwlWrbd0gzfY9oww3Yvv99fiGzCh1jGxqfQu3C3yfHfzQr5KwV/+/SsAh7/wP2PoO8y/cwcXLne8ry0is68qtZv16Rda+poLJeGWUVBVTWK6HymgpK6xSRV5ZHRl5GKqfMGuTkn2/WFWSQV5RHQVEBebk1yMmvRUZOBgUlOZSUFZCVXY2Zzi6ePf2E/14aYaTMjp4cM64mGXEoSJ1qt81UOUp7Q16L1qY7WZ+uFAPuJuhwJ06TB8la9KfrMJxnwmihHZPlLojqvJmr82a22pO5Smck1U6IqxyZq/VgcW8Qj/dH8OhQHEv7oljal8jy0Rwef1zB4zM1PDpRytKRLBb2xTPXFM5MrS/Tla6Ml9gzWuzAaLEd/ZmmdKfs5m68JrdiNLkarsblsF3ciFbjVpSa9LRSorTxQIvbZvIt3yPB6G1s3v0uv1Bcy6urvsNP3vw1leOf0PT4fz/HF8EKOeslfxt1f0b9POx5Cvs/h6bF/yLpo0sY2DvyfRUl1q5ahYL8WpRVFFBep4jKOiVUVBRZt14ZJWUFlJQVUH5NBeX1SsgryyErvxZZubXIyKyWHgTJrkFWfi1yCrLIyskjKyuDrJwMMmtlkJeTQVlZAWVFOTb84l/pvncXgMft+xkqtKIrx5zLcXocDlGn0WMzja6bOOq/i2sx0jYrHXE63IrRpD1Gg65kbQayjRkqsGJS4ICo1gNxnTeSGnckVa7M13owX+shravUGsxiWzhL+6JZPpTI8oFUHp8o4pNL9Tw9W86zU0U8PVXGYlsCc3UhiGp8mCl3ZaLEgfESR4SFtvRlmtGdYsi9BC1ux2hyM1qbW9EaXI/cxeWwXVyNUONC6E4Oub9PqcUG0q024bTlx/zw1VW88spalJRUUJJTJrzlNIf/AI1LX8rkn5AVcjZIVvLHmb9qWoNYSuMCtDyF/Z9B229BMCDCr7KJTRparJN/lbWrViEruxpFZQWUlRVQUpZ/Pkoq/+lVUVkBJRUl1r2+HuX1SsgpyLJWdi0ysmuRlV2DvMJaZOVkkZOXQV5BBlk5WdasWYuMzFrWrpVBRlYGJRUF1q9X4l9UZCnPSQXgi//+PeIzAgaKrbmfbcblRH2Ohmqzx0eNRs9tHPTdwcVwTW5EanIlXJ3L4WrcjNakK1mH/iwjhIVWTFe6MlfrwXy9B/P1nsw3eLFY5yntZ9ngj7g5hIW2aBYPJrB8KIUnHxXx9FwVT85X8um5cp6eKmLpQAKSPZHMVPkwU+7CVKk948W2CAts6MswpjtRj854De7G63AvUZ/bkTu4ELyNjwK3cTJwJwe8tiCweodEg9/gvuMn/Eb5VV5ZtYo1a+T47vof8oPXvs/b724h/vgVWp9Js2h5Is2mQfw1+X0D35j7t1j2b1nuz5dfIWej5ItvRdM87FmGtk/gwGfQ9hQqBkWEtx5Dz9WTf3vj58isXsWa/7MKefk1KKnIoagsj4KSAorK8iivV2Ld99aj8poK616Tyqm0TlE6ir62HpXX1iGvJI+svHSfU1Z+LfIKMsjJS6WUU5BHUUkeOQU56cgpsxZ5RXkUleWlo7GiHNa66nzy5DEA//3JEjMH4xkosuZutiVXU204Gm5Is68GDR7SLhzHA9U4FaTK2VBNzoZpcSlCk/YEPXpzzJgQODJT6YakwYuFJh/mG71YrJWOoqIaL+b3hDHfFsdCWyyL++JZPpzOo2N5PDkj4MnZcpYOpTO/Nw5xUzizNd5MCpwZLbJhpMCawRwLepJ20xmrSWe8Bp3xmrTHqHMpaAvHvN6n1X0jez02U2H/PnG7/x27d1/j57LfYfWqVbz6nVeQeUWOf3nth/zkRz/hB6+t50f/+iP07DyIajtB2aCY1qdw4HfQ+gyal6Bp/tvn/CJZIWfz/NezZxHansDB38Ghz6Bl4T8p6hgisLwWLTsH3njrlyjJvsLa76xCXuYV6SXG9YqovKaEkooCCkpyKKoooLRe+U8j5OvfW8fr31NB5TUlVF5TRHmdPMqvqbDu9XUoqSggpySHvLICCspyyCvJIa8oi6yCHPLKiigoK6KgJI+8oiwyMtKRU15RBmVledapKPPLH/8rV86d+dMf+XvJIDP7Y+grduR+gTM3shw4EW1MS4AWDb7qNPmosj9Qkw9D9TgSrMPxEG0uROnQnmxEf64VYwJHpitdmK12R1znxXytB+JKZ2Yq3RE1BDLXEoW4JYq5pnDmmiKY35fA8tEMlo9msdCWgnhPLLN1AcxVuzFWaMVwrhV9mabSIl5x2tyL0+RunDrt0apcCdnKCe8PaLDfQKnlbyi02ECs7htY/GYdv1Jejdya/5e5946aq6zX/jkmz8zseu+77zIzz/MkdClSpCSUEAi9SuiEhCKhhoBIUbCAgNTQi0jvKIIFhQOoeFAQFem9qQhSFClSk3zeP+5JOJ6gx/c96/29v73WvWbNzJPZk5lrf8t1Xd97hhj6RIvOJzrEYwVKlNRVw7glxtH0+tgixzvNMiutxGYz9uCAcy7hlF8+xaUvf8g1f4Mr34RLX4WLX/rn3/n/y7UIOC95MayLB+uyV+DqN+C6d+Dqt+D8J1/jqO/cwk6Hf4nVJq/LcNcg2ovR+cRiZNEYZJFSqAxRZAvrSqlzhCpI80FNqQRZkZIVGVkek4uYVMSkIiErEnIlBpE0J5M5ucxI85g4jYjTmCQL4EyymDSLQopPO3TiNlEakYkUqQQqTzly1v7Mn/fRVfje737Nc1ccyoNzdufXp+3Of5ywK989YmsuO2AKF++/IZfvP4Ur9p/CFQdM4aoDp3D9rCn84JAp3PXFzXjk69vy1Kk78swZO/Pc2buFHe7OnsZzZ03nmbP35Jnz9+XZC/bjqXNn8vQ5+/LcRYfy4pVH8NJln+MPF87iubP34qlTd+TpE7flseO34sFjtuRXX9yAXxy2PncfNpmfHzaZuz6/Dj+dPYHv7TeBC6etyvFbLMNhU5ZgxqqG6esuxf67bM0qn1wGowSik5ONTSiigiy1FKKk6Y5S9cbT7Y3Q9PtUjcOICJ2mjA6PMmnzLdjr+FM5/o5fctHv3+Xat0KwufwvcMmfPvreL/n/wVoEnJf9Ca78M1z3FnzrHbjyVTj9V48x6/zL2WjadJZa/pNokRAPLUbaWQyRtyiKFFHE5EWMkBlCZuQipNi8SJEqp5A5uchIs4Q0C0BM85hOp0Wr3WZoqE2r1SZOO8R5TCwScpmSFSmpCOk7TjsBnHlKmqckWUSaxyRZhzjtDBqlmCxPkDJFiZR1Vl6ZZ578T1oY8OYjd/DkpYfwwFl7c98Ze3H3idO46YituXLWRlyx/4ZcfsCGXHHgBlxx0CZcedDmXDd7E75/6Gb8/KgtuP9rW/HoSdvy5JxA1D99+s48OWcaT8zZjcdO24XH5+zKE6dP58kzdueZc2by7LkzeeasPXj69N147Ovb8eBXNuX+L2/KA18JP1Zwz+fX5hefn8Rdh63Hfxw2mZ98bhI37786l+++OsdtsTR7re6YuoJgr41X4qbrr+K223/IBuusRpbl5LEgGYoRkSCPFUo2eNfgbIM2Nc57XGVxvsRqixSCojUW1RliydGadTfegOlHHs0xN97BRU+8wrVvwHV/g6tfh8tfgUtfgktf/H+3FgHnt9+Gi5/7C1+75RfMOOZ41tx0U7r9mmRosZCuozFImSJ1iG7SFAiZk4uULA+AzIpQV+YyRcgcoQR5kZFmMXESasQkS0jSmChq0+p0+MSYNmM+0WJoaCxjx7YYarVI8ziAMA/pO8sTkjwhzrKFjy0EukiJ0vCaaZ4giwylchqt+OY53/g7cDJ/Hn++9waevGgWj563Lw+fvTe/PGU6tx61DdcetClXHrQJV8/ehGtmb8g1szfmqoM25uoDN+KmQzbm9iM35xdHb8p9x2zJoydtz2Mn78DDJ+3EQ8dN5f6vbcVvjtmae7+yFb85ZisePH47Hvr6tjx8/Dbc/9Wt+PXRm3DPERtw9+HrcfcRk7jrc2vxs9kT+I/PTeI/Pr8ePzl0Et8/YAKXTluZL2+8JNuvkLP+aIdd11qS279zOQD33vMzVll2HHGckyWSZCglayVk7QgRK7T0eFfiqxpZKLTMKK3BaUtZlVTe4pWiV+Z0bYtGt1m8XzJx4gS222MfDv/G5Zxz37Nc/eo8vv03uP5NuPpVuOIluOLF/2/XIuDcZv/ZLLPSp5BZROffFiMauxh5OhQ4SJkhVYqSKUIG8BWmQCjxEUCzAI5cJIgiIS8y8iIjyZIB/RPRSWLiwf04jWi124wZ22bMmCE+8YmwxowJnXlSZGRFQSaSUHOKjDjLiPM0ADxLyURGVuSkRUYqclKRIaTAWI0xmu222oy//vX1v8fne2/z6p2X8Mylh/D0hfvyxHl7cd+p07n9yzvwvSM+w3WHbMHVB07hqllTuPKg9bnygPW54oD1uXb2xtx48Ebc+rkNuOsLG3HPV7fini9vxt1Hb85dR23GHYdvzC2HbsKtn9+U2w/fnB8fsQk/Pmx9bjtkA26ZPZlbDlqXf5+9NrcdNJFbD5zIrQeuxa0Hrc2tB6/DTQesxTd3XpHPrdtls2UEmy+nOXjTFbj8K5/lz38MYvPNN17LUn1HlhXIQpN2BMlQSjI2pjPUIeoUKOEorcXbHK0KSm9x3qALiVUaKQ2qkNRO0msEtclxWYKK2nSLDissO56Ndtie/U85k5N/+iuuePEDbngHbvgbXPc6XPUyXPnSf1p/+r+zFgFn+xOL0Wn/G0nSClJh2gndtczJ8wylBFKlCBGTyWzQgcdkg+YkExlCSfIiJ18QSUWoE0NnHdOJY6IkphNHRFEg2YdaHcaOHWLMmNYAnEN04oREZGQiJhMpiRCkIiMrBMkgrWdFtrDBykROJgqyIkR15w2u9Cwzrset37+B/3rMffNlXr31dP5w2YH84ZL9ePr8mTx05h78/ISdueULW3PjoVtw/eyNuWbW+lw9a30uPXAjLjpgYy7ZfyOu2H8y1x+4Ht+ZvRE3Hrw+N87egOsO2IDL912PS2ZO5uKZ63HZPutzxb7rc/nMSVy693pcvvd6XD5zXa7aZ22u3Wci1+y3DtfsszZX7j2RC3ZbleO2WJLPrubYZJmCbVZq+PLU1bnwwM24+7rz+PD9DwC47vLzWbzRFHmBEJo0EiQtQTQ2Jh6KiFqSPLZY66h6lrK2eKcx1mC8R+SKqC1IE4MQHmMMTiucLPDeUDuLSyNUu0WZdVhi2LL2lPWY8cUvcdwP7uCSZ/7MDW/DTe/Ct96Aa16Bq//0f2ctAs6iyEPEE4OIlCekIhkQ5hnSSKQtkFb8p8YmJS8GzY4sKIxGyCA/ZiKsENWyQe0Yk2QpcRLSfCeJaLU7YXU6DI0dy9gxY+kkMZnKyYqMtBDkUoRULvLBSgM3KsPfZCIhy8P9wkqMVRirqGzBofvuzYcfzl0UoK+/wKs//DovXrYvf7x0f56/cG8eOXtPfvn1XfjZMdtx29Hb8MPDN+OmQzbkutlTuOqgDbly1kZctv8GXLTf+ly87/pcuM/6fGPm+py/1zqcNX0iZ06fyJkzJnDWjLU5a/d1OXP6Opw5YxJnzViHM3ebyFnT1uTM6RM4fbcJnLzDahyzzcp8bsNl2X1in53X6DN90lIcscWKXLDnelz/hR147v4gJrzz3nzOPP4o+janyCVFYRGZIu4IklZOmlryvKLIPFIaysZQ9z12AM6y6zHekeaaJNakiUUZj7MarRVaW0xhqZWmUgovDaUS6GQI3V6MnhWssMoEpu43my9edRMXPvoC334DbnoPbngTrnsVrnkZrvnT4PZ/uBYBpygCQZ6LdGFKzmUAYqFzlBVoJymMQKhQT2YiIy9yCllQaInQEiEXPF+Qy6D2JHlCJ0loJ3GgiLKEThLT7kQMtToMDUW02i3Gjh1iqNUmymJyJRC6IC3y0AgNgJpKRSoEWZYE91IhBitbCFipcpzXuNLy6RU+ya/uuWcRcAJ8+MpTvPaDr/Hy1bP509Wzef6SWTx23j78ds507j5+e37+tR342Ve25fajt+CHh03hB4duwA2HbMhVB2/CZbM25BszJ3P+nmtz9t5TOH2P9Thz2hqcOX0CZ0+fyDkz1uKs3dfijN3XYc6MdTl1+tqctOtaHLf96nz5M6vy1amf5ivbrcYRW63MIZt/ikM2XY4vbvUpTtt1Apfusz63n/F53no9cLUvvfRnZu+5A6VMcUajlSXPFEmnII00QlRI1aBUiIi+KjAmgE6XDls6usMN2jmEKMjiAuVLbFmjTUUhPXmm8FJgjUEUNaKocFWD1Q6RSPKOIBnTxqQpyy2/DNvsOZPDL7yK8377PDf8Fb7/Ptz4Flz/Glz78v9sLQLOvMgRskBqiXYSqSWF0UgjKVSGVDnK5GRFaHYKmZOJlEIJpFZoX6K8RxpFYWTQyXURGpkkoh3FdKLAWaZZRCfqMNRpM9SKaLc7DA21GDs0xNixLTpxtJAXzWRBKnIyJcmUIi0UWSFCRFeCXEsyNUj7C1gCLfCVoW4qGis4/ouzgfn/FZsBoH9+jr/ccgKvXHdwAOjF+/DEubtz/5xp/ObUXfjNSTvwqxM+wy++ugV3fnEzbj98I350+GZ898gtuPbgTbl03/W4YJ8NOGfPdTlntzU5d/eJnL/HBM7fcy3O22sdztpzEqdPX4cTdl2br+00kRN3XpOTd12TOTMmcOpuE/jK1FU4cutVOHrrlTlp+1U4f8YELtprEr/9/tUL3+Njj/yW7TedgC0ybFEglUPkhjSWJIkhzzyycJsD7D4AACAASURBVOSZRaQKVQiMU9imxNYhavrah/QuNEJYpG8odE2hPIWuSFJLkUm08ghRkyUeYxuM6aJtg1UaLS1aFOgiQ+cZThiWXGI5Nt55Nw46+1LO/fXj3Pg63PwefPct+ParcN2f4PqX//fWIuCUWqKsRXuHLS3KaKTRFEqGSChz8iIbdOFZqPmKDGUKpNWYskKX5YBEHzy/gEbKP0rlSTIwDSdt2lGHdhSAO9TqMHaoHcAZJeQ6pGihJbmSZKogKyRCykBbLXgvA4VpAS9ayAxlFK501N0KbwQbrvZJfv/kI/yjIwD0RF6+an/+8M3P8twFu/PEeXvw8Om78tCpO/HAydtx34nbce/x23HPsVvxsy9twY+P3oLbjtqGm4/YihsP2ZhrDlyfKw6YzJX7T+KK/Sdx+QGTuXjfyVzw2XU5Y7c1OX6HT3PyLmtw3l5rc8GeEzln9zU5bZc1OX67VTl26qqcvNNqnDdjTb6511pc+6WZvPy74B2bD9x15+1stM5KVF5Raok1FiktaaKII0mea6S0ZKmi0ynIEkeWO4T2FMqhfYXvNri6RjlPYUpUWVO4Gm1LRFGRJo4s0xRKo2xJLjyFbJBmGFt28d5itUFKi1YVTnUpzTAqdogoQ4mcxZdamk132oVDz72EC+9/hu+9CT98D276K3z7Ffj2y4Pb/2YtCk5jsaXH1R5TBpBKq5FaIW2QFQtVUBiFdCrQRDJH6SIAWFtyrYPLSGakRU4mswGQU9I8IY5Dl76Aw+zEHVrtdgDlUJuxQ6H+jLIM6S2qtBRaIWSB0AqhFdLIj6KmzMmloNAFQhWhpNAKW5WUTUNTO8pSMVpqLjnz5H8IToB5b/6J12+bwx8v3puXLt2X312wF0+evRuPzdmFh07agYdO2YGH5+zC/Sdvz69PmMovj92Ku4/Zil98bSp3HTuVHx+9Jbd9YRNuOXwjvnf4Ztx46CZcP2syl81cm7Onr84Z01bjm5+dyCUz1+Gbe03gvN1X58xdVmPOTqtx2q5rcs5uq3PhHmtyyQGb8ds7frgwzr87dx7fv+4yNpy0GnXtsEpjjaNQJUmiaLcy4qQgF4YsVaSpJs8saVGSZpYsNRS2xDYNrqlw3RBNXbci145cWPJYIwqPVI409wjpyaWn0A1Z0aUwfYwqKXKHyD0i1UjRoFUXVYSSwrgKZwpU1sFlOcss9Um23n1vjvnW9/nWH9/m1g/g+2/CDa/CDa/887UIOG3pMc7i60Dg2tJhvcV6i7aDKGoDAIXW5FoMIqlAKIk0DmEMuSoC+LKg2IhiQdce6J+0EKGOTGPaUYehoTZjx4b0PtTp0Gp1iNIM4UoK58m1QaggawpVkCs5uF8gdKh1pRIUSi4EqXQO5TTeK8rK4E3B1I3W4ZWXXuCfHfPfeYM3fnE1L1y0N8+fO43nzt6NJ8+cxuNzduKx03fi8TN35pE5u/DwaTvz4Inb8uCJ2/PgqTvywJxp/PaUHfnN17fhnmO24c4vT+X2L2zNj47cjOtnrccle63FxTMncdV+63HVvuvyzT0CGM/adTXOmz6RC3efyEV7rs3Fe67FzaccwRuvv70war7wx1f4xmknsMGkNel2PVYpjHFo7RG5pdXJGBpKSBJNIRxKeYSw5MKGBigzCGUpdImpS8p+Td2v8d0SoR1p4UmFIskVmXJkhaMQFulqUlkRZyXCdCnrBuMsQlqE1CjRkGU9kqymkDWFbChUibE1dVVjrcfkOf3Gs+Z6GzD79G9w9dN/4tYP4Oa34Tuvwndenf+xaxFwuspjvcW4Band4yuH8QbtNNo7dFkirAnglBlC5YP6UiKNQeiCrAiuoiTtkOQRSRYFI0eakuQ5aSEWcp2dpENrqMXYsSFyttqdgVoUkxtL4SzCWDIZfJ65FGSqGJiSDblU5FIExkCK0JTJjEIXKKvw3uBLjy8ti3c9N1z2zX8KzgXHGw/cwbPf3Jenz9iJ587ZjafP2JEn5uzA46dtz2NzduTROTvy8Mlb89CJW/LIKdvzyJnTefzsGTx+xq48cPJO/Or4Hfn5Mdvxk6O35ObDNuKGA9fluv3X4foDp3D53hO5YLfVOGvXNTh/94lcMXMS1+09kWtnTuBbn/sMT//6lwvfx7vz4Df3/oYTjv48G05ek5HhktIavLMY6xHCEceSKJIkiaUwJYWtEK4hSQ1RJ6PdCXVpURi0d7jK4Zsa12vQVUNhKjJTkklNnCkSoQYlQUOeO5LMkqY60HOVJZcG7RtkXpOmJVFWk2QNQjRkRU2S1RjXw9XDGNvH+xqjNCLOWG7lNdj3+NO5/LE/cPsH8KO34buvwk2vhNsFaxFwSmMwVY2tu5i6iy5LtFcoJ5HWYMoSUzqkKUL9J4P3MihFgsJIhBKkWUySdhZq4lHaIc4ioiQOBHouBjJkTCKiAdcZgDl2bABqlMRkSgxqTkWuFWLglBfGhKUchbEDFSonF0Vo6pRAWYWyGussvrRUtaOyin122Jp33vrrvwTQt5+5l6fP/yyPn7AZT8+ZypNn7MRTZ+zE46dtx2MnbcOjJ03l4a9vySOn7MBjp+/Ck+dM56lz9+DxQRnw6+M+w91f3Yo7j96CWz6/Ed+ZNYlr95vEJXuswfm7TeCcXT/NZXuvxbf2W4cb953Id2dN5qGbr2DewA8wH3jtjQ+444c/5NjD92fzKRMZHVdTeYeRBq0sQhjSRJFnhqLwKOORtovp9lC+JIkyWmMzOrEmlwYhNcJotDOhgTWOQhsKY0gzRZYWJKkgSQvanYIkDaVCnucopZC2QWhHlpekaYMoalLhiVNPmlUkWUWcNmRZjXJ9MtEnzWtsNYKUNSKRZEOC8UuuzMyvnsxVT77Ej+fCrW/D916D770a1iLgVN7jmx6+6WN8hfGhy9POIa1DOYstDcYNalBrQkev8qCpy1Bb5jIPwMsXyIuhOw/SZRw670KQipS0SInTQCe1OlHgOtsdOmlKKkUg2WWw1QmtEEpSaI3QhlxqCmNDtByk+0yGdK+cRnkXIkVpaboVZWlYfnyX239w878EToB3X3iQp87fmwePmcJTp0/l2TN34KnTd+Dxk6fy2ElTeeyU7XnslB14/LSdefKc3Xj6nN158vRdePy0HXnstO25//ituOfLW/DTozbnpkPW58qZE7hwxhp8Y8ZqXDxtRW7Ye3V+NHsStx2xGU/88ErmfvjBwnN/CPz+xTf49uWXc+wXPseMXbZiyfE1ZWkwUiO1p5CWLJXIwqFNiTQlha4xrkYKQxoXRJ2UODWkwiEKTa4thdEoV6KcRxmDkIo0VySZIkoUnaig3UrotDOiRJHlCql1KA98Q5JZ4tiSij5x3qMTlbTjmjgbJpcjpFlDJkraHUOno4gjRxJZRF6Sxp7Wv+XEY1OWXDaA9NqnXuSn8wJIv/9x4LR1H1/XuNKirME6jSsNxpfosgrLG3QZVmiaBtSR/qg5EUos1L6FjMllsnAILc0D1ZMWgljkJEVOLBLanQ5DrdAQDbU6xElCpvLAr5qcwiiENgilKIxBORNS+6CTF1KQ68FzpkA7i/UO633QlRtP1VR4XXDIzH2YO3dRUv4fHR++/gLPXvNF7j92U548eSrPnrkzz5yxE0+fsSOPnjSVh477DI+dvAtPnjWDp86awROnT+OJOTvx+Jwd+e0J2/DLL23Gj4/YhGv2X4eLd/80l0xfhWv2WIUbZ67OrbMn8bOv7sjzP7mJ+XP/nup6bz489uizXHb2HL55wbmceMyhrLBUTVUHZUdLQ1Fo8kyjVYnWJXnhSVKDyDRpqkmSgjQrENqjnCMTkkRoCmsGn6PFVB7pPNJacuVIckucW6LM0IkVnVgRJ5q8sOTakQhHJj2d2JGJhlwNE+ddItEjyXpIM0yhauIkADPqFHRamijyxGkAcqftyJKS9ticsYuNYXSJFTngxLO58fev8bN5HwNOVzXYssR4h61rfF0FSslZdOlR3qO9wZYuXHE2TElKo0NUkwViUANmeZiKzIuYfCBzJmlEmiVkYtBhO48wjkzmdNJoYVpvtcOob64FhSkoBlSVsiGlF75EOYOy4dxZkQfpVIfaV+siNHKlo6waqrrClZay8nhnWG2Fpbnv3l/8y+AEmP/BO7xwy7k8cNxWPHHyNjx/5g48c/p2PHr8ljx47DY8dMIOPH7qLjx1+s48cepOPHryDjx08g7c+9XN+cnhU7hx1vpcvNfaXLzbqtzw2dW57eB1+PHBk7nzSzvwu5/f+rHnfP2dudzzH3dxydnncOsd93LdZWez6rJd+sOWqnRYqdCFoigsSnqUrMhyRyosWeFJM0+WGdLMkAtDnhckaUGcqcAZF4pCKWSpKaxGeUthHZl05K4ikQ1RXtJOPO3YEieGXDraiSZRDWnRI0lr4rxHlJQkoiTJK/KiS6Ea0ryk07F02prWkCaOS+LE0257Op2SdkvTbjvijmFosRZjFluMZZdfiS+cd9nHgLP02KpG+xpXdfFVha88tizxdYV2GmkVxjuUryhcSS5lWEpTGDNIt0UwGw8cSgtcRZnMyVVBqjTC2nD1Wo3QgiQLKT3UnEPEaYxQOcoatA9XvXYaUxps5VA2lBPSBKGg0CrwtEaGfzNYxle4ssRVZYicVY1Tkq8d+fmPgDf/48n5RR6fP5c/33sDj566HY+euDlPnTqVx07YigeO3Yr7j92aB46fyoNfC5s13HfMltxz9GbccdgUbpq1HlftPZEr9liTG/Zek58cMomfHDKJO78yjRfuvfNjz/0B8Ps/vs5tN93CdVfdxn2Pvcv3rruKNVcYZvy4inGjDU1lKY3GKIuUjiJ3gTaSHlv18L0+yjYkqQsRNE3JRU4iJHEeMlGhF9TwlsKWCOvJZAgAuamIMk8ntkSxJU5LosQRiZqkqMmKLp2kphOXdOKSKHXEsSNOG+K0Ists+Puood3pEiXVIM1b4sjS7lg6kSNLNHmnoNPKGFpsMTpD2aLg1N7j6h6+7mHLLrbuUTYNZV3j6grrDcpKlCsprEU6j9AlmfbkypEri7AeacwgvQfXUibFoBYtyJQms57CVeRaksqUOE+J0phWu8OYoQ5jx4ZuvTAC5STKGaTTGK8xpUb7UPMGTlMOLgqNtA7tLMqF9yCNQtoQ4a0vqbp9muEe1jmmrLkyLzwTfmRx3rx5i4Djnx1vP303T17wWR45YSseP3k7Hjx2c3511Ib8/LDJ3Hnw2twxex1unbU2Nx+wFjfuvzbX77cu13x2AjfuO5HbDlmPO2atyT2nHcArTzz6j8/x/nweuf9JvnvV9fz7bQ/y1Ivw4+9+i/U+Ncz48V0WX3KUuvRYaVEDol0qj1QlypQY32BNoJVyWZHlkiRNiaKYOJckwpIJR64tyntUXSKrHrrsoZ2jsA5hHLn2xKmj3ZZkuSERg6YnscRpTScyISLmDYkoidOSuOiTiD6JKOmkJa0hS6vlAog73RA5I007krRbOVGnIIkFSaJJY4Uo3KLgNGWFrxuqbk3ZdPFNH9f0MGWJrmpMVaJLj64qpHNob1G+RPga6cpBka2DbFlkCC0WKjxpUZDKAqENcgDgwihyJYjzlHYSB/vcmBZjxraI0gihUoTKKKxG+5DGtZNop5DOUWhJXgTWQFoT1CnrKYxFGYMeRHnjLK70lN0ezUifXr/LaGW48oKz/7dA+Z+PD159jj9+/zQeOWkbHvzqhtxzxGR+OntNbtv/0/xg5up8d+YEbj5gIj86aG1+cOC6/OCAtbll9jrceshkfvuNL/HWSy/+w9eeC7z82nvcc+cvue2Wn/Cbh1/lj3+Fn//795i80iiLL94wfsk+3TJ07dbVqEHNKVVJLhx5qpBCYr1D6ZJCSPJMkMQ5uZAUepC+tUOVJbrrUHWJ7XbRVeCXZV0iS0dWWKJIECcygDLSRJGmk1TEaUWSd0mLhkxa0gGVlIqGVHWJ8opWy9JuORLRJdfjSdKGdkvTamUMtXI6kacdl8SJJY0NSeI/Dpwe35RBgy09tupS1jXaWXTV4OourumhyxLlbEipzlL4CuUrlA2Tk/lAcxc6Rwxop1TqoIdrOUjRBmFCdx3nGe0oTFOOHTvE2KE2cZYEW16RIa3BViW2KgeqlaUwZkC4L3BLqUCPuIGqZWSgk5zBuMDZGl9S94YZGRmmNopdttyCN1//12iljzvmf/g+r919LQ+eshM/nbUmd+y/Kj+etTp3HDiBOw5am7sOW5+7Dt+A2w+ZzK0HTeL2wzfm0etP5/233v6nr/vOXHjmuT9z5w9/yj2/eo5n/gR/+QDuufM2Jq88jqXG14wbX1M5i5YGWwZQKukpZEmSO+JUkaYypPrck2WafEAVpblCKEOmLYmw5MqSG0duHEVVUfgAzsKVZMaQ5JZOJGlHhnZHEqeKKDa02yVRWpPJGmF6CN2l0F2yrCRNazI1TJZ3idI+aT5MmjfIcoRc92m1Ha2WpjVUEEeKKGlodzxxbIjSZlFwhvrS4yuPKz2uqnGlx9clrunhqi6u7mKrEmnMQi6xMGYQCQfqkMwHVruBHq8LskKRFQWFKzFljanqheR6IgRRmjDUbjN2TIuhVps4y8ilXCiZSqtQpUeWFdJXKOdQtkAbMfAAGIxVWK8xA2VLOz14zGKcQ7uSsu7SGxml2y1ZZthz87eu/z8G54Lj3Zef5+kbTuD22RO5db/V+enBa/Gzz6/L3Ueuz91HTObWAyZw2xe25tnbr2Hue+/+09eaB/zlzQ958DdPcPfPfsvjz/6NP74Ob82D+35+J1NWXZolF+8yfokeddejpUYLiZYmpPDMEkWaOJZkuSQvLGka6CYhCkRekApFlgfCPYoL4kSSZIakcGTaExUVufYIU5EWliRXRLGk08pptyI6cU4UaaKopNMJHbttRlH1KIUfpTCjCNknFV2SvEcn6ZMV4xBmBKH6CDVCFDe0hnLabUHUUSRJSTtyRIknirofA866oqy7lE2fummomi5l06PuD1P2hlGuwvoSUzXk1oW60xgKPVBptCaTgjiJSbNk4HIKZpFMFuTGU9iSwnqEsYFYN5pcK5Iiox1HjBkzxNihIeI0DRq+tUGOtBZhAumuBu4n7QLnqqzEeIu2Dm2Df9F5h6ssvvL4sgyPVSVVr0fd7dPtd6mc4uDPTufdd975HwOUD9/npbtu4umbzuH3P7qYP/38Rv5y36289qsf8PufXM/LD9/9j0xRf3e88wH87nd/5oF7H+KBR17h+Zfn8+o78B7w6K9/wWarL8viozXjF2+oux5nJLqQg5rTkonQmKRxjpIapT1CWvI8BJFUeNLMkCaSONfEqabTyYmSglQ6MlWSmxA5hW8CYJUlKxxRJAMt1CnotCVp5klFj9yOx3THoXyfTA8j/Dh0Mx7VHUb4UbJimKwYplB9ctkny/u02xXtjqXVUbQ7iii2dOKSNPUkHxs5u33Kbpeq6VN1x+GqhrLXo+73KXtdXFUF/19ZoqxBmACuBXp6WuQLjcRpnpKIlEyKYA4uJMIGcBXOB2lSB/NIOpimbHUixowJ3XqUpqELNwsEgKBkCKUXCgLKaqw3GC9xpcY6hzIabQ1lU1F1K1zlMa4cCAiOqldTNQ1VU+OdZbXlluQ3P7/rf4TLV/7wPBeddBIXnHQS133jXG667HJuvvIifnH7rTz18IO8/vJLzJ373zdd84HX35rPU0/9hQcefpEnf/8ef3o7RM25wPOP/Ypt112RcaNdRhfv0u17qsbglEZJS6FK8qJEqBJZBEOy1D6k9dSilBuYORy5dKR5oIbiVBJnkiTXgXWxJvQVviKTnlh4Ml2RCkeSlWSZpdPOQqkge2Sih7QNuhxGluPI7QipHIeww0jXR7thMtEliUvSfBxR1DBmSNOOS1pxQ6tjaUclQ21HJyqJ03pRcFa9HnWvS9U0lN0RXN2l6nbx3Rrfayi7zaBrd1gXeEdpdWhsZEFWZMR5cCMlhSDOk4Uz5pkqBo6ioO9KFzrsQmsSETyfnajD2DEtxrY6RGmONKG+lM4ExccqpB2A1Uq0KTClRzuN9Qo7oJxsWQ7KEh/ea1Wjvce4ULI03YqmW1FXHqcFZxx/7P8xMN99Zy7f+vZ/MGPvY1hzvZ349HrT+fSkaayx1jastfa2bLjRtmy/7QzOOPNSHnzoWd598x/XuB8CL78+lyeefYtHn3qbP7wylzc+DFET4OXnH2SnDVdlySVGWGLpUfojFVXXoZSlKDxSeURhyDKJVJKicBSFJs0sQpT4ug4XudLBFJJpUqFJhKaTKKJYkIqCwhhsU2GqEERSGVJ+nDqijiSKMqK4IIpLkqwml12E6FOoUVR3CVxvCYQeJhVdctWQy4as6JMUwyRFn3ZUMWaopJN0yfUwSWxpdzStuCFKa+Ji+GPA2e1SdRuaXpe61w/3my6+18N3eyHtNxVV08WUPjRF1iCUDCMZUpCInDgPjvSwAgGfy4zCSHQZvIW6rANv6iy5KUmVJE4GDqWhNkmeDXTzganEKpQL/J2peujSB27TaJQ1GG8DnzlQskxZYcswpuC8xXiPLSusr6m6DXW3pmk8RuXsuvWGvP3G3w/B/SvHK88/zze++X2+dta/s+fhl7DGtkez8tQTWGnqcay89VdYZYsjWWGTz/GpzQ5jyq4nMG3/0zji88dx2/d+wIfvLlp7fjgfXn1jHk//4X2e++P7vPLWfP42P4AW4MVn7mfXjVZmqcWHWWKpcXRHSrw3SOlQxpMLTWFKMunRxmKdQytNIQ3KV/h+g+mV5NqQSUdaGOLckClHWljakSDJC4S2yMqHTl0pcqkCQAeKUWsoptM2dDoVaV6SqwaR1aT5CEU9DtMbRbpQXxZ2mMwMk6sREjFCnHVpRT2GklEiMUxW1OTC0ulYkqKhldV05JKLgtPXvVCX1RV1bxhbNZRNj6o/Stkboe71aPpd6m6gl6QN5HeuQuTMpQgTkmkSunWZBW09i0NzZAoKp9Heo8s6RETvUN6Tm4IoS2l1YsYOdUiybEAOK4QMXb3QKnTeVT2giEyoM51D+xLja4zzSGORvgznsRZfhZLEVRW+qqi6w9S9Ebr9mrJ2rLHCkjz867v/t4D50hMPsN/Mo5g49Wgm7346E3Y8nlV3+DrLb/d1Vtj+VFbe4WTW2OUUPrXNUaywzdGs+JljWGHTw1lx0l6svfZmzDnmS7z2x/A7eh/5Nufz6hvz+P0r83jxr/N5cy68DyxQNf/62u/YZ+o6LD5as9RSSzA8rofzjkJo8tySCo90NUJatFJIqSmURTuH6Vbopgl0YBXq/sIaUlkSF55U6OBgagviXIf63tco7ymMIdOO3FQkoiKKNVFbE7UEaVqR5l3ipCHK+mR2GOH6ZHaURPXJTahBCz+e3I7SEX1acZ+hZJREj6NTDBNlNe3IM5SUDEWWSI4sCs6ybrDeoa3DVX1M2aNshil74/H98VT9Eap+TdlrcE09UIM+AmcmVRjTXTh5mZENJiVzmaG8QZYVZqDY2NKjfYl0jkxJ4jwdTGK2idM0EPbKkBaStAiafSgNylBSGIWyDlv10FUP6arAtVqHdKFmsmVN2fSx3uKqchD5G5p+n7rrqbslw7XjyvPP+peB+ccn72O/fY5kla2+xOq7nsmndzmblXY9h5V2PINPTj2RVXY+he2PvJaZJ3yXLQ66kOW3/jJLbTiLZSfvwYrrbMvochNYZuklOebQ/XhtwHd+MA/e+gBe/utcXnxtLq+8A+8MouYC8L737lscvtdUllq8YenllmZk8VGqxiO1DfWjMIjCDqRKTV44lK1QpcdUHtttsHWJriy6aZCuJC8scaaJEkG7IxhqC2Jhya1HljXaV0jvKco6UIbWk0tHFCvaLUOS9UiKPp20RyvtEYmGRHYR1ThyP0ym+gg/QlI0JLKhKMeT6sWJ1CixGSUqRminPVqR5xORZ2zkaHU+puZ0lQ9Xma+wdTdE0qaP741SDo/gez1st4vvdvHdBqE1WRFCfiYlmVSkeRbscCIPriIpBmk9R1uLrmp0VeFrj/U6cJY2dPFpIRhqdxgztk0qQnefSk1aFGF+vRDkKsilQhWhTLA21JhNF+VrpNED2qhCO48tG8q6iy0ryqY3aPga6sZT145qkNr322kb3n/7zf8WmH996Q989ajTWGu7Y5g4/VRW3eVsPrXzuSy70zdYZsfzWW7nc1h119OZeujl7PPV77DFrG+wwtZHsNQG+zJ+9S1ZctUNGFnu0yy90kSO/sqZvPDSXwLw5sHrH8DLb8znxT/P4y/vwbv8PTjffedNvvDZbVlmXMWSn1yS4SVGqYd7aOvJC4uyYaKykI5caIQMHghpB2m6qlBlFSxywqFsQyY8URpqzjjVxLkKjZELYoYsS2RdI+s+wpchikpPlBjaQ5Y4bUiKLu20R6y6xHlFqrqY4fGIcpRUD5OqYeK8oZPUxKJHZkeI9QidvGZsp2FsZ5ShuGEoKhmKatrxx0TO4Ejy+Kam7PaCtl73KHvD1MN9ql5D1etT9fu4ukQaRa4smQzRLVdBCUpEvlBzz6QMGx2oIHuaukZVDaaqMS7s/65ciXAVmRJ00oShVoe0KAI1VYR6Nh1snrBADhVSfKStax14T1eGc/gS7atwkQ38qbbsYnyNr2uabo+m1w+1dePRRrLG8kvxxG9//U9gOZcXn7iPi8+7iIOPuZAtZ57I6jsew8o7nsAKO5zKUlPPZMntzmG5nc5lxV3OYc1pZzNx2tmssN2JrLj1EYyftCv+k+tQjV+VpT81gdlHnMjTL7zB3AEAP5wPb344n5ffnM+Lr8/nr+8HV9IH8z8C57wP/8Zxs7Zj2SW6LLXM4oxfahy98T3qfmBQZFUHo7EecMHGUiiDLmvcSB/dNAhXonxJLh2ZrkllQ5xa4syQFYbceqLMDHhOS+E90lfkpiIzjlxpcuWJ05JO6RE/0AAAIABJREFU5IkTS5JWxFmfVPfJVJdU98ndMKkZoZ13KXwX4UZpxV06aUWc1XTimk7Wo5WOMhSNH6T6Ydpp7+PB6epuSH9lha+7GF9iy2rQtTdU3Yqy26XsDePrEuNMoIaMRSgdXPAiJ8mDspMpRSrDpKQ0Gu0ryl4P1/Sw3RHK/jCmajBVF+kNQuVEScxQOyYRA0PzYDePEI2zsNGCLMLYsBTBRmfCB6msHdBMJdoGjT1wokHB0jZY6KqmS9PtU3eH6Q4PU3drRrsl37r00n8Izffe/jNzjpzJ1ttsz/Z7zmLClnuywqb7sdI2n2elHU9k5WnnsfL0i1lpxlWsuNulLL/z+Sy//Sksv+1xLL7xQTSrbka97Ooss+p6fGa76dz3yEe/2zyXQL5/OB/+/A689MZ8/vI+vDPvo+cgOKNOmr0jyy09jqU/uRSjS47SHW2oeqFEkrYkKyzSeFyvQlceoX0wjjcNsgxmHVMHnji3FanypNKHWSKlyY0nV55c2zDx4FxQirQiN4bCWoQJ1FKUVURJSZRWJEWfWI2SmWGSoiHOPLHs0ckaUlmT6y7tjiWKa+I4GJJj2SdSo7Sy8bTF4oMUX9NOex8TOasa40tcWVPWwQBgnME3NXWvT93vYrvDuGYYX/cwvlxoshBKDozBxaCBkeRGk+tg/lDe4Oqaqt+jHu5T9kfwvRFcdwTXNGgfNPk4TWlFaUjrWpIt2GUuCSblRORkMljpcikQUlJYt9CPKH2F9DXS2pDmrafQekBJVeFiq3rUdU3d7VEPD1N3ezgpOOKA/Zj34aJ85Lz58P4H87n37rvYarONWXz51fnU5G1ZbqM9WWGbI1lv7/PZ/6xfs++Zv2XK7JtYacblrDjtwhBRNz+KcVNm0qy0PkusvA6bbDuNs868iL+99/F+0vfmwWvvwGvvwt/mBWAujJxz3+fUw6azwjLjWXb5ZRhdYhz90R5Vt0K7CmVqMllSmApXO6QJXblwVfiMvEe4UIPqhRdtGT4n50IWs2E0JpUFqZShEXIVwlpy78gHhpBMWuLcEyWOTqTpZCWxGibWXaK8ppM6UtkQ5V1aHcdQVNKKPVHaBI3djpC7YTqiSydpiItxREWfTlaRFB9Tc5Z1FexwzuHqhrKyuLrB9Uaph8fR9Edx3RHK7ihl00X5kmKgFOU6jGgEWkmQFpJYZKQizPZo56m6QW2qez2qbjek22YYMzCSKKtI85SxrQ5pFrbgzlXY3SPOYuIsJc5S0jyMBOcyRyiDNB5tg4Rq6wblA59nfIn0ZahrtQ6bCFQNvupRVg11b5iy26fqNmgj2Gjd1Xnh2Wf+Dizz53/ULQP86p672XzzzVl6tfX51Aa7suLmB7Hl7PM49vIH+cJ5v2Kj/S5ild0u4NMzLmGFnc5ima2/zDIb70P1qfWoRpZn990P4pnfv8o/O96dO5/X/jaPv839KHLOH8TYU47cg2WWHGG5FZdliaXGMzx+lP74YXzTYOseuhlB1V1MU2Iqh6srdFWjygbfDenfNA1uuE85PBwMPXWNrEoKZcmEJpWSVCpiYUilI3ceYUsy48mMCVFWV8SppRMZ2m1LJw/pPMrrYOLIKjLVEBddEtmQmtAQRUlFlNdkbjy5H0+shhc2VB01jrjokpYfk9brXg9blkEC9AOusKox3T6+N0LdG8F3e9gmcJ7SV+TKDEZ2B/Plgx06wlY0KWkekYlsQOx2KbsjwfFUBarH1kFnlz74RXOVD36AYLBjiCpCQyTysDlDmgzqz8F2NEoNNn5QSOPQzg8opjAPpX2w9ylrcGWFawY2wKYbwFn3KJsu2hkWH6648aqPUvuH/wWYC47f/PoeNtloCuNWnMCKU6ax0hYHsvZORzNxx6/yqe1PYrVp57L6npez/LQLWWH741ligxnocSszMn55zjj94v9WxZxPMH+8+UHo4heAc/68DzjxsD1ZeskRll1hGZZYenFGlhhHb/FRfBM668LVqDL8v12vohodpho3Dj08Dtv0Kfs1tvG4boPv91DeIbSj8BW6KsmUIRKGvKzJ7aAhNZbMWITz5HZgkTQ1wlYkuSPKK6JihFiOkJk+meuRmT5J3hCLmkR3yVyXTA/TTipaaUlHjJDIEeJihET2ifJuAGw9DtEdvyg4q24PVzZo5wNwyhpXeVxT4po+VX+Uqj+MaxpsEwaohLaBStIFaSHIijxsICsXACjsaFzoMLHnmgDwsmmwdY3r9cKwf9PFlDb8WEEek0tFYe1AfQoSZ7rAuCyyj/ZikgVCC6RRaBeaNGUkxpWYcjDO6iu0c4HrrHv4pktVN5R1g6+6VN1hyqrCm4LDD9ibt99+C4A3Pwwg+a/AAfjNL+5k0qR1GVlpEuPX2p7RdWaw+AYHsvQ2x7HKrmezxp6XMfnA69nxqGvZbMZh9JdZhU+vsSE/+dn9/w00Pzrenzef9+Z9RMK/9977nHTkviy3zAifXH5pllhylP5on3q4O/hOgnVR2AblSmxT4kdHsKOj6KYejNn4oLK5ElM3QcxwJUXVoKpyIIpopLeI0hHlmkSHDKTKElk2CBscTKpqECaAtVM0RGKYwo2Qym7wfGaeTmKJU0s783SShiTr0k67tBNHavrEcpQobWinNbHoEhc1nfxjtfURfN3HlDW2rPF1d8BHGmxVUXaHqXpdfFPjuz10GSbxUhGcSNnCNB5uswUDblIgdBiocs0wZX+E8n9R9t7hlpblvb84e6+13t6f9ylvWWu32VMYOkhHkKr0mYGhioqoiUYlMWILtoCxoyAMA2osOSkmMdXEHI3GnMSckxNNDLEERVBB6SKClPn8/rjfGTROvM5vXde+mHatGfZ7r+e572+72x7lpujpAqafotuOQktvE6YSQZNUBWmZERe5DEXRLnux+JDSPB7A/3QIflCkpaZQBqUbSj1c4bZBaUupJftH21YsKcZiXId2La5x5EXK8Ucfzj//85cBOTkfffK/12v83Wc/w6HHHM9s36NZPGIri8e8gLXPuYJN576HZ1xyM5uv+BNee91ned4rr2Jl70O46Lkv484fPPz/XJwg0/quif3Rx5/k3W94KRuWDOs2LLOwPKWdNihrKV0jVl9tyU1L4VrKxqKnHXXfUzaG3FiSSpMqGYhKa+T6d5ai7chNQ9U05M6R1oqkKglyhZ9Kn5kqRaalTxV9hCauDHGu8VNNWDjCpMGPG6LUEiaGSVgxNy6Y92vmJzVj3zGa1Iy9Cj9uCBLHJGiZ9ywjr2YcakbhHlRJtlvAtFOUm6JMg7YdlRb8sNANhXaUtqGyDuUcWSVTXZRlRHlGmCeEeYIXiiU4jAP8KJDQrVym6tw46naK6Xp001O3C5huRt1Nqdqe0rbEhSjp0zIlLrOh8EP8OMaLE4I4JkrEmySQUr471CFTmqzSFLWj0kMKhRapnLJynSvtUEY+YHa6gOkWMM6RlyWL056Pfugju785T+yUgei/e/3Pz3yGgw4/itm+R7Fw6NksH/tCNpz5Fg66+AaOfsGNnPzCd3PIyeezsmE/btj+If7fbXXy2olc67vGtO1veQUbFxSrG5aYLXf0M4uykiegWif94zAUltZQtXKillp6yqRUw3BkKJ2V37OGwnWUzZSqm5GolrjSBGlFkDui0uAlJUFaEKYlcVERlyVhURGVjli1hJUjLCxBXOOFBj+0JGXDONRyasYNo6Bn5DfMjTWjcc3YrxlNaiZBw8RrmR9bvKQlTBd+vjjddJG6maKGoqxtQ2k7CjulaqR5TuvB1+5aUqXJqpK0lCCtII3wooCxN8ELJK7QjwKCOCYuCjIl+TzKdbh+St02qKaX4uhnVK4jq81guagoaiONeF4QJFKUfiQRiEEs3njJbSqI02w4PQvyQXScV+XAu9co0wywlaYcrnjbtDT9FNtP0U767Vorfv3lr+SBBx/5meL4Ra+Pf/A6Nuy9juk+hzE99FRWT7iMfc9+Awdd+F4O3PoWVo48h4OOPJG//Ov/f+qnJ3bCw4/s5CdDRT+5E7b/5qvYtGJZt3Ets+WeZmoxnaFylso56tZSmHqAjCyqs8LwVJokLUnyUvQNuqa0lsI5CisoTOXa4eqX5xRVmqi0xKXFTxVhVuInOUFWEmQFYalEMa8tYaHxUiXTe2jw444wFVmcF+jhlLR4oWE0VszPK8ahxk8axr5h4hsmUYOXzgjz5T0V5wzbz9DNlNo26KahbnpK21PajtIY8rqmsi2l6ymbnlzr3RN1EAW7Mze9YIifiUOCNCHOU+lzjKN2DtM2Aur3U9x0BdMtUNpWjHOVpjAtpe3IdUOqNXGpCFJRzcvfMyEMvQGIL0hKSSlRVqGsplCliJXLkkzVFLWl1G7wFNXSj7pmkM811K5FNx2F0px+yrP5j69+62dOr1/0evTBu7jo7GPpllZZecaJrB61lX1OeSn7bn4jB5z166weeRaHHXMKn/7s/9r9fv8P0k6eBB780U7uf4jdJ+7Nb38NG5ct6zasZbo0xU5b6sZQNQbVOkxnRamlNYUR2CirFXFakCQ5cVpQGE3laqquRXUNddtQdx2lcxRmyMmymkg5gqwmzBRBUhGmFWGuCMuaIK/xEvGNZbUehidFENf4qSPIWylOXzMaG8aexU8bxr5lPNJMPMUo0IMSqSMsZ0zSKZO4Ia72eHLOaKYzXD+TwnRidCtth3JTqkFAoV1P3XRUrhMHZp4RDVrOMI7xoxAvCPDCCD8U8DwpCgptKbWl0A7VtEKDtlPsdAnTL1F3C1SuJasdpekojaifsl3xN4XsxQyScHcQbbQrgmYowryuKbUwUMngJypUJT4opcjLilLbAQ5rKXRDZTt00+PaKWVt2HfTJv7mrz73c4Xyi17vesPL2OegQzjsOeex38kvZO/TXsOms97I/qf+MkeffRmnbbuE3/0ff7C7MHdP4L/gPXcCjz4G993/JA88Ir3nx9//VjYtWVbWLtItLmLaDmUthdVUrUM5JcKXUg1FqsjqirQQmjiMxX+le4fuHXXrZCjtW0rn5Io3mtxYYm3xEsskrPGTCi8qCJKaWDniyhIWlrjUYnRUGj9WTPwCPzFMhik9KHpGQcco6vHiBfygZzw2jCY1I69mfmzwYhEsB1mLF2nicg8gvG6mmGaXVK7DtAKU624R3S9i2hm66aiGo7/QllyZgaZMCLOUIE7wowgvCvHCiIkfESQJSVE9JZWzLbVz1NZSmV3FPxRLbUjLWhgd66iMIVciZo5zgayiIUw2iCOSYalWkot8LqsKilr+XQLAlwPfXg6+okrU/W2PbqZUuqV2U0wzxTQ9tdE0VvG+33onP5278PgwmOzx9dgjXPmy57JxvwNY/4zjWHfMNvY580oOvPD9HHbB27ngiu1cevmbefXlV/C9u37wM8X+5M7/vkB3Ao8+Afc+8CTfvw9++GP4vRvey0FrHWuXe7pZLwiLayito7KGykpRZkqRKSVskJYf7xJ751qhmgY9bYfUuRY7W8D0PZVzZKajaFoyZ4gqQ5gbwkFiF2SKqLKkypDWDXFlSKua3LYkpifIDV5cMzdWYv0NDCPPMPY0XiB45niimZ+rmHgVXlAxiTomSc9orJlEU4J8DzhnqTS1MSijBqHEFNMvYdoppp1iB7691AO7oGqKeoB78owoTfCjkEkQMPEDvDBm4kV4QUSUZWSVotJ2iFm0lKahMi2V7cWj5FqSshaLcalJlQgXClWSlYko46t6CO+KBQstcrKqJB60nYWSGMfKaGrXiNVVOwptxCinDabpqF0z4K0/7dNvxEdVJLzo4ov5wd1PCYOfAB58HB7Zw0Tz4J23cdHZp7P/4cex6chjWTjkRDaedgWHXHIjRzzvBk5+yfs4/bmv4tTTt/K5v/viUHg7f+YE/e9ej+2Eex/cyV13P879P4RP3HStFOfKjH6hQzeGUqvhqrZUppbQCy0e9ELXQ7SQHhyrkhKXK43uOgn0alp0v4Cd9dRdM0z6jqJ1ZG1LalriQhMkBaMwx0sKokITF5qosKR1i+qWMIur1IurhHXD/KRiblQyP18yN66ZGylG45pJJMr3+VHMeJzjR4YgnRFEHZORtABBtgcoKSs1yraUqhYmpVlAdwvorsO0nSSAGENphwdeW9KiEKVQLgIPudJDJl7AxA/xwhA/jojzfFDA16SqIteCbWrnsG03MBwNhbFktaXQVhQwQ/zMrqTkJJemXpT3qajpy4JUaZKqIi/zwRJcUVlDaToq0+8+5ZXtxEXaiKClNhKmKuY9CVdNi4qjDz2cL37x//5sET4Gdz34JI/9lzv+G1/6J0456XT2OfxZrD3oMNp9jmTdSb/CIRdfy+HPv5EDt17J3s+8gJX9nsnVb3/fU1w5gmH+ogn+CeC+h+GO7z3OXT94nN+54R3sv65jaWWRfqHFNJrKlKRKJnb5/64ojSI3mtIY6kb+33IlH3y5URSVqzGdo3QNdTcU5mD/Vq2jdJa4NvixwYtyRn7C2MsJs4q0kpMz0w2F6yndAqpfxCyupep6JkHFmvmc+UnNyDeMfCsQUlgzDjSjUUqQKEkKCRxh2BInPXG1RLSnk7Mo1QBSd+imQzdTXDfDtA2VazHOoowlGwozrzRxlovyaFAf+XHMJAwYT4btGaFHEIeSLlGJ8r2oHYWxmLYbpuUZpp2inQicy0HeVlpHWlvSUolWNBk2Z2RDPlKeDyqZgqzWElNTK4qqEoV8XUuvWdVkuSSBCBDvJBHDdUNrYXb3nabrqGzD0myB66/bzuM/hSM9Anznvie458HHfrp++NynP8OhzzqfpYOPx647GL3xmax91ks49KJrOPLSm9nvnKtYfdYLmR14Ekcdezyf+tM/eepkRATFv+j10GNwx51PcPvtP+F3tr+Xg/dZZnl1keliT23lZklVOcBoJUUtrUxlKgotUUJFpShKEXFkuiZKSqKkpNCOzEq/qdpGTt/GopqGpKxF+T7ORCWfVSSqIa8dhWnItCWpNblxUqTaoZqOqusJM83cfMHcqGDsGcahY35imB8r5scZ8/MRfqQIQkOctITJFC9sCfIVvHgPA1FRydBQ6RpjNcpYud6tGfrN6QDQOyptB/+4TMpxXhDEERNflhCMRpL5PvYm+GFMlEngbF7lQ86nXKW667HTJexsCd3N0I1AOqW2VLaVQcy2ZFr60bzKiZNoKErxXkdZJg+nlmGr1KJGKm0rCENVitWjKAZa01DoBm2c6EqNeNqVddi2RVuHUopfvuzFfP/epzSejwJ3PfQk377zRzz6U8fntdfcxD7HPpd1h52KXT2E6f4ncuDZV3D0pTdy5KU3s++572DdKa9g6bDTcUv7cNKznsXffuZvAbnWH975iweuR4HvPwi33g5/+NHf5sj9V1hcnjJd6qmNkp31VUFaizorUzIU5UUpAhhVEWcFRanItCauJFRWFExWbC9Go9oG1TXkRuOHBaNJxsjLGYeKIK2IKkNqO7K6FRRFWSlK05AoCQOrmp5qtkiYW+YnJWNf7/6aG9WsmTfMzResWRMzN1fg+TVeYPDDlnHQMvaW8YI9QElF7UR2VsiSqaoWL7pyDbZfHK7Entr1VLYRpkHtkvxXRGmMN/Sbo4nP/LzEGXphLPrMAdrJdU1hOgrdiDLeOuqmE2C+7ShNS+Wm5FoEC4XtKG2Dahpqp4fspCEELK8GLamkiUhgQ0WpFaU2ZMrsxjvTPJepvlIUg7ZTNw266dFWFFniQO0oyowTjz+O//Olr/zMKXfvo3Drdx/h3gcf3/3rb3r7x9j3+Bey/ojT6TY9g32Pv4Dnv+UT/NJ7PsvxL/4A+577DjY+51dZOfoc3IYjcbNVNp9xEv/4eUEEHnpS5HH/3etx4IHH4I47d/JHH/4gR+w7Y2Gpp5tZjCkoq1ToW1OR1hWZlujHvJZNGrkeBsNKaMm0FNdlXFhy1ZDbnmIIy4gS0XaOvYxJVBHmhkQ1xMoQKUNUSo+Z1A1x3ZCZllwPwL9tqRfXohbWEhVGVEupAPEjv2TsK9aMa0aBYX6iGY1qJr7DCxr8ZIafreLlq/jR0s8XZ6llEs8K2aiRlUP+pbaUtkfZXmwbTq6+0jQyFatakj3iYOg5febHHmvWDDsto5Aoz8SHXuSYrsdOV6iaBcpmSmFaCtdhWpkWywH8z21Dqhsy0+zOZsprIwxV05LVAmXEhdptE4mLSh5EIUFVcSUYZ6EqsjLdnUsp0jmLcS22m+GmIkgpakdtHZVWrFu3lo9/5GO7B5afAD94BL5195N87z6ppsceg7d94C854DmvZO3R59HtdxR7P3Mzz3vDx3jx1Z/k+Muu5YDz3s36U1/P2mMvoz/wBMpmb4xtOW/zGfzrv/07jwH3Pw6P/DeT0U7gx8CdD8Aff/yjHHvwKksrC0wXGpTKyYtBcF1VpErkbGmlKI2A7ZmxKGcptCKpKhKliXJNlBviwhKXjiCtGXsZI68kLjRZbUi1IVE1SSW4ZlCYgf6sJZ670MTKkihNoWpy11D2M8quJ0hFtDwONSPPMD9K5CQONKPIMJqUzI8NY79lEk4J00X8sGEUGEbhnqZ106HbKcpK+FVSDF7xIYGs1I66EZmZdu2g6TSkVUmcR7vpysnEZzQW0fA4CAiSmDDLiAsxt7npEna6TN301E0/WEGm2G4qV3s/Q7mGwjhReNdOMMuiIqsGBqlU5NqR205YLGPJlCWvDZmyZJUhrQyZFoFJrgqyIqWo6kGvqql2Kf2d2FGq4cOmbEPtHNbWvP7XX8n9Dz60uzjvfRxufwBuu0eGlbvv+REvuuJ69nn2y1k6+mL6g05meuDx7HPKizlg69Uc9Nwd7HfBdaw7442sfdZL6A4+g7zbj6pdYXl1kSte8SvcefcD/HAnPPD4nlVQTw6n572Pw5//6ac59qD1LK5MaRd6KlMLhLbrGRlLlJQEUUaSisc/q2sqZ1BOkyoJ3Y3zmjDXeLHCCwq8SG6h3DkK15LbRgiWqiYqNH4uKiUJ0xhqQg2HQ6lkbYztyZopmW3xwppRoJgbV4xGlbBCo4KRp5j4AjONgpqRXzOZWKJ0CT90wwC1h2k9KUXCZlp5UJnSxLlYJWTKs1Smw7biXtTNDGUaudrLnCgN8SJZHTj2AkaTgLHn40URwRC4VWqD6xdw/YzaNSjXUWg7MDRTKtei2qnQqE2HbjvqthdqUwmwHmYlYVYRV5qkktZCWTMUe0dtWgqlSUpFYQZhhMrFa2QbyR+t66FNaamsozLNbnhJCIKOolZsPfM5/Md/SBrcY8A9P4Fv3g3/eZdAS5/7uy9z9NbfYOOpv8b06OfhDjqD7pCz6I9+AWtPfzObLvoge5+/nY1bfosDtr2Vg7ZcQbfPM6mX9kY1LQfvfyC//wd/wY+Aex6Fh/cwuu9EPgiPAP/w9//ESYdvYjpr6BanuFkrUehVSa6FL08LNcTPFGR5OYiKa0qrKKwiSlKCpCRIa8JYTtLMOjKtyY1YZpJKRMaxbglyTZgPWs5dOVWqJh0w6azWZLYnd1PKdkpSOsZezTg0jLya0aRi5DlGY+k3x35BWDSSveTXeL4lipcIkmXGfsMomP18cYZZQZLnlLWkzakhbSxIMoI4I0oFZ9Rtj5su4voFTDOVU04b4iwVnNML5NSceIwnHpNAJvYojUmKAjVcpXUzlca61nKVm0bA99oIG9V0KOfQjcVOZ+hukcJOBwjDicJb1cSZhDIkeSJQijGDQl9RaitLF1Quq05sI2G4tUaZDtP0MsG7Bt126E5A7dp1ZFXNAQccyJ/82V/CcHrd+WP4+g/g63fCf97+E37rfX/KgVuuZuNZb2HxpFfQHr6N6REXsPCsl7F6xlvYeP6NbLxgB/tdtIOtb/wsL37XZzj0jOejlvencCtYt8Sll72Kr3/3Ie57Eu5+RD4E//X1xPD1b//yf3jOUfvSTy3TpZamN9SmksHH1JRWkxWKMMoIo3y4beqBANEUtiZTIgAJs5rEOIrGkTtLqh1JrUlqQ1IbotLgJxY/FaFxopTYNmpRKSVFTapkMMpNR+mmlF1PVFi8pMGLDONAM+8bRhPF2KuZGxXMj1KC2Im1o5jihx1h3DGJl/DjBcbBHq71vCqHhOCC0lQoa1CuJ6sMUZoPQQc5ytSYwbrh+im6EbowLSuCJGbsh4wmARPvqTjtSeATJCFhllPUbqArZ8N07cSQVWuJvdml73Td7k99ZS26k0jG3LRUrqNuO8x0Rt00wzqYYncU4i77gUz4UoxZbaVvrRSZslS6wbgW7Qy2bXfz69WAeZbasry6N+9+z3X8+Ak5wb770E6+eudObv0BfP7vb+O5L9/BPlvfyfqt13DMi3fwzEuuZOHYF9Kf8BqWNr+bdeffzIYLPsSm82/iOa/+FBe/6ZM84/QXkq8cStpsorbLHHzIsfzRn36WB4HvPywi4/9Kbe4C7L/2719i87MOYu1Sy+LKAk3vMK2hagdkQjeEiSKMCqI4Jy7EE1RoPaAYNWlVyxaN2pJZS+5aEtOSKkfRWLmiK02iHWHZEBQdYemEqq5querzXL7nlaicctNQND25WyAsRFgcFWbwohvmPbF0jIKKcaCZBBo/7QmKJfy4J04a4nKKn0wZ7+larwfleKZqkqqkME486+0iuXZizR1WRheqwLSt+L9b4WMzVRIXKV4o1/nY9xmNPebnx4J3JhFBkpEqjZ0tYbsptWskLsY05LpBtR26E8aodMLkKCsmuNJ1FK4lrS3lgEvWTSdMR9NRuZ7CNAOuVw3CW01aabJKlPvFYN6TP+fQTYfrHcZpUWIZeV/d9KjWoZuel77kldx5t/Sdd9z/BF+57TG+dR/8+V9/jdMvvY7Vze9j47nXcvqr/4gzXn49s+NfSnvKG1g8+70sn3szq+d9mOXNH2Dt2W9n4xlXsnDMC8k2Pgu/PYC82Ui/tA9veP0YlC3FAAAgAElEQVRbufvRJ7n3MbjzgZ08svPni/MJ4Btf+3eJpFnqWFpdpp216MagGktpHZl2EmmYydqXOK/JakemDKWud3PsZdOhOhleqtkymZkSFU4Ks6wpnSOpHVHdkLoZcdlJAJt2EpU4fG+jQZmUG0tmGopmRlSK8COqDKPIMvIso8BIr+k75ieWkWeYRKLl9PwZod/L0oOwYRLt4VrXA61X2W73FbsLLyxcT16bQeARkBYZymhsP5Up2zqR/FeFrBIMQ4GURrIN2Is9/CTGi1LCPEN10hqYth2YoZbK9YKTDfKtylnpIdtWjHDtDNXNxHtkWmGtmnYo4HbANRtJNS5KCt2QVIa0VBImOywirY2lNOI1Us0U1QjgLz3oFN0siq6gachVybNPOoF/+bKsJrzjnsf58jd+wm0PwR995tucdOmNbDjnOla3vIN9N7+BDc9+Oe64VzA77TdZ2vJ+1m67idXzPsrSlu3MTr+a/qTXMj36Mtwhm9EHnM7sGWfR7X04p5+5ma987TZ+Atz5ENz98E4e+anTc9dJ+q1bv8F5Jx/B0tKMpbWL2MairIhj4lSckYkS12VaGKK8JilrCUQbdhSl2pC7FtUtUnaL1LMlSteTqIakckR5LQiJbkm0I22mw8lqyMzQTtWWVMkJm+/qP7Umdz1h0eBnjrh2+FnPKHB4iSUqOsZhy9y4Z27SMA6nTIIZvr8Wf9wzHuXMe4ZRtAfhh+latJVUYzMUSFpmBGlEmBciwaorwmTY9aNy6sai2x7T9gOrUBLlBWGWSHGOx4wmY8a+rG+ZhBF+kpDVhrpboHadXL1GilTZZoCpWko3FKwT9ZJpZ6imozSOynWopqduh1N2KMzCSHxKVmn5uW6G4FhDpVtKpSmUJa8dWS0wVelaTNsLUtEuULsF6qZDuYaszDlw/0386Sf/mCeB7977BF/66qPc9kP447/9Fsdccj0btt3Ayllvozv2V3BHPB973CtYOP0q1p9/A/tf+nvs94JPsP68HSyc/jb6U95I+8yX0Bx2PutOeCFnvvJaTrjocvY/9Bg+8YeyUvDex+CO+3b+TP+5S3D8vTtu46IzjmN5ZSZ5SZ1DW0VWDtvXChkaZUfToFjPK8KkJCmNwEeVsEJ501O0U1TfkzcdSe1IKktUGJK6JXU9sWmIa0esLNlQoEmthyTrp+LXBeuuSUxDUDjCUvpWL2kYR1PCaokg6xhFLXP+jLmJY+S1BMkiYbDIZN4xGpWMfPEX/Vxx2sZKVlLjBrVLS1YpgiRkEnr4cSBZ7JWkjyVFTm3ldJOHa8lVNeBgkn3khwGTwGPie6LDjCOCJCctCkorRVeajsJ0KDcIQKyclHW3gGqnKGcHbLMf4CU72D0WqZsZteuGvY4ils2UoTTNULQiMhbjV0NeS8EWtiWvHbmWola2HZyYvay8aXpq15AVJdOu5e1vvYoHHnmCex+Bf//249zxI/jUF77KEee/kw3btrO8+Vra419Ne8xLaJ71CtaedRUnXP5nvPK37+Gid97CfhfdwOIZv8nsOb9Be9zLyA/cRnvYNk56wW9w/LmXsbj+AK584zt49HEJ7/ruAzu5/d6d/PDxp4ahx4E7v3c7l249nrVrZyytW6BdaDCdHiwulqgSO3RpDLky5IPwOEwqolzhR4qwlGCL3DTkriNzUoBhJR6eIDVktpOUD9sQ6gY/1WS6I6mk8OJCE6Si7RSAvpYtcErjF5ZYt3JyFi1hucwkWWLkW8ZRy5zfMDfSjMYKL2qZBC2jccPcpGHec0z8PZycrpOr0jQtppFtDJVrSMqcMIkZjceMvZHI14p8yGLXVGZIp+vsEPClJGo7jWTPUBwy9kV/KbBSJinHVY1qezkdbfNU4IKVU0x3AidV1ghD1E2pmhbVDP/OIdRWuVYy3wfjXWl6Sj0wTU1PaRsJrlWWrJZ+U7kphZLwr0K5ASYbxNWuQzk5obOyIitSnn/xJdx6x73c9wT8591Pcs+T8IWv/ICXXPUZjn7xR1m7+RraU96MO+6VTE96Feu2vJszXvc53vtXO3n9R77NYS+4iYXTrqY78bV0J1yOOfxi6oPOpNvvmdRrD6Ds17Pl7Av52je/N4DyO7n9nie460cCzu/COn9wz/d52YWns/f6JdZtXIfrHXXjKJuGTFniQkK58roest0rCmvkmaQlYVqS6UHuqBty2xGVHV5sCPIGP7b4iZbTU4nzwc8sYSnXfFg2hLnGjwr8pCDIa/ysxksrJnFNUGi83BIWLWHVEttFIrWIF/cCxnuGNRPDmpEWED7QjCciOp73LSNf7Bw/V5xt12PbBts2NJ1YGJrpIlXTEJcVfpQwNy8Zml4YDOGwUmTaaWwngHdZK5LBjSmMkYcfBHhhwCQM8ZKIMA1JqwrdzzDTReq2GSRc7YBvtsJ7a1kUqxtH3fWotqduu6GQHXVjRHDrxNtUmG5Q7UtMeG3dgG0OGs/akeuGqpZpPK93ZSwNMkHbSe/pOgrjyGtDnBc885hn8rl/+BL3A7feC3c9Bl/6zuNs/9SPeN7VX2TdlveweNqb6E58Ff0pr2dl83s56JLfZvNrPs2zL/8Ee2/7ANMz3ok78TXYY19Bc9QLsIeeS7LxeOK1h1GvHMxhR5/Cn/3FF3gSwTTv+uFOvv39ndz7qBTmY8D3772Plz//XDasW2JlwyrNrMV0DdUgYMmqmjgTXr00NXkjE3lcCHQU50NAl3WoRlJAglRLxlGqSUtLpjWJNkSqJdEtUWkloCutCdJ6iE+sCDJFkNX4cckkyJnEBj83jGODlzhC5fCqHj9rGYeauXHJ/MQy57fMeQ1zo5K5Ucl4UuIllnlPMR845vY0EBlrh7CrdihQh+1mqKalMI5EOcI0ZzQJGfshYRYTxhFxmlDWBZXVKGup9NADJaEwRqEEIkwin0no40VS2HFRUZgW0y9KcTnpISuj5H2soTQG1TTSD3dTzHRBTvVGVtHUthFCoJ1S2SmFFsty3Qw8vbbURgpxVwBEpvRT17tu5ce1YIG1aTFDFE9pLZUTkmF1dYWP/c4fcPcTcOs98N1H4B9vuY8rP/D3nHr5H7ByzvUsnHE17cmvpTnlTSyc8U5WztnB2m03sv68D7B22w6WznwnC6f+JtNT30J//K/QHHkR9qBnk244mmrtwWw8+Biu2/EJfjL0l/c/Ct/+/k5uv/tJHhiCve6+/yGueMkFbFi3wNLaZZppg5vtQiwslTNUVgTA2eCYTEpZTOAPRZgN3qK6cySF2HejTEvGUqUpdEVuDbEWD3qsGsJME2clUakI83ooVE1Y1IS5JNX5mWIcVsx7UrRBNhRqahh5JWvmc0YTzWhimPNKnj5fsGauZDROGXkZc5OceV/teSASK4URvG9XIlvbS3HaZnd6RpSVTHyZxv0oIkxiWdxqnWgHd/G4ZUKURWKrSCMmkY8XhZJ2nIZEhcBKqhEoqHQdVdtTtS11Nxv87Y38t5th2hmmExux6eTkLIcsJ+06WU1jHaVuqF2PbmeoZgHd9FKcw6YNEd46MtWIb0k3VFqmdd20uEFULQSAE1JAKd765rfyvR89wbfu28ldP4FPfeFrHLXtajac8wGWzr2J6VnvpzvtKmanXcXy2e9l4ZwdLJ57I8vn3sDa826iP/ta1p13Paf9xt9x5uv+lA3P/iXcM84g33Qc1eqhTDc8g1e99mru/bGI6B4FvvcgfOP2ndx+t+R13vvjR3jDK17A+tUFltev0i0v0Cx22IVdhkEJTUhVRZzXJIUizks8P8eLCuJSUzZy0mbVkMsZ5PhxSZBpwnQYboZwtTCvpRizirCoh617higTS3CUV4R5RZBX+EnB2M8ZhaV8EDJLUMr1PvZr5uZz5scFk9AwN1GsGazC86OUNXMRc6OMOa9ifk8LC8JE0jriPCNThtp2Qx/aogdopTSazDjCvGASRkwC2aGeVTm1G/LWO5n0s6okyhPCPCfIZMdlmEWDIS4iTCSIS8Sui1KkbUfddcPfZ7GdQ3c9dTsbQh1mcoK2jWyVqysKNfS97VTS8Vy7eyBSTUdl3MBiDYtm65qslom9aqZDWrLdbXpzbYttGmxrJVpRN8RpyvPO38pXv3MPt94L33sY/vzzt3DA5ney7pzrWD1/B+u37eDAF36C4y7/JPtechP95uvpN29ntvVGVrbdxHTrTWy68GYuu+Zf+dUb/5VDz30t9YGnU+17EmrtYWT9fpx8xnP551tuh6HHvP9x+M87d/L125/g9nvhuw88wpW/+iLWr85Y2rCObnFKs9jSzBp0J2EKcVYSJZloNnPZN+THijCVpVeFaciNJUwVfiynapAqSfkoxVacKEtYiS89LA1+pgkzQ6I0idLEWS2SxazCTxRBWuDHMeMgZhJX+KkhLAyptiSVZRLUzI9L5r2akWeYmwj2OfYFB50fG+bGNU8fZcztaSCKhizMMA5J8pzKaEyj0UPYqm4GHHHAuuK8HAxtEXEpEYe7rtO8trL6OM8I80xy4jNRygeJmOG8QAxqhRlEqtaKrtA1lM5RNaL31F1D3faYbordNbR1g5231pL1bhuMm8qkbwV1kEFKemBlxLpR1jWFqSWyRXeUphcfU+1EddX0tNMe1/WYwcRX2YY4TTjm8IP5/D/dwm0Pwh0/hL/6wi0cds7VbDjnGlbP38HeF32U5777G7ztk49w9uv+hNlZ72F29vUsbbuZlW0fZOWcG1m35b0cfen1nPSi97F68uXoZ5xHuvdJeAuHEzSb2Pfg4/jY7/9PiUUces/vPrCT/7j1x/zHtx/hm9/5EW9+9UtZv37G0sa96ZYWaBc6mpl8z1KlSZUItJOsIEwLUSmVoreMS02uxcuVVpo4VwIv5ZZEW9lBpA1B1TJJHFElawZjZQkLoTTjajgx4wI/qfCTiiApmYQZkyAhzEui4ZTNtCEzDWFhmPcVc55hzpsxN2rxE0dctuLOHDvmxoY1E80av/v54ozzQuIFs2RQuhSyT72qUM7KYGGnu1XQWW0kLzyJifKcpNSDyr2RqVg3wuGmGWEmJ6gXhDJMDTBTkMakqqZyMuwUxspQZS1V42T4cQbTNrjZAm7ay0nedIPvxw7pHS3KyAdIdiUN133jUANjVJlGsMu6GnI83QAjCa+vdCvxNG2H7afUThRTylqyPGVh1vKhj/wB37pfxB9/8/e3cPg5b2H5rHezev7N7H3xR9h65d9yxU1f5ZRf+RizM9/D0pZrWb7wQyxv+zArm29g9ex3s/DsN+KOuwJ37K/SHPk86gO3Uux7GunKEbRLm3jDG97D/Y9J3/nY0Ht+7duP8KWvPsS//Nt3efMVL2fvDUssb9xAt7KM7Rp0I8RCVtWDtHBIjM4GaVte7Q49q6z8flrWRLH0m3FlCAtNWkvxBYVjkhj8ROGnNV6iRQaX1OIdyhReWOAnGUFREuQVkzBnEoj6LCkLEZSYlkw7Mt0S5S3zY83cfMuakcVLJGh2NNbMjRRr5ivWjDVzkz3Ql6UWIUWUxsRpSFIkEmFYDBYAVcn1Z5thuJCdNUEcS3BCnovavbYy3FiZgqM8I8pTgkSU8t7QCniBJxN/kZNrO1iDO4lWafpBKdQOomCL6XpcP8P2PbUTlX6prRSmbTGNhI2ZppecJ9sIw+QE61TDJF4Mhq/KWGrnhLItawkB042coN0CtlvcLQ2sTUNd17z2Na/jltse4evf2clf/u03OOKCd7Jw5jWsbtvBpos/yIHPvZH9zruWla3Xs3DOdha3bWf5ot9m5YLfYemcm1nZfA2zM96GO+VNuGddTn/MZSwe/zKOuuTdHHPB6zHrj2Dr+S/l69/9IU8i+ObDO+H2e3fypa/9mM9//l94wytfxD4bllhev0q7tITtO5RxqGbQ11aDyHgQZafaCPwTysrqwog7M80rokh2DMXKEmaWIDP46SD6yLR4fsKacWTE8xNXhIUiLDSTqGQSFQRpjpfmjPyMSZjhJzlRVgyaUEdSGbK6IS4aJp5mfmSZG2vmJ4r5iRFHpm9FKT+umfPNzxenKH9mQwhpQhAHhFlMUqSSz5hnJIVsYZPiNCSVwU8EMooGf0+uDLqdYmxDpTWpKobiDBj73lCgg+98lyeoqIQhaqeUTujMXXijOCkNuhvSQQbLiG5kACq0cPO1E67ctN1utkk1PZVtqZpWtKO2ozTdU+u7tQQ9VEbS7irboRpJAXHTmViIhx2geanYetYZ/MM/38otd8Cffe6bHHvR21i75TpWz7uZddt2sHLujUzPvp5+8w3MztnO6vk3c8Bln+D4V/8Dz3zFX7Bh67tYe9bbWDz9N2mPfwXd0S9k+aSXc+blH+Ti12xn5aBncehRp/H5L96yG9v8MXDXj+Grtz/JF/7Xrbzu5S9j04YVVjasp19Zi11cQLVSnKU2lLYWL5VSVFaTVIYw04SpyAxTLW6CrKwkajutiSpJjUuUISztEHdoGMeaUaCYpJYoF+Ddz2r8TDOJNZNIMQ5KRn7GvJcyjgr8rCLKimHRlhkia6ycvLFl5Dvm5jXzE8fY35XhqSWmJjb4+R6u9XrXdG66IR2jHHZTBhKulcuuoTAVH3o+wDNRluAFIWGSDHHbJaURStC2HVldExWleIwCWYY1CQN53yEpLspzMm0w/ZKcANpSNTIcKSd8uHDvU1SzK2dJfi8fBB2VNShbywOqLdWAU+aqHijPXX75TujLqpbBr2nFxGfklNSDZcS0A/PV9NSuJc0rDj5gX/7wTz7Dv90Bf/WFOzj1sveyz0U3sc/FN7F+23aWzrmR/uwbaM6+nqVt29lw4Qc59Q1/z9v/Ct78h/dz+PO3Mz3tKmanX8305NfRHvNi2iMvZtPJl3HQc16A3XgMK5uOYscHP8Fjw7X+yDAY3XYf/PMtD/KW172avdcusrJ+A7OVddhZj+7FVVppSQUsdm3NUJowq/GiijjNxWCoNXlVE6UlXlSIgimrxSNUGdHxVjVBrpkkssLaT2pRIKlasvqLWtI/8opxWDDyUubGCWvGKV5aEBWyTzPVhqRuCOKKsVcwiWrmPbFrTMIGL54xDhrmRjXz41YS6EK9h2u9VhIHaFuJaLGyY1KclZKRGSYRwWD1TatKNgIPMjk/iuXPpDlpZUTW1rSSsaQMYRrjhR6jscfYE1FyEAdDwUcklUYPwV6l66gaKb5K14MgpR38RMKlV06EtspY7EA36ka0qNp1VLvi/SpNUUkQhLIG006p3IyiFqmfbge7sHVDIc6o7JTKiNKpdj3GOcpa07YzfuvdN/Kvtz3G5//3HfzKW/+AF193C89915fZ76LrWdhyA+2Wm5huuZG159/I6kU3c8KvfZqr/uh+Xveh/+Dgi3dgTruG5rR3057yZuwxv4w94hLKg7ZS7H86+fpjcWsP59euuJrvP/w4TwwF+tBOuPNH8JVvPsS7rnoDB+69xNLqKgvLy7hpj24d9fDhrF2Nasyw0qUiLkrR6hY5uSooVEmuhG/3whw/KAizinA4ObNa2CQ/V0SlIsgqgkzWQGa1JKtEaYEfFwRZySSumAQZYz9hfhLjJ7KtL8oL4eG1nLgjf7BsTDRz41qWGMQdo6Bj3m9ZM2lZM67Za03+88VZqZraNJTKUNYNysj1mCvpydLh9PPCYHdicZgkeFHMOAwYexLuGsRSnMKZu4HbNkRpSpgEeKGP53t4/gQ/8oY8pYikUiIi6RaomxnKioi5VGow/wsHX5oO1Qg5oJxI4OxgTNPtgM820rumtSVTclpWxg1K/x7XL6KbGaVu5NeNQw124cpOUU4w0spKD2u6lto6CqV48S//Kv/7aw/zj7c8zJve/1e85X/cwRv/xz0ccsnN9Gd9gP6cm1jYsp2lbTeyesEONl70YY649CMcfsl21p3zAWZbtjPbch39s9+EfublVEe8hOrQ51EeuBW16TiafY7j/Euv5JbvPsTjA975MCJE/s/bH+T6d72F/fdey8rqCtPlBUzr5PvQiLVXtQbVGCqrB63DsC2vEmdmnFckleQfeV6Bn1aEaUGQVkM2fCWuVlUTVxV+nOMnuYT4lhlJVRIVBV5U4EUlQVbhJzl+mBGkBXEp6SJRURBm5e6c+bGnGQfNU1Rl2DLndcyHM9ZMLHuNFE97espeT5vfQ3HaRh6itpRKLBm1HdLmdIMybrgOcvwoIojCoTeN8GOBhjzPI4gTktKSK+kHq6EvTMpy9wICP/LxQp8glrCvMJWrvajV4FOaDj2hDCxFXQ+8e0tppgM96aS37abDaemo3a4haJe+0w2muEFQMhAFAtjLNF7ZXRN/R2U6Cj2kkDRTaieeettL6G1WZJx04on8zT/cylfugNe97UM85yXX8+zLf5f1593AdMsO+s030m++nsVzd7Du/A+ysu0mlrd8gHXbrmP1wptZ3raD9efv4LAX/R6Hv/DDTE/6ddSRl1Efcg71gSdjNh3PCWf+Mp//8nd2w0kPA/c9Ad/83hN86P3v4xmbllleWaabTalbS9UY6r4f9LANqjGURlYxpnUlM8MuoXCmBQ4q64EjLwmTkjCuhJrM5MQMixo/rfDiSnrJOJd0uSKX7M6sxIsLwkyGoiArCQuJRhQhslztu3LpZf+6w49bxlHD/MQy70+Z96asGdU8fb5gr718nran4pSHsCAKdyc0nnGNGM8aAbgrK16eOC8I01AgonRYS+37TDyfIJLVgGUtmeTGaqrB+RemKWEaCpQUDYkg4dDTZrKxYde0ntVaRMG2l2m+kS3GlWmHqbrFdIuDaHkYhlw7BHl16FY2z+3KdRLmqEV3wr3nw6lZDG5MMfcNA5Rt0U5+blyHawSGSqua9evX8eGP/xHfvBde/57fZ+mkK1nZei0LW29guvkGFrfuYPX8j7Dxoo+x8YIdrJyzncXN17P+vOvZcOFNrGy7kf2f/3Fecv33eO3H7+eIS67BHnkp7ojzqQ54NsXq0Wx8xsl8+Hc/zSM/dXI+sBO+90P4/Q9/jKMP2sDy6grTBUmaM71DdU7UWY1GGUVZl+SqJNeyaCAazIpJVRNrQ1hWeFFOVBmSoiZMFHFRSSZSLte5n9d4ScXYz5mEOUGay2aNoiTKBULyUoUX5/hZLtBSKiuAREanRIisNEFSM4k0XuQY+R2jcIqXL+EVywIxjUv22stjrzXBzxen6xdpZwu0U1lO4NopTT+jmS7j+kXZHtzNZMmA1uSqJMozgkiyM71A/Op+GJHmKaUqUc5iho3DWaVIimJ3SnEQBYwDn7EvluIwk91D6aDCL11PZnpRGRknsJIb7MntDNtNBSxve7F2NB11Mx3U+zNUO8N0C8Ni1opil3u07YeMpm63sFq7fggxE2+TGRip2kqL4NrZ4CsSFuyK1/0GX7/rUa7/6N+yfMqbmJ71PmZnvY/ZlhvY++KPcPZbv8Iv3fhdTnjln7Cy9X0sbLmB1fM/yIbzt7O85Xo2XXAT573l8/zS+/4Ph134W/TP/GWaoy6l2v8s4tVjaTYcwa+95r3c9dBOfjIU5/074Xs/gr/+i09x/GGbWF67ysLaFdqlGWbWohqDsloiEU1NWZdDfynDTFzkgzVYERQKPx0A9MyIn6ioiDOhOb1EESQFfqqYRNJTelGOn+fDstaKKK+IK4WfK6EuoxwvzokK+QBkWvKu0koNm+IUXmLwY8vcyLLGaxjHPfNBw5pRznxY8fRRzl5r0j2dnEvYtsf1Ha7vafoF2tkibrow/Lps1aibGcoJNFNZS6YqwizDC1NGvhRekqXklaI0dmB/WnJthkZ5WH+dhIy98WCCCwjTePjKyJSj6hbJrPDfdSubPJRpBvxTWg7tWhniGhErl7YdwminuzWZklwypIjswlCtKP7V8D7GycoX7VoqO0O3CwMsJdO77RfR3ZRcOeKi5pxtF/JPX72f3/vUV9h06hvpTn0b0zPfy8o5N7H/836fyz90Nx/+J3jRO/+e1S3vYWHrdtae/1HWXfgR1p77QdaecxObzr+Bfc99D7OTfwN97K9jjnwJ9UHnkq8/lmrtUZx97iv50q1389gAJ933JNz5GPzd5/8Xzzn6QFZW17G0fj3t4gwzlWz9yhm004O9uxhYPyWJK6V88OOqJhiWYIWZEh48qQcBcTVc3SVhLi5XLyyZhDljP2MU5sIAlRJ7GBQVfjbw6mFBkEqPKf522RyX1op40JKOPY0XNoyDhjUTPVzlEU972oS99prDizLmRnvCOVvp3epBneT6qZyivUQj2m6K7RYkO74dHqBzVLoeTsRsd3BXsisjsq7FattOpXj0UxNkkIZ4kcdoMmESBqK4T2OivBADWjOlcrK3UTnRfSorsrrKDYG2tkE7YXPKoa+0regBzGAxlqneDtSlGeJX+qE4W9nyVpuhv3YoIwPUruJXVnpbPUjzwrzksMOP5lN/903+8ovf5ZAtVzE9/R30Z13D0pYb2Xjhb3PCr/0NL3jHP3HMiz/KwpZrWTxnByvnf4S1F35cAPmtN7Nw1jX0z3kb+oQ3UR33eprjfo3V017HhtNeidnvVA4+dht/9tl/4yfAQ8PJeffj8A9f/BJnHH8Ey6srLK6u4KYNurfiI9I1pZFIoawshSgpjOCOZU5alRImW8nmjDgvCXNFXElgQlIIPOTHcoXHpfSgXiTXup9WBGlJUJakRujNIC8ZBymTICHKCincysjCCS3TephrcXJmjWTHFz2jqOXpa3Ke/vSUvfYKedrT5nn6mhhvT7HbpnUSNqAtygwrURrhbNWwpEC3M0mea6eYTibkUguXGxcFYRzjhdGwAjCjqpW8bzd7iq2xlrQsCNMAL/YlMjEI8YcVgtJ7SvRzaTRFlcuQ5jrJaRqGl0JLML8s2+oHhbxAT5V21O0iqlumtL0UoFbDaplBkGxa6TFdjzIt5U+p4mvXDanOUvC67TC9RAbGRcnS2nV8/A96zncAACAASURBVBP/k3+85T5OuORdLJ71Troz30l/1rUsnXsTa8+9gZWt72e6+UbaLduZbd3B6oW/w6bn/i4bLvw4i1tvZHr2dcxOfxfNCVeijnsd/clv4uRXfZKL3/pp9j3hecz2OY5rtn+SB2D3191PwP/98q2cd/pJLCwvMV1ZwHRWhiIrW1DyQdySV+VT12qeS3GqSoqzVASxMDlRpYc9QVoy/vMKPykJ8pIgzwnTnEmQ4MWCX4ZFiV9WRAMeGuU54yDCi2KCRPS9kilQkdayRiYqDLFyRHWPXy6Il2ikePpcxdPXSHHutZfP0+drRsme9JzDuuraSLB/bXdJyoZsx6qW2Ophc1thNJURGV1SVuIfT1LGXogfp5IgoSqJ2O5m2Kn0rbWtyaqCaNhZNAk8Rt6ESSgnpx/HhFlBbjRV20h0tKpEsdQIQVAOIV+67am7Ht2KSa00TnSauyb0wfpRGTtM6x2FaakbYZqEP+9RjRRoZafU7bLYP9opqp1imgbbi6ClbqYU2mCd4x3XbOdfb3uIrS+9noXT34Z79lV0p72T2ZbtLGy5kYUtN7B4zg7arTfRb/0gh7/0r3nJjd/h4t/632zYdj3Ts69ndub7sCdeiT7u1fQnvpajLt3B2b/6++xz4mXYDcfwyte+l+/8eCc/Gk7Pe3bCLd/8Af9fe+/9pHd5n/tvfcqn916ez1N2V0I0AwZMFyBAqK92tZIAA6aaYoqNTRcG0TsCSQiJ6sTxIU7iSXOc8s2xU/wdJ84cJ3HqmSQ+KcdJHCdOYuekvM4P73sXZqI/4PwQzTyDkRGWV/fe97tc1+u6anETzaBPf3ZI3pSEZa64qcv23wgvktmm4fhYfoATyseNIpmcuK40N2GE7gtS2/RDSS/xfLpuiOZ4aI5Dx3TpmIEc8tjHCgLMKMIIAnTHpd2x6Bo2HdOVxiuMxMoTyYRAtyPZMHklLbvPZLtgYtJnYkp0nWNjXcbHuoxPBUzqR90QlWRFTaY63zgrVVcrc0o3SlVxLaFJskv35PCGAabjoNkOHU2nYy4jaCRWUFaPihSS50RpvEIJ6ehdOobcoF3LlDgX21qxAAd5QZBnkvle1/L05r2V2zhIc6F2ZIUSdyxPF2rVdUuNGqSloBvjHD/tEebKeZnGK6VMWvSUwU1q1qQSX36ci8cpLfrEeYPnR9xy271848/+hevvO8Kq+Sc5/fq3Ofmqw8wsHmCw+JrMMxcP0lt8neHSG1x8189z4Cvw0pd+wDnXvU2x+UXq+f2UGx6juOAeqgs+Tm/tx2jOuYHi9MsoTljP/O7b+cYf/w0/AP4B+Ov/gD/41t9y69UL9Hq52IMHotwKMwkncEMZsntxoFDlHlbgrSAo7UgG6qZCmZuBjIBMX3xhum2j2y5dy6Vj++iei+5JJ266Dm7k4Ma+bP0cKec6ukVHd9AdF911ZSrgh5K8odaZuhXSMTOmtYyJSZfxMZ3xCYuxcYOxsRZj4xoT7YzW0Qxuaa6Q25nEvMRFqbSQ+YqwV+AEscSx+L6AYNXTYboeuiVD+Y6mCxY7kETfOC9J34ehCRMxw5mOgWaKAa6jvy9C0HEwA1kvBkoVL6lrPdW1L1spSkUIKYXzXvZIykamC72RHMCsIi76gqZOIskQTwrcpMZPS6I0leCsqpbbtGykxi1KVfdWRGWfMG+kvi162F7Ixo2b+bXf/ivufvZdzrruMPf+yHf45Ot/wilXHqG3bT/14ms0O16j2fEmw6UjnHzND3P5o1/lhmd/g1Ov+SF62/bTzL9Ktek58nX3ka+9k+zsm0g+dDXpB5fIT7yU89ZfxRd/9ff5Z/Ws/8W/wx9++/9w96030gxqmpkhZSMlVpAmuHGoEkV8vNDHCWQAbweeAHgVhNdyHWl8XF+6b19dOL4INzTHRXdctCDECAKx3FgWum1juSZ2IAsYw7LRTFuefdPF8Hx0dSlZfiArzFBWnR3dFwJIN2ZiwmJ8bIqx8WkmJkzGx1qMTzq07RItOAplrmyGwqcsCondU1sX2VlnojZKc1HDOw5e6BMmsQhcfWFAmq6HZloyHjJ0bN/Bi0LiPKccDCn6I7FiJIImtDwHwxJnZ1ft3qWpEga8GwZKjS4g2KTsESgRcVzUEmyQVERZQ1JILRzn8kmKWukxKwlZKGuVECKyuiApxEyXF6RlQVKVioAnZUKomiypaftKTJIS5ym2H3DCCSfwU7/wNZ4+/Aucd+VTfOqNP+WeI9/i1Ctfo54/QL14hN6O16kXDjHaeZjVl7/J7M7DrN51hNWXv8XM0mFGO16l2fIs9fo9VOs+SX7WDSQfuor4pCXyU+Y57dIb+OwXv8731OH838Cf/hPsve8u+r2K3mhENeiT1koIHkt6hpdE4pQNhGNq+aE861GgoshdTM8Tk5rjY6twW9N10B2JdNRcF8310WyPjmnTNhy6hoXuSPmmGTaG7aDpNq2ORcdy0GwXzXHQPU9So71Advt2SkuTgNbJaY+xsbZ8xttMjBtMTtm0rAI96WEkRzuc/RmKqqGoKuGmq7WdwPClU5YtkWLzRL6AFOJMahVPRgkdXadjGhJm5Vi4kS84mfI9tU+S1/hRhONLfKDuWHQMg5YmqcFdVX/avkNcCQUuSHKivFY1pYiD47JR68YeoXqKo0xQ21FaqPVrihcXK0P5aBn4pXzvcZaTFYWakQoBJKsrorJHmAlkLC4VqjFOiAohKFdFzuE3foS3Pv9VTtp8N6dduZ8zrtrPqoUXaBYOMNp5mOHuw9Tb99Pf8Qajyz7DaLcM4Wd2HmJ292scd+U7rL/7/2P7p7/CiUtPUp19DenpV5Kdupv8g/PMfWgrj+/7b3z736Xm/A7w7f+AAy88y+pBRTMaUPb7JHVJkEvO/DJ/yg2996WQyDf6cn8grCNfxVjLutH2fUzHwXRsDMem67h0HZeOLZ+2btPRLTTTRrdsWUc7Ph3DoWM66I6PbosOw/A8TM/H9D00J0JzU9paxFQ7YmLCYWysw8SkxviExvi4TktPMOMGtz+DmR/tcPYGVHWPoszleS/7ZJXcGEEsyO2kKAS7Fwqk1Qk9aYYCqS9026bVUcIOQ2zBlmtLwpiit4nmUkY1XqiY8oGH7kjYwXRbDeZV5robxyL0SCUZV8QYlVKuN6rpqQiXMTJ5KdqATOpELy0I0lqG83lDUg6JS2E1pXVP/EdpKvPMsiZKE+XsLIiyWA5urmAPSSGqniQjCHweeOhx3v3Zb3Da4iP0Nz7CcPPjjBZfoVl8lZndhzn5oz/OGbf+FKsvf5v+0hH6i68xWDzIaOcRRjuPcNyHP8M1L/4xj/3EP3PRzW9Snn0t+VnXUZ55Jfkp85THX8LS1ffyzb/8Ht8H/lbdnm8deZMT53r0hg3loCGucoIskZo6yUVwHIW4UYgTuNiBRItLgK5w9SWJxJe/9z05UL6P4TpopkXLcFZuzLbp0tJMWrpJ15JVs6mQ55rtoFnqcDoButrV2yovQHc8DDem1faYnA6YnPQYH7OYmHaZnLKYnLbo2BlWXBP3h4T9o4VkVTVp3ZPOumrIezPkvZG6tVL8MBSRbxrjeELTdXxfYFFhjOmH6LYpfKS2Rruj0zXFpenGEVEpBOOV4XlVE8QRpmtieTamIzv6jq5LjpFpS8BW4KuAg1rRRSrVvDQkpRjh3hvAq/FWKh29NDaNRCbmtWx/6pHkvS9L7/IecZIrJKOo4sOyJCkLObBFQVoVKz55XzWIpm2zY/dV/OjP/xEXXnuQ3oZHGGx5gsHCy/R3vMqxV73NDQe/xf5f+Td27P0VRouvMFg8zNzOw8zuOsJg19vM7X6dc2/6HLse/BlO2fUsxXk3k51zM8WZ15J+cJH8pK2cdel1/NJv/M+Vw/k3wOff/TFOWTOkGQ7ojYYkleB7vCTDTTPcSFaXMlLyhPzsvU+lHqq0Z9XU2oHUn4YXYPkuXdOkbdl0TJuOYdHRTNqaSUszRXUUeCvPf9e00W25RQ03QvNiNDdQCwBPNUwu0y2bySmb8QmXsXGHqZbDdNujpaeYcY1TDPF7Q+LB0eacy8qeoiGv+2T1gLQekJQNaVnJrjYMRUzgC+radH21rpJ5luV5dHWTVldjaqpDu9tVcrhABQMUqsGQbCM/jjFdlQhsG+iWtpJh1LVMNFPHdG3cOBelUCr7cHGIygYnLgQpEyhSR1I0hFmFk+QybM97+Fkpzc/ygS2Xt0qlmmdW+EqKt/zfx2Ula8yiIK8L8mZAVvYIkwwnStBtj9PPOIs33v0yS3e+Sf/ST9NsfoL+tmfpbd/PMVcc4fp9v8trv/yv3PD0V5jbcZDewhFmlg4z3Pk6g6UjzCy9zuzCfgYbHqO8+AGytR+nOP9OinNuJjrtSqITt3Hc2Uu88eO/wt+/b975s1/6EmecMMNwZpb+3CqSqpa4wOWaU9WWttqD276nmqNgJf3E9j21MZLUkuXRkumpqYtpShduOLQ1U3KlDFPqTmVQ1NVzr1uuEn+E6H6M6UscofiJhCnf0VymOx4T0x4TExbTLYuptkfXqTDTBqeZw+vP4lZHmXMWKwLbHkUtgaVFMyN/KHWjbL9CHF6eldme3J5uGErEdRBIV2eZtDtCmdNMlRwcqdjAtCAu+yTNED+TiGSJwzbQTHnS25pB19LRbE1CWsNYeEpphhdFoqAqZWQkB65SmxyZqcbFkDDrE+Z9AkWfC5KCOCsV2aORTZM6nKmCNASZDPijXFwBedWjqGuyuiKtG9JyqHj4GaYXMZxdzSPPHOb6+w4zs3EPzeYnqLc8Qzn/CsMdr/HBa95h/W3vcupVh+jveJ3hrrfFw77zdQY7DjJaPMRo4RC9Tc9RXPIQ6QUfp1z3ST6w60XW3vQ2qy64jubES7n/yc/wrX+VmvOvgV/+/7/G+aeuYTgaMpybIa5KCWUNBLkt0dXCW5UaM8T25Al3Ahkl2aqcMgNRGhmeh+b60uzYDi3doq1ZtHSblm7T1mQSo5mOqi1dNMum1dXVgXXRXBGDmL6sOGXztPyqhlJ3tjympkwmpnTGxy06VokRVFh5D7uuMfL6KDVnXYmBrBb/TFYPyZshRb+haAZKZ1kSFTlekqhBr2qOlLHKDiREdVka19F0OpqG7liYfogby/Ob9HrkgxFJkeF4LmbgY/o+umXQ6naF72lq6KZkaFq+txJs4CWCzE7qmrho5BnOxGsu31xSW4ZKVRSlMrONs1LJ5NRhVkKStJJRTFyIftWPC6KiIS7qFU1BWpVkRakUWhV+XmOHKUGS89Hb7+amhw6zastDDDc/QX/LU/TnX6S/cIhm8VWqrfuptx9isPMdZi97mxOu+gxnfuyLnHbjjzC74yD9hSNUW16kuuRB0rV3Uq/7BOfc8DYfffHrnL10D+mq87jixsf45t/+G98Fvg185bd+l4vP+QBNndMb9ojLnCBTCO4owY3SlZvSXjmMHs5y4l0gA3rLk7re8F0015FO25FnumPbdC2LjmXTVh25ZrnyVNsumuXQ0aWMkw2fg+YIpsZwfcwgwQ5SJRTx6JgSWjDd9pmYNBkfazM+YdN1ejhxHztKcNIUqzjK4azqmrIZkPUkUjBvZiWGRe3Yi6avvOupMk9F8lGH1EtC2bGruEHTtdEsTVkyTEzXUzbgkqSqKZSC241Eb2h4cji7pinYGqOLZnTQTA3Tc3HjmLis8DJZDIR5IZnhSSKaTIXels2P6uJTAS7IIF4itJe3RkmmomwU/jvK3htPrcC8VI2clgV5r08xGJLUjfjyoxTD9tmy4zJufvgzHL/jOYZbn2G09Sl6m56i2raPcuEgxeJb1DveVs/4Idbe8bM8/jM/4JEvfJczrv9helv30Wx9lt6le8jW3kF+7q3MbXyIsz78PMdedCPpcRdz/qab+Mo3/4LvqcP5m3/ylyxsOJ9eXdCMGuJSdAueGsA7QYDtuZLY5vtYrqo5PU8Oqu9h+WI8ND0bw3HRXVs+tny6liVPu2GpetOia6nmx5IDLOp3ef67pouuUoUNL1T6zkg98SFdI6SjRyKNm9AZG9OYnPYxggonKTCCUPxJ0VE2REXTp2wasiInq/sU/RlyBXnN6z5VT3LSBTWYy2Lfd/HCSA3j5TvV9FwMtYFYjhvUHQsr8HHVNicrK7IyEwhVmkry7HIKnKWvYGu6RnfFpWk4Fn6WEVZ9YR7FKuE2Dolywcf46fJqU0Qa4g+qSfJcFPC9oUTVpJKl5Eeh7N1TYSpJzGFNXA5IekOSIifNc5KqR9YMyfsziukk/7zp+nzo7PO4Zc8RTr3yAMdefojz7vgS59z6BeaWXqbefoDejsP0ll5jtOMAs0uvsvbWH+O5n/4eL3zpn7jwprdoNj5Fs+U5ehs+TXXhXeTn3Epy9m1EZ3yU+LSryD+wwAfO2c2PfPFr/J06nL//nX/h2ssuZzCsGa6aoWgEH+6FgQTZBgG2H+IEwuyUkAJXiT2WU/ccseC4rppvWisHUzMtdUmYdHSDjm7S1k06uqo5LQvdslVNaoue05KZqemKOl73QnRf4WvciI4Z0Or6TE47jI+3GR/rSDMUlmhWRFvzBN4QHQWqUPSHFHWPvBLRcdHMUA1XUQ1nKIczFHUjoxoVPuVEsk83VYFteZKrbvm+sgN7tDWNqZaojkzPFapuUpLXUufFeUqcpYLtjpRZzjRoq9tWM8XWITAGAzsI5OlNRMDqRPKH4cWhCiiVuLsor5VdWOjLaVmQFqVaMvRWFPZhHBKmCWGWK4mdRHhHRZ+4HsiTXwrIIVH60LwnWJy4rHDCgNXHncC1d73E6Vcd4AMfeYc73vx77v7hf+CsG9+m2raP/uJBBosvM7N0gDWXHebkq97i4tt+jM0f/zzH7nqFwfYD1NteoVi/l/jcj5OefSvpWTcTn3E98ekfITtliWPP3smzr3+RvwX+HvizH/wHd95yA4NewczckLIpFQs/xA0lP0qwMmJCtAOpNVeeenWbGo4rjZDn0rVsutbywVSbPtOSA6rYqh3DFcWSZaMZFu2uIYIPx0W3PFlnugGG4ipJiJngF7t2wHTXZXLaYHy8w/h4l7YeYoeCWOy6MU5ZYx215uyLPC6r+uT1kKzqUzZDysFAnvtSycuyUgz8UbQSyGp5tlDNIon2s1wHwzIlLGs58sUR+IIbxWRNT8qHMicpZdfuxyGm68gXQVOx2JYkdGimSPEMVwxWQSJZOVLsy3DZj4VLKbv2Qo2OBOmYlPJUp5UsApKyJM1T4jTCi9OVAX9a9YnKRmamZS361VLcl0nZkNUDquEseTMgKkrsIKBs+uz+6B7WXnOA1YsvsfPTv8xNz/8GH7z8JYotT1ItHJDmZ+kgq3a+ynFXvM2a3a+xaukVVu+WsdLczlc59oo3OH73y/TX30t2zsfIz7qR9PTLSU9eoDl1O3c8Kk3R36umaO+D9zDqFQznRuQ9sVD7SSRpbp6zUn96UYgTyghJfu69gDE5OHI4dUcUSF3DomOoA2qYtHWDtq6jGSZd06FjOXRNi64mz7lmu/Ix5Qbt2p7yDoXoni90ECOga4S0Oi4Tkzrj4x3Gxtq0OiFmUAooLEglBDY7yrNeNgOKRgTFWd0nr2qKXkPZ9ETTWVXqCRTwgBfHquOT/+NeHKtgLR/H89Btj7ZmMt3WaHXECiy3Z0KUl6S11J7i9ylXLMRdy6GjO2iGZLd3DOU3si2hFsexQmhLepylYvTcMJaM8TBa2ckLKTmXrr6oSctlQIPcpnGaqtGUNFdJNRAMTZoTpQVZ1Ve3Z4+sN1iZ/RaDEXkzkPz4OGTj7hvZfMtB1mx/mlXbnuKExacZzj9Hf+FFegv76S0cYLj4CnOL+1m163XWXH6E2aXXWHXZO8zufptjdh1i4ZGv8al3/opLbnubcu1tJGffSnz6VaSnLFGftIXt1+zlN/78n/mOmnUeeOUl1gwrRnMzFE1PJHOJ9AJO4K9shLxYAGaO7+D4jsQRLnPdVTyj4biSmqI68K5p0dZNpjsG0x0xL3Z1uSW7po2mbs5O16BjuvKsmw5d06NriVlueaS0ogm1YlptXyRyEwZj412mOqFK3kjEOx8VWNlRbs687klnuuJklFlgUqiNUS6pwZFCwHhRhO27WL4U2suBqY7vqpjpgK5hMjXdYbql0e5qaLaFFYb4WUZcV6T1QEnhBHFjhRGmem40y0IzuuiOjmYb6I6F4TnYgUeQxCppuBTAQyB2hDCV36OvaCDByjdTIWibQhA1SSmwWhGSLA/3ezKpKPsir8tFAS+hDCVZrTj29YC07osSKC+w/YBTz9vE+uuf47jFp5iZf4Zq2yv0Fw4w2nGQmV2vcsbHvsD2J77Oh278PDOLLzO3Yx8ziwcZ7XiL0dKbzC4dYuu9v8iD7/wp8x9/g2bdXSTnfIzoQ9eRfHCJ+uStnH7RtXzhy38glg3gc+/+ECfO9RiMBupwJiIvjFUCWyiH0ktigiTCCRxs18JyHUnmC8QzZKm/ilHNQbNs2rq5skqebutMd0Tz0FUHV7eEe9XRdNUkiQCka8qzbziBwuBE8u+1QzpGRKsTMTlpMz7WZXLKot2N0MyEtp6guSluUWKXRwssyGuiZcNXmqtRi3TDQZJKCloYqFCpDCdwBVcT+mo3q3SdnoMTenixdN/Tra4c0OkOHb0r/mcVjZ3VfdK6UZS3FDsMMFxFRbZ0NKODbmsYqovUHAfDdXCjaKVO9GMJxHLDcIXr6cehcJdSZXhLMqJUwAtxUZAWEqedVpUiK5fy5Dcj8mZE3hvIEqJSnqq6Ie31yBulDShLokIIJVaYMlhzCufuvJtjF/YyM/8k1fxLNPMvMdhxgFW7DnL5U7/Jq78ON+3/HVbveI7etn0MdhxmuOMw/YXXGC4e5pilA5x6xT7WbNlDsfZOOZxnXkdwyk7iE7cxd8YiL731Jf4OGcT/zC/8d049cQ29QY9qUBOXJUEW4yQqQGC5tvSVVE79GVnqYy8fTnW7ma6PoUxqbcOipcmtOdXSmG53RJSjG6oeFbSQyBxt9XMOmu2rZ365KfLRbY+u4dMxI1paJFuicY2JSUdCW3X5ec0WQbIRHy1v3fexHWlqwiQliKQTlmchwosli1usukIvtgOfII0J0gxXEUBs31frMx/DsZlud5ma6jA51aLdbmPYJlYY4sYqWrqoFUAhJ0gkLsb0XazARTMlstBwTHTbxnBddM/F9H28RATFkpoRr+QO+StZQ7Jr9pNEaT0FgbjsH4rzUkFpZa2ZVH3S3oC0N6QczFD2BqRVQ9HrkzfiS0rrmqxp5OZUoyY7TMiHx3Dmzk9y/NLjjDY/TL31GeqFV2i272M0/yzn3/JZbt3/P1i8911mtu6lnt/HcOchRkuHaLa/ymDxEP35/ZTr95Cu/QTReXeSn/9xehd9kuaSeynO+SjNaQt88qH9/OkP/p2/Af77136PtWedRj0c0BuNSCrBPHppLNrN9ws/gkhuSk9ck3a4PAuNsFxXVpeuCJNXVEi63JwtdXO2u/LpqK693TVo66pRMh11o9pottSdmiP2Yc0K6RjCCJ3u+kxMGkoi5zHZzWgZCS0zpuMk6F6GHh3FQ2S5FpbjCAhWqdxFtKpCp5JEDd9lE+SEMp90IwFDuUoh76kVmh14tLoaE5MtJqfaTE5NMzXVVs+7gxlKRk5c9cmbAXGe46Uxlu/IDM73MGwbzVLBB6YhXCbbQncM7DBUqRqVAtvGOGor4SYS3Co54KmihKREqYquSaWpi4tCzXV7RLkQgpNKrChxURCXslMXBX9GUmbqn+mT9WeIqxo3Soh7c5y581N88MPPMrPtEfoLz9MsvERv+wuMFp5jZvFFVi88xey2vRSbn6Ccf5HR0iuMdh5kuHSImR2HGMzvo7/xQYqLPkV6/iepL7mPEy7bz87HvsHFt/ww/dO2seuae/ntv/we3wN+8/f/lE0XnUs9GlLPriYuhA3gRLKidIL3DqepdurC8n/vI5MVH90V9bvhKh2npTp1NUJqqa1dR1fjJdOWAbym01Z/r1s2miV6UN2Rzl1zAjRbxkTTLYvJSY3x8RZjY9OMTVhMdnOm9ZiWmdByUoy4xMyOMkqSoNJC8ieLiqxuZF6o3JN+kilWjkTQOZE48GQ36ygBQaDMaw6tbpeJiSkmp1pMTLWZnGoxOd1istWhbZgYfoAT50RlQ9brk+TLIyoPO/QwXNnhdpbnbaYpz4lp0rUsTC/AS3MF/+phRzlOLB9PRS37ansUpJJELOxPGTkt24MjlVYcZTl5U5PUjVg+klTqYeUfEqldqcJj+8J0SnPhLiU5p6y/glOveJLRtscZbHuc0fzjVFufot72HPXWp8g2Pk6x+Wmqbc9SL7zAmg+/zqX3f5ktD32ZEz78Kr3tr9Lb8iTVpQ9Srvsk6YX3c8zi8+x86JfYctsbDM/cxblbb+EXvv4n/CPwe3/xHXYvbKMcDKjnVpM1fdwkxokCnEgdRtfDCnzlM5egiWWf0Mpt6XrvHUq1HepazsoBbHcNOYS6+V4zZNl0dZO2Zsj805QxVNeW1abpemiWxFJqdsB0N2BqylYHs8X4+DTjE10mOglTRkrLyGmZOVqQH32UlJU1WdWsrPLS3lARhmuissHPSimcvQAzEHO9HUWYvmyELLWf1V0PzbVpaZp0eprOdEsdzqkWU60ObV1Dcz3sSJhKiarxoizDT0LcKBC2kiXKJt0y0W1LZp+OreR0EhDqZyVB2eCmlSRFZIXkML4vmyjIcsK8R5DEAhzIMry0VlibSoEUCgFiFRIZE6QCE4tKuUGzZkjaDIVL3xOOvZcKb8n0HVafvo5TL3+K0bbHmNn2CMfufJrVu1+hWniZav450k1Pk29+kt7252kWXuGD13+ePT/6T+z7Jdh270/S3/Eq9bbnydc/QLTuXuLz7yZbdw+rt9zPcRtupz7zELKk+AAAGh1JREFUak46/wqO/Ogv8jfAt773f7j95huoBw317AxpXcm0Ignx4lCWJIGHFYZYUSLANEe+bpYfYaonXuRvqks3DGlEbZeOZYlMTrNo60qMY1oyC13u1g2pNTumTcdy6VjLAmZZb3YNh1bXY3LaZXLSFf3mmAzgJyYtJrsJbadAj/p0/BotrNCSo9ycEu1cEGYxYSb47DhXdt4oUSMBB8NzMFwL07GxowjDF1KHE0Zq8BpguhYdU3V3lkG722Wq1ZaD2ZXgAl1BFLwkJa565L0eYZ6KijsORR1jqQGwpsnBtC10x8ZwHXTXw/QldzEq+0IJSWK8LCMsatK6IU4T3NDHT2KiPCNIAoI4VOjDQj33FUFW4ys4mJ9ImeInmaLaKRVTVQomsqwEA94o6V2eYQcu5aqT+OCOB5nd9mmO3fkCi49+lete+SNOu+5N8i1Pk217gXzLk1TzzzLYcZDjr3yHDz/xNe4+8gdc9LHPMlw6SLXtaZJLPk2w7mHidfcRX3Av/jm3k551A/2zrmbVWbt4+IXP8hfAt74PjzzwKUbDkt7cDHFd4WcJrpp1uoGLHahRXxhguJ4cTtcV7abKqDfVhSMTEmluNMeha9u0dIdpw6Wly03ZNS2xcFg2mpppapbckvKEe3Qtl67poHsuLdNhuusy3faYbHlSb453VmwZU92IrpdiJD30tI9VNljFUSRzgQqYcqJ4Jb3XSyQt1vTEM7IyLgp8GYBHKWYkqQ2eGu5KHWPT0sR6odsmXV1jutOh1ZV1pmYL4cN0bLw4Fg58kb/XXMUpVuAJV8mSFVrXstFcT6R0tiU3bxhJ2FZRE1c9/EyeNT/LiCuxmHhqg+QlgtyW2yVRbE9B3kSF+Oq9WExinhpHxepwyuhIlPJJIenCaS1GOC/NsX2XoBxw8rbbmdv2CMcuPcd1+77BE1/4RzZ+4nMMtuyl3vQova2PUc0/Q29hP7NLh1i96zWOv+wwwx2vUy++Sj3/IuWGJwjXPUh84b0kaz9JcO4dhGfdRHHGlZSn7OTqO1/i97777/w1sO+Fl5mb61OvWk3W7xNVFX6eKnvG+3fpsrGTdaU0PoZtKep0qDY7or+UrtuhqxjvbcNiWrdpG5aac5pohimbIttFtxzpBRxHNVOOXEqGTUtzaBke022XqY7LxJTFxERXbs8pl6lOTEvz6JgxeiRjJCs/itjYj8RQJob4SMQBSuW+DNqylWHKiWJJp0gSxW1MRBvoOViBdNqtrkbXsjE8h66hKfSMMrC5Lrp6Vrwolo1NVSn1uRwSK/Rl3+uogAPPxnBFXa/bFoYn6powlYMWl42ERcXyzeJnoo73YglZcOIEP5UQAl8luwVpqkAEkubmJaVsjFIpN4JMgmKTUhYFkUorjsvlX5sLglwlER9/yZUcu+NxRlse4cyP7GPLJ97kpF1PMNjyKPXmR2m2PEKz5XGa+X3MLh1mtPMIvZ1v09/1Nv1db9AsHebYD7/Jebf/OB/8yGsUF9xJcM4dxOfdRnbW9ZSnXcH63ffza3/0d/wd8Nl3P8+xx80wXL2KZnaOpNfDS2Ps0JdyyxNzm6lMZ4brottibtNtUReZjreyHZK6UzxCumXTNkwJIVA15bKBsaubouG0LHTTRLMsurZD13DpGNIYtTWXrhbS1nwm2zaTLfWsj08xPtZlYsplSktomTktI0ELcpxeH/NoHiI/TgS2mghixvLF4umEoTLjS5KCmKHkAJieh+m4WEGI6YkSyfA8DM9dsVoYro3uGGJiMw0ZCTkehhdixwI5lc64R1ypJiwrJGfTc8Xlpw6o7ojl2PTk32sHgQLHVnKzVYrhHkW4SUGY9VRSWYmbl2ocliiSnBxQL5IVpq8AC2FeScJwLDGFqUJ9h3mhDHOSVOcnwnPyswI/zTA8n5lTLuT4pUdotuylt+F+ynV3kq/7BMX6hyi2PMNo4TnW7HqJY3YekA595+vM7H6L2V1HmN39Ov2lNzj71i9w1+v/i48886uMNt5LcPbHSM69hezsG8k+dA2nXnojP/HL3+S7wM99+SucftoJjFbP0MzOEpc5fiYBuZa7/HWTEY/lSnKeHE5B0ZiOK7YM11NpKo6yVXhKcOzQMS25DJaNbaZs73TLQbcsNNuW4b2tNJ2mQ9d0BUxrRXS7AVPTDuPjunTpY5OMj7Ule93M6XoZba9Gi/vYdR+rHPznw+nF+YrD0otirCDAiqSG8TPJRHeiCDeV0ZIVxqLbU7WjoUQgZiA+5a5p0rEsuo58NKUs0h1nJeTAiSL8JFLpGQ1ROSCrBqRVLXS0IBCljOehOZZqhKSTNz0XO4rxEglJiKuKrOkR5rn8XFYR5T3JAs9ygqzGTeWm81IVa50Vki6RFYRFTVQKasdPC5WhKSz6tG5IegOiso+fpur3XBBWPcJCsjfNICAZncixC3uY2f4YvY33kV54J/EFnyC+6H7KrU/zoVt/gtvf/Es+8uzXOeEyYXX2dxyiWXyN/o7DDJZe56SrjrB0/0+w/ZM/xGjDvSRr7yQ89xaSc24kO+Ma1pz7YZ4/9NN8G/jaN/+Eiy88i2Z2QDUaEle51JxK5GG6jurEnff+s22vPONy2Gy6aj8uvnO5QaVjV150x1UH15Un37Zl/KS6e7l5HUzbwTAtNNNFNzwM06fb8Zic6EqtOaEzNjbB2JjGVDem4xYYYY6R9NDiBjOtj66EdyPxpXtJIlk0YYwdS/yHG8cEeaay2N9LBjNcuSXtKFLPhqc6QZeOptE2RKyquTamZ8l3qSXoxGXahBvH+Lny/FSNbGeqvmR+hz66bQhw1rbEa+158sR7DlYQyjYkjvDSXGRu9YAgb/CykrAs8TKJ0QuKiqDs4eU1YdlXHX1GkJfKoiFyviBXEd6JJLuFaSYGurLBL/p4ebGSLBfk71FFzCDCr1dz2u69rFl6mv6Gu6jXf4Ji3Z3k6++m3vI459/xOZ79ye+y550/4oxrXqO3/RXq7S9Tbd1Hb/vLDHYcpL/wAoNNe6jWP0Cy7n7idfeTXHAX8Xk3E595LcOzLuOWe17hj78Hv/tn32XnwgZ6cyOaVceQVAVuHKyok0xPIsQN18Fc1ms6LoYrpA7ddunaLl11axqej+YFaAqioNsiqTM8NXJyltVLzoq33XBsdMdDc2T9qVsOminUZN106HYtpiY7TEy0mJjsMD7RYmKiy2Q7ZEpPBevtZ5hJiZOVGOlRoApuIhErvsoDcuJY+aBFHhflGV6aYIcBbhRItrrrYAY+TiJ1juW7IssPA9q6RkuTIa7m2Erj6WG4JqZnySgqDmXdliYEaUKSJ9J0VCKg9ZIEK3DRbUMU2p6nlC4ehi9YFKHohpIGV/bJGtFc2lEohz7PZeRTvC/stWqI6yFBUals90rWobmk1XlpiR1nMkkoRKQc1338vEegjHJC2ZN47TCvsaIUrxgwf+drrPvYZ6gvvZfepXdRrruD8uK7Kdc/yKr5h7nkliNceONBRov7yOcPUm7fT731Weotj1PPv0Q1/yLZxscIL36I8ML7KC55kGbTI5xwxcucdOUBBhdcy8arHuBX/vAf+Nb3/o2br/sIvVGP/uo15MMhUSXjONtbPjg2hueKvNFRPFV1O2qWGNQ021SHUzGSXNWF245MVTwXK5DLp2vKCEmzHWVgUw3RcmNku3StgI7lSxffNZia7DI+Ns3kZIvJKY2JlsvklM1UN6ClxbSsFCurcesG82g3p3iBInm2YqkznVhssE6ciiU29vGSEC/xsQJx4dmhoE6sQIz0ThhiJwld26ZjqC7PcdA8HzMMMQMH3bMwfAfLt7FDTw5SEhKmkZpJyrwxyDPswBaxsW2h2Saa44gtNQhxQw83kkNqhaGMkJohUVnhpRJCGuWl6uRrIeP1BsR1Q1QNJDmulI5c8DQ9/KLGzQoclcku0rtSsIplpVj3SiVfKlJdlivmUMKZ227h/Bteob/pAar1n6Jcdwf5BXeQXnQv1YaHqDc8TLPxIcqtL5Bve4Vmx2vMXXaEVbsP0N/+AtW258kufYz04j3k6+6mvvgTzG15kO17fpFrn/saJ2y5nVMuvY7PfvF3+fN/g4ceuI+ZVUOGx51EObOKpJKRmeV5aJajmlllx1CiGlG627QNm5Zu0bEsdNdRg3nxFhmeS9eWi8X0pMvXLEfcmAraZdgyxdHVN8EyPFZ3AtXNe3S6ptyY4y0mJjpMTnaZaoW0tICpTsi0Lk2RHhVYeUE3PFr2ZeCJ9CyWjxPKdsGOJYnLiwLcyJc5ZORj+TZu6OKEnjzTnoW5fNjCUH4uCLHjVMALgTwzumejeRZd20JTSiOpWx3sMJL6sayVozCV/y3PlS+Aa8u8LhBar6Myd+xAFgF+FJNUA5KqT1hUuEmOn5QrlI+kbCgGI7JmSJTV+FlNkAuUISr78uvKHkFRSy2aZmLIK9SmLC8Iih5R0RAUA4JSnJ1umuKkKV3XIz/uTI5d2EN/00NUG/ZQXHIv+YV3kl1yH8WGh6k3PsLstscYzT9Ns7CP1Ve8wba9v8Vtb/41F3/qpxgsvkhv0+OU6x8gv/g+qovvYrj+Ls6++kXm7/oMx2+6jdmzL+eJV3+aP/kBvPzyflavmWNw7PFUM7NEZUKQCPLQ9FxMR+VAOcvjHtHMtnWxYLQ0SzZ2agYqm6TlXyO+IMPzV+pQzQnEjmFLHWq48lkmfeiOS8fw6WgurbbFpDqYcjhbTExZTHckWbitZ3SsXD5OQsdJ6XpHEX6kpdga4rJHUvcIMomiC8uCuCrw00Rspwp74oQy3HVCTwK1ljOLAl944L6HGYR4aSLhAVGA7phojoFmG5Ie7BjqNhTVkRnE+MpZmdY9orLAT0QsKwQJNeT3fcwglJFW6GO6JqZt4HqW5MXXI5K6UQ2PACEkmW1A1hO7sx+n0pWnmdBD8h55LTdpWDVEVaPy3StlguvJM66eeb9oVmpTN45x0xzd83Cb45nduod68yMM55/ghCsP8aGb3+WYpedoNu1hdtunmdn6KL0tT9Nsf55Vl73Gh5/+Bk//LNz44lc5bukZBhs/TXXJvdSX3Euz8WF6l9xLdd5H6V9wE9Xam+mfcx033f0S3/w7+NGf+jlO+sCxDNecQD03R1RleJEvr5kvFA7NVjefGhUtK9zbyo/e1sV5sDwyND1XKcBk0WF6kXT6jofuxqJ2Xxk/LR9iF8P30RxheXY0m+mWycREm4mJNuPjU0xMtJjuBExrCS0zo+PWWFGDGdcYYYER5Xj1UWrOpCiIMxVIlSeEmTKO5YloOquejHvyQuRiVSW8bzVacsNILAKxxNQFWSrD7ygkKiv8NBYdoG1KUKslPnXdNqX7s12cMCQoSuJlwENdERUJQSLoPsv3ZVXqOSKTi3z5bnfF8Wk7lkS/NEORthUylopzQexEeSW35bKULs2EgqcYnVkpguOoqEh7faJSaCJp2VO47gw/yVUJUBPXffHFpzleWkgkSjJgbsPd9Lc8xmjr42x54Bf41Oe+z9b7fo5Vm+5huOEemk0PU2/aS2/zEwwXD3LmdT/E0v1fYN1NB5nbtpf+lkepL91DedE9NBsepr/hQarzbyU561rSs66lPvdGFq5+iF/7o+/zld/6Hc479wwGq4+jmZsh7RX4WYwbBeqABhLKGoTvddumXA6aZdFVTFXNNtQ4yEZ3XRkR2faKvnYZP7PsrlwmzBmOEnt4AgMTAoiL1tVptQwmJzUmJjqMj00xPjZNuxMy1UmY1iKMICcoauy4wk5LgrrCPdrhdIIA17fxQgdfCQfc0McOAhUYID7xVNlp46ohyEusQK0Dkxg38ASSH4cESay+gz2FSInUF0AQ25otcdeG56J5AYYnw31PqdfTUiRtUSpJa74Ke7V8X7AqwXvsH9NzFbDWwYtisrpH0R+SKaX9MkMpypR+M81JFMk4ySsSBWNIy4asHgqJeQWBWBGlteJFlQKyTZTsruiJtaOo8bJCqMB+ytyF17N64QlGWx9l7U1vcPu+X2fxns8xt/khivUP09uwh+GWvfTnn2O04yCzS68xs/U5RlueZDT/DIP552gW9jPY/hLDrU8yWn83sxfdSnX2dVRnX8Pw/JtYt3Q/P/Xr/4vf+6vvsLhlA/VoltGaY6lmhsRVRpDFSqcQikzOl5WlbsvcUrfkr5ojTH9ZC4vZzfR9eaYtZ2U9qa+MmmR5Yrkelrd8ewYq3joSmZzp0eloTE0ZTExoYmgb7zI5adHuhEy3fDQrQ7Nz7KjCyyrcvMYrKvyjNUSWY2N7No7n4IWhZEFmktAQ5pX8wWSiPl82ewVZjhP4khgWi9DAVjtdO3CxXEsBvxI12LfRHcEjdk0d3Tax1H7XCiO8JCHICrH+FhlhnpAW4nR0I0kXk28aRc2NInzl3DQ92YK4UUJW1ZT9AVkzIukNyJu+mgAMFIVOQgqWP2lekpZ98lJu27hoFHA2k7QORQWJ80rdxqXKKmpWPEpRWeEkMV3bZXDWDtYs7GW48UFmNj/ACdvuZs3WPcxsfZRm81P0Nj9FveUpmm1PMbf4CnNLrzGzKLK52R37mF18iQ9c9TYLe3+Ly578BifvepLB+TdRn3Md1RkfZnjutZy95WO885Nf5c//5T/4xC03Mlq1imNPPo3B6jnSuiAuMsJMEeeiEDfysT3p2JcP6cou3TRVI6RwNf7yyC5Uq873PEbiO4qxPCELSjJxtGJk06yIdtdjespgckpnfKwjg/fxaVqtgK6R0u6G6EGF5lWYcZ+wmcGvBtj5kKA6yhDecl2cIMSPU5KipOz1yOtaZGaJmKe8KMRVIt8wl1GP7buYK3gSW8TBtmwmDNfCjTyllEkwPHfFKqxZBoYlg3nLly7fi0P8VPSYfpbjq/zKpFj+PcTYkdpaxUI8dsNQGqRAEiGcUPKL0rqhGM5RDGfIGlESFc1Ioq9zsYikZZ8oqwnijCStBOqVNwSZWKDjvEdaDiQXSXHoZYy0jFnsC6hWsZW8OKJr2+QnXcrclgeoL7mHZsODlOsfoLhkD4PNj9Df8gRzO1/l3Nt+krUfe5djdrzA7OIBZnbsZ2b+Wea2P8vs4j4+cMUhbn3lD9n7ue9w0Q37aNZ+lPysa8jPuIr6jCs4/vyrefH1L/Id4OVnH+e441az5sSTGK4aUTSlIMiLgrAupV8I/RXbsOnK8L1jOKqrtldWnAJlE8yQGUQYXiBZRV4sM2w/kMPpS6lgeJKHabhC+tBsj07Ho9WymJzoMD42zvjYNOMTGu1ujG6XdO0Cza/pujV2MSTszxDUQ7x6RDRY9Z8PZ5QVKq2sr565XJ5qRfNwY4EpuKFYMXRLIgW7hsn0dJvpdpdWR6Pd7dLuKs67Y2F6trpJ3/vN654js0v7fYczUkm3SYaT5Lhxhp9kyvlYqwhAFZsXBFJzqgMqpF7B41hegBOmJHWfrDegqBuJfS6VFaPqq/yivlDqioakKMkUGynMZRMUlzJ6ksPZiEJJ1aRx1hAXA6JySFoPyOoekUKQd+yA4sRLWLP9EcpLH6Ta8GmKjY8Trn+C7NJHqTc/yanX/wh7Pvd9nvnx77Pu5ncYzb8kHPmF5+kvvMJw4QVm55/i7Kv3M3/HW5y0+BDNhbdRnHMj8YeuIj11ieHpS9z14H6+/a/wkz/23zj15ONY/YETmDl2NdVMQ9arCKuCsFwm44mgxQ2kVDNsiWYRa4VAvExPLDdmEGIlGVaUorkxHUcyLy0/EdOaH8jN6UeYvsrCjBLMMBIMd9ticlJncqLF2NgY42NtJqZsWt0Iw8po6wVdu8KMBwT9GbxqDr8Z4Q1WE49WH6VbL1QctCJqeCo1bdmS4MWxjHSUn3yq3WGq1WFqssXkZJtWW6PV1elokke0rJLWXGdlBipDXh/dleGu4ViYroUV+riJqOmdaNkOEkgaR1ZKY1LUhEmO974b3IklAcL0FDZaoRitIJabs5EszTBLFPhVci+TakhUDcWRWfUkzqYnNOS4GpFWA9KyVq7MnoqPGZHVQ8WNqomLgYQi5D2V8akyzv2ID6xd4qbnv87pVx+ivOQe8vWfJtv0OOmGx0kv3cuxl+3nlhd/gweP/D4X3Pg2o/lnmVk8yMzOV2mWXmW0dICZ7c/R2/gw/fX3MtxwH/31d9Nc8imq82+jOud6+mdewWXX3sP//Ot/4hu//Q0uXnsOsyeeyOzxx1DPDclGfZJ+j7Aq5WsVJZKYEUY4oVA5NFsyLLuODN/NQGp/I4ixkgIrStBcASNYYYQdJFhxJuiYIBXOZ5hi+glmqGKwdZ+plsvEhMbEeEcBFNpMTJhMtwJpiFohXafAq2eIhnPEw9WkQ7k1g+FRbk4/KXHjVK0RxVOeFjlxnuCFDl29w9RUi6npFu2OEORaXbH9TrV0uTm7cjCnpttMTbdF2q/U65plYUaJzMJcByPwsUJhi1tBiBP5OLHkM/pRQBD7BEmmQglkQB7lPRGnxLGqOdVTE6iU2kgWBlYQ4KUJedOn6DWqy85kd16IwCMoGnzFVEqqPnE1JKlHZL0ZiYhJlxuzHmnZJ61nKXojsrpPUvYFX6NwN3GeE+YZYZrgRDFrTj2fR9/5HXbf/y71RbdTXHQPxaV7yTY8SrbhMXqbn2Bu+9Mcv/tlZheeYW5pP2suf4OZy99iZpdga2YWXmA4/wy9TXvpb3qE0aY9VJfu4cSdz7Hhjnc4deFuLty4i5//1f/Bn//DP3LtFTtZffyJHHPSyTRzI8qZIdlgSNIfEJZivbb9WJHfArnx3BDdjTCjECuS0ZzkqUfYSYoVp5hBotbV8iK5SYGXFXhRhhuI37zrZWhOSkuPaBkh09MukxMaE+MaE+PTTIxPMjFu0OqkTE77tLoJRlTjVSPS/ixpMyIdDkmHI/x69j8fzv/68V8//l/78V+H879+/D/74/8ClHRgWzFr4R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909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723" y="1796244"/>
            <a:ext cx="250033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0" y="4653764"/>
            <a:ext cx="355052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 err="1" smtClean="0"/>
              <a:t>Абдувахабов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Абдували</a:t>
            </a:r>
            <a:endParaRPr lang="ru-RU" sz="2600" b="1" dirty="0" smtClean="0"/>
          </a:p>
          <a:p>
            <a:pPr algn="ctr"/>
            <a:r>
              <a:rPr lang="ru-RU" sz="2600" b="1" dirty="0" smtClean="0"/>
              <a:t> </a:t>
            </a:r>
            <a:r>
              <a:rPr lang="ru-RU" sz="2600" b="1" dirty="0" err="1" smtClean="0"/>
              <a:t>Абдусаматович</a:t>
            </a:r>
            <a:endParaRPr lang="ru-RU" sz="2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55995" y="1263194"/>
            <a:ext cx="814393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А.А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Абуувахабов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— академик АН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РУз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доктор химических наук, профессор. Автор свыше 400 научных статей, более 20 изобретений и 5 монографий. Имеет научные труды в области химии элементоорганических соединений, проблем тонкого органического синтеза, определения химической сущности механизма влияния низко­молекулярных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биорегуляторов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пространственной химии. Разработал и внедрил в сельское хозяйство методы синтеза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феромонов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41681" y="438922"/>
            <a:ext cx="5824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развития науки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pic>
        <p:nvPicPr>
          <p:cNvPr id="7" name="Picture 2" descr="C:\Users\Windows 7\Desktop\1500x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0810" y="1224740"/>
            <a:ext cx="3674628" cy="27860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6971" y="1439054"/>
            <a:ext cx="89297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Химия</a:t>
            </a:r>
            <a:r>
              <a:rPr lang="ru-RU" sz="3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— это наука о веществах, их свойствах и взаимопревращениях.</a:t>
            </a:r>
          </a:p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Химия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— это точная наука, которая, основываясь на том, что все существующее в природе состоит из химических веществ различного вида, изучает их свойства и закономерности превращения из одного вида в другой.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8805" y="438922"/>
            <a:ext cx="5994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Наука химия и ее задачи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11" name="Содержимое 2"/>
          <p:cNvSpPr>
            <a:spLocks noGrp="1"/>
          </p:cNvSpPr>
          <p:nvPr>
            <p:ph idx="4294967295"/>
          </p:nvPr>
        </p:nvSpPr>
        <p:spPr>
          <a:xfrm>
            <a:off x="5656259" y="1224741"/>
            <a:ext cx="8229600" cy="32147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4161" y="1939120"/>
            <a:ext cx="112157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Важное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значение в развитии и прославлении на весь мир химической науки и промышленности Узбекистана имеют результаты научных исследований, проводимых сегодня такими известными узбекскими учеными-химиками.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41681" y="438922"/>
            <a:ext cx="5824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развития науки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11" name="Содержимое 2"/>
          <p:cNvSpPr>
            <a:spLocks noGrp="1"/>
          </p:cNvSpPr>
          <p:nvPr>
            <p:ph idx="4294967295"/>
          </p:nvPr>
        </p:nvSpPr>
        <p:spPr>
          <a:xfrm>
            <a:off x="5656259" y="1224741"/>
            <a:ext cx="8229600" cy="32147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Химический каталог &gt;&gt; Периодическая система химических элементов Д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409" y="1296178"/>
            <a:ext cx="11501518" cy="55007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41681" y="438922"/>
            <a:ext cx="2108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11" name="Содержимое 2"/>
          <p:cNvSpPr>
            <a:spLocks noGrp="1"/>
          </p:cNvSpPr>
          <p:nvPr>
            <p:ph idx="4294967295"/>
          </p:nvPr>
        </p:nvSpPr>
        <p:spPr>
          <a:xfrm>
            <a:off x="5656259" y="1224741"/>
            <a:ext cx="8229600" cy="32147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4161" y="1796244"/>
            <a:ext cx="112157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1. Какие науки изучают природу?</a:t>
            </a:r>
          </a:p>
          <a:p>
            <a:pPr algn="just">
              <a:buFontTx/>
              <a:buNone/>
            </a:pPr>
            <a:r>
              <a:rPr lang="ru-RU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2. Что изучает биология; физика; география; астрономия; геология?</a:t>
            </a:r>
          </a:p>
          <a:p>
            <a:pPr algn="just">
              <a:buFontTx/>
              <a:buNone/>
            </a:pPr>
            <a:r>
              <a:rPr lang="ru-RU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3. Почему физику вы начали изучать в </a:t>
            </a:r>
            <a:r>
              <a:rPr lang="ru-RU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6 классе</a:t>
            </a:r>
            <a:r>
              <a:rPr lang="ru-RU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а химию в </a:t>
            </a:r>
            <a:r>
              <a:rPr lang="ru-RU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7 классе</a:t>
            </a:r>
            <a:r>
              <a:rPr lang="ru-RU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ru-RU" sz="3600" b="1" i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41681" y="438922"/>
            <a:ext cx="2108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11" name="Содержимое 2"/>
          <p:cNvSpPr>
            <a:spLocks noGrp="1"/>
          </p:cNvSpPr>
          <p:nvPr>
            <p:ph idx="4294967295"/>
          </p:nvPr>
        </p:nvSpPr>
        <p:spPr>
          <a:xfrm>
            <a:off x="5656259" y="1224741"/>
            <a:ext cx="8229600" cy="32147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98739" y="296046"/>
            <a:ext cx="8786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адание</a:t>
            </a: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 дом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27103" y="1653368"/>
            <a:ext cx="105013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1. Прочитать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страница 3-8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Выучить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первые 10 химических элементов </a:t>
            </a:r>
          </a:p>
          <a:p>
            <a:r>
              <a:rPr lang="ru-RU" sz="3600" smtClean="0">
                <a:latin typeface="Arial" pitchFamily="34" charset="0"/>
                <a:cs typeface="Arial" pitchFamily="34" charset="0"/>
              </a:rPr>
              <a:t>3. Ответить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на вопросы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pic>
        <p:nvPicPr>
          <p:cNvPr id="4" name="Picture 2" descr="L03p2p00"/>
          <p:cNvPicPr>
            <a:picLocks noChangeAspect="1" noChangeArrowheads="1"/>
          </p:cNvPicPr>
          <p:nvPr/>
        </p:nvPicPr>
        <p:blipFill>
          <a:blip r:embed="rId4"/>
          <a:srcRect l="17000" r="3000" b="3223"/>
          <a:stretch>
            <a:fillRect/>
          </a:stretch>
        </p:blipFill>
        <p:spPr bwMode="auto">
          <a:xfrm>
            <a:off x="798475" y="1510492"/>
            <a:ext cx="2063750" cy="2000264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5" name="Picture 7" descr="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41615" y="1510492"/>
            <a:ext cx="199396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3796508"/>
            <a:ext cx="6156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Металлы</a:t>
            </a:r>
          </a:p>
        </p:txBody>
      </p:sp>
      <p:sp>
        <p:nvSpPr>
          <p:cNvPr id="11" name="Содержимое 2"/>
          <p:cNvSpPr>
            <a:spLocks noGrp="1"/>
          </p:cNvSpPr>
          <p:nvPr>
            <p:ph idx="4294967295"/>
          </p:nvPr>
        </p:nvSpPr>
        <p:spPr>
          <a:xfrm>
            <a:off x="5084755" y="1224740"/>
            <a:ext cx="8801104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pPr>
              <a:buNone/>
            </a:pPr>
            <a:endParaRPr lang="ru-RU" altLang="ru-RU" dirty="0" smtClean="0"/>
          </a:p>
          <a:p>
            <a:pPr>
              <a:buNone/>
            </a:pP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3 800</a:t>
            </a:r>
            <a:r>
              <a:rPr lang="ru-RU" altLang="ru-RU" b="1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 С – у графита</a:t>
            </a: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- 210</a:t>
            </a:r>
            <a:r>
              <a:rPr lang="ru-RU" altLang="ru-RU" b="1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 С - азота</a:t>
            </a:r>
          </a:p>
        </p:txBody>
      </p:sp>
      <p:pic>
        <p:nvPicPr>
          <p:cNvPr id="12" name="Picture 5" descr="graphit_bi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56787" y="1796244"/>
            <a:ext cx="218522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D:\Химия\Уроки\картинки урок знаний\Неметаллы\Подгруппа азота\azo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71035" y="4368012"/>
            <a:ext cx="2214558" cy="149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941747" y="296046"/>
            <a:ext cx="5994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Наука химия и ее задачи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3796508"/>
            <a:ext cx="979966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Алмаз</a:t>
            </a:r>
          </a:p>
          <a:p>
            <a:pPr marL="114300" indent="457200">
              <a:buNone/>
              <a:defRPr/>
            </a:pP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marL="114300" indent="457200">
              <a:buNone/>
              <a:defRPr/>
            </a:pP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                          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 - углерод </a:t>
            </a:r>
          </a:p>
        </p:txBody>
      </p:sp>
      <p:sp>
        <p:nvSpPr>
          <p:cNvPr id="11" name="Содержимое 2"/>
          <p:cNvSpPr>
            <a:spLocks noGrp="1"/>
          </p:cNvSpPr>
          <p:nvPr>
            <p:ph idx="4294967295"/>
          </p:nvPr>
        </p:nvSpPr>
        <p:spPr>
          <a:xfrm>
            <a:off x="5656259" y="1224741"/>
            <a:ext cx="8229600" cy="321471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altLang="ru-RU" b="1" dirty="0" smtClean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Графита</a:t>
            </a: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7" descr="Алмаз с дис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7103" y="1439054"/>
            <a:ext cx="30495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10890561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27961" y="1439054"/>
            <a:ext cx="33909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41747" y="296046"/>
            <a:ext cx="5994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Наука химия и ее задачи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11" name="Содержимое 2"/>
          <p:cNvSpPr>
            <a:spLocks noGrp="1"/>
          </p:cNvSpPr>
          <p:nvPr>
            <p:ph idx="4294967295"/>
          </p:nvPr>
        </p:nvSpPr>
        <p:spPr>
          <a:xfrm>
            <a:off x="5656259" y="1224741"/>
            <a:ext cx="8229600" cy="32147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5731" y="1367616"/>
            <a:ext cx="892975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41747" y="296046"/>
            <a:ext cx="5994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Наука химия и ее задачи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11" name="Содержимое 2"/>
          <p:cNvSpPr>
            <a:spLocks noGrp="1"/>
          </p:cNvSpPr>
          <p:nvPr>
            <p:ph idx="4294967295"/>
          </p:nvPr>
        </p:nvSpPr>
        <p:spPr>
          <a:xfrm>
            <a:off x="5656259" y="1224741"/>
            <a:ext cx="8229600" cy="32147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4161" y="1940303"/>
            <a:ext cx="112872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Земля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вода, воздух, небесные тела, все живые и неживые существа, предметы быта, используемые в повседневной жизни,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продовольственные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продукты, — словом, все сущее вокруг нас состоит из веществ.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Вещества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же — это соединения, образованные в результате связывания между собой в том или ином виде 118 известных на настоящий момент химических элементов.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41747" y="296046"/>
            <a:ext cx="5994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Наука химия и ее задачи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11" name="Содержимое 2"/>
          <p:cNvSpPr>
            <a:spLocks noGrp="1"/>
          </p:cNvSpPr>
          <p:nvPr>
            <p:ph idx="4294967295"/>
          </p:nvPr>
        </p:nvSpPr>
        <p:spPr>
          <a:xfrm>
            <a:off x="5656259" y="1224741"/>
            <a:ext cx="8229600" cy="32147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5599" y="1153302"/>
            <a:ext cx="111443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Природные и синтетические химические вещества широко используются в изготовлении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искусственных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органов для организма человека, лекарств, продовольственных продуктов, одежды, различных предметов, необходимых для жизни, строительных материалов и др. Поэтому изучение химических и физических свойств веществ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считается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одной из основных задач химии.</a:t>
            </a:r>
          </a:p>
          <a:p>
            <a:pPr algn="just"/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1747" y="296046"/>
            <a:ext cx="5994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Наука химия и ее задачи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 descr="Великий астроном, математик и географ - Абуль Аббас Ахмад ибн Мухаммад ибн Казир Аль-Фергани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9979" y="3939384"/>
            <a:ext cx="3309961" cy="2143140"/>
          </a:xfrm>
          <a:prstGeom prst="rect">
            <a:avLst/>
          </a:prstGeom>
          <a:noFill/>
        </p:spPr>
      </p:pic>
      <p:pic>
        <p:nvPicPr>
          <p:cNvPr id="50180" name="Picture 4" descr="Абу Рейхан Ал-Беруни. Из видеоцикла «Энциклопедия». | Xurshid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70771" y="3939384"/>
            <a:ext cx="2714644" cy="1928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Аль-Фергани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            Абу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Райхан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Беруни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409" y="1367616"/>
            <a:ext cx="115729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ще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VIII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—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X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вв. в своих научных трудах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многие ученые высказывали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ценные первоначальные сведения о способах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использования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химических веществ в повседневной жизни и при лечении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различных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заболеваний.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41681" y="438922"/>
            <a:ext cx="5824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развития науки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Атомы - что это такое,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82" y="224609"/>
            <a:ext cx="1179635" cy="78581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8409" y="1296178"/>
            <a:ext cx="1150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indent="-22225" algn="ctr">
              <a:buNone/>
              <a:defRPr/>
            </a:pP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7815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457200">
              <a:buNone/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56193" y="1510492"/>
            <a:ext cx="66437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Arial" pitchFamily="34" charset="0"/>
                <a:cs typeface="Arial" pitchFamily="34" charset="0"/>
              </a:rPr>
              <a:t>       Абу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Али ибн Сина</a:t>
            </a:r>
            <a:r>
              <a:rPr lang="ru-RU" sz="4000" b="1" u="sng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4000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4000" dirty="0" smtClean="0">
                <a:latin typeface="Arial" pitchFamily="34" charset="0"/>
                <a:cs typeface="Arial" pitchFamily="34" charset="0"/>
              </a:rPr>
              <a:t>заложил основы закона постоянства состава и сформировал первоначальные понятия атомно-молекулярного учения.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avatars.mds.yandex.net/get-pdb/472427/285769a3-d47a-4aa3-b1b6-71ef0ff77461/s1200?webp=fal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475" y="1724806"/>
            <a:ext cx="3786214" cy="385765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41681" y="438922"/>
            <a:ext cx="5824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развития науки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941</Words>
  <PresentationFormat>Произвольный</PresentationFormat>
  <Paragraphs>173</Paragraphs>
  <Slides>23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31</cp:revision>
  <dcterms:created xsi:type="dcterms:W3CDTF">2020-05-06T17:43:33Z</dcterms:created>
  <dcterms:modified xsi:type="dcterms:W3CDTF">2020-08-21T05:34:59Z</dcterms:modified>
</cp:coreProperties>
</file>