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5" r:id="rId2"/>
    <p:sldId id="908" r:id="rId3"/>
    <p:sldId id="909" r:id="rId4"/>
    <p:sldId id="910" r:id="rId5"/>
    <p:sldId id="911" r:id="rId6"/>
    <p:sldId id="912" r:id="rId7"/>
    <p:sldId id="913" r:id="rId8"/>
    <p:sldId id="914" r:id="rId9"/>
    <p:sldId id="915" r:id="rId10"/>
    <p:sldId id="918" r:id="rId11"/>
    <p:sldId id="917" r:id="rId12"/>
    <p:sldId id="919" r:id="rId13"/>
    <p:sldId id="920" r:id="rId14"/>
    <p:sldId id="921" r:id="rId15"/>
    <p:sldId id="922" r:id="rId16"/>
    <p:sldId id="466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9821" autoAdjust="0"/>
  </p:normalViewPr>
  <p:slideViewPr>
    <p:cSldViewPr>
      <p:cViewPr varScale="1">
        <p:scale>
          <a:sx n="73" d="100"/>
          <a:sy n="73" d="100"/>
        </p:scale>
        <p:origin x="-66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5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52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872135"/>
            <a:ext cx="7056784" cy="5962208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Mening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rejalarim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Undov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so‘zlarning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qo‘llanishi)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5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25859" y="3323555"/>
            <a:ext cx="504056" cy="2049661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9458" name="Picture 2" descr="http://sub.kasaba.uz/buxoro/wp-content/uploads/sites/3/2019/09/1538480847_13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6353" r="6353"/>
          <a:stretch>
            <a:fillRect/>
          </a:stretch>
        </p:blipFill>
        <p:spPr bwMode="auto">
          <a:xfrm>
            <a:off x="6960096" y="2708920"/>
            <a:ext cx="4460875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5-mashq (120-bet)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1343472" y="2564904"/>
            <a:ext cx="9433048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Salom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ey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kun,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vatanim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!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1196752"/>
            <a:ext cx="115212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ohangda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Undov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qo‘llanishini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imlosini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1343472" y="3501008"/>
            <a:ext cx="9433048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Eh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ta’tilni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sog‘ingan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edik-da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343472" y="4509120"/>
            <a:ext cx="9433048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Bay-bay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buncha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totli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!  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43472" y="5517232"/>
            <a:ext cx="943304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Oh-oh-oh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non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issiqqina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=""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5-mashq (120-bet)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1343472" y="2564904"/>
            <a:ext cx="9433048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Tu-tu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tovuqlarni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chaqiradi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1196752"/>
            <a:ext cx="115212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ohangda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Undov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qo‘llanishini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imlosini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1343472" y="3501008"/>
            <a:ext cx="9433048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Tshsh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shovqin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qilmay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o‘tiring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343472" y="4509120"/>
            <a:ext cx="9433048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sizdan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minnatdorman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43472" y="5517232"/>
            <a:ext cx="943304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Yigitcha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otini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tsss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to‘xtatdi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=""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Kelgusi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rejalarim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6600056" y="1988840"/>
            <a:ext cx="5184576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a’zolarimiz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hovlimizga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hovlimiz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tomonida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daraxtlar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tomonida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pomidor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bodring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9456" y="1268760"/>
            <a:ext cx="96490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cdn.ostrovok.ru/t/1024x768/second/2c/b9/2cb9461e822819a77472804bc2e0e7fafc5e530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2276872"/>
            <a:ext cx="5976664" cy="39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Kelgusi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rejalarim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6312024" y="1988840"/>
            <a:ext cx="5472608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Hovlining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tomonida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hovuz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bor. Dam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chiqqanimizda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bog‘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polizdagi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bajaramiz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daraxtlar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sabzavotlarni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sug‘oramiz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begona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tozalaymiz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9456" y="1268760"/>
            <a:ext cx="96490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uzlidep.uz/files/original/publication/4151.jpg"/>
          <p:cNvPicPr>
            <a:picLocks noChangeAspect="1" noChangeArrowheads="1"/>
          </p:cNvPicPr>
          <p:nvPr/>
        </p:nvPicPr>
        <p:blipFill>
          <a:blip r:embed="rId2" cstate="print"/>
          <a:srcRect r="14286"/>
          <a:stretch>
            <a:fillRect/>
          </a:stretch>
        </p:blipFill>
        <p:spPr bwMode="auto">
          <a:xfrm>
            <a:off x="551384" y="2204864"/>
            <a:ext cx="5472608" cy="4273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Kelgusi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rejalarim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6384032" y="2276872"/>
            <a:ext cx="518457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sharbatlar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tayyorlaydilar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dadamga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singlim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oyimga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yordamchi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hovuzda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cho‘milamiz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456" y="1268760"/>
            <a:ext cx="96490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m.srcyrl.topfoodmachines.com/Content/upload/2019516191/201911150957494720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2132856"/>
            <a:ext cx="417646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Kelgusi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rejalarim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439816" y="1916832"/>
            <a:ext cx="741682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vaqtimizda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shaxmat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shashka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voleybol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o‘ynaymiz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chizishni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singlim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roman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qissalar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rejalashtirdik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fasli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sermazmun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taassurotlarga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9456" y="1196752"/>
            <a:ext cx="96490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6021288"/>
            <a:ext cx="1152128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ta’tilda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qilishni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rejalashtirdingiz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bs.twimg.com/media/DdKSK_IW4AUxiKl.jpg:large"/>
          <p:cNvPicPr>
            <a:picLocks noChangeAspect="1" noChangeArrowheads="1"/>
          </p:cNvPicPr>
          <p:nvPr/>
        </p:nvPicPr>
        <p:blipFill>
          <a:blip r:embed="rId2" cstate="print"/>
          <a:srcRect b="25902"/>
          <a:stretch>
            <a:fillRect/>
          </a:stretch>
        </p:blipFill>
        <p:spPr bwMode="auto">
          <a:xfrm>
            <a:off x="335360" y="2276872"/>
            <a:ext cx="398434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2348880"/>
            <a:ext cx="6192688" cy="25922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Yozgi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ta’tilda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kitoblarni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o‘qishni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rejalashtirdingiz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? 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1484784"/>
            <a:ext cx="6480720" cy="216024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Yozgi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ta’tilda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bajaradigan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ishlaringiz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rejasini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(118- bet)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67408" y="4077072"/>
            <a:ext cx="6480720" cy="1800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2.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Yozgi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ta’tilda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 </a:t>
            </a:r>
            <a:endParaRPr lang="ru-RU" sz="400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yarating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8878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376" y="1412776"/>
            <a:ext cx="11233247" cy="49685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Yozgi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ta’tilda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Yana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ozgina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vaqtdan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keladi.Yozga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ko’p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rejalar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tuzib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qo‘ydim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vaqtim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rejalarimni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oshirishga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qilaman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faslim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Yozda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otam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haftaga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oromgohga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jonatishyapti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do‘stlar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orttiraman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Bu men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qadrli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narsadir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olaman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umiddaman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6982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3-topshiriq (119-bet)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303912" y="2506389"/>
            <a:ext cx="640871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irodalilikni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tarbiyalashga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oldingizga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menimcha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muvaffaqiyatli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tugatishdir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1217019"/>
            <a:ext cx="1152128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Matn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oldingizga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maqsadlaringiz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haqida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marifat.uz/images/articles/316/primary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2708920"/>
            <a:ext cx="4704523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3-topshiriq (119-bet)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231904" y="2564904"/>
            <a:ext cx="6552728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birinchidan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puxta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tayyorgarlik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ko‘rishingiz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ikkinchidan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fikringizni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chalg‘itadigan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narsalardan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Agar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olsangiz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irodangiz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mustahkamlanadi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1217019"/>
            <a:ext cx="1152128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Matn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oldingizga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maqsadlaringiz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haqida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marifat.uz/images/articles/4213/primary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924944"/>
            <a:ext cx="4737722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666700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3-topshiriq (119-bet)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007768" y="2492896"/>
            <a:ext cx="7950018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Jasoratli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yetishasiz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Haqiqatdan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kalitini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kiritsa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tirishqoqlik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o‘rgansa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komil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yetishadilar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intilganga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1217019"/>
            <a:ext cx="1152128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Matn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oldingizga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maqsadlaringiz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haqida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darakchi.uz/storage/9d/e6/f2/58146/conversions/UDQHa3Dg3ruQqQvgFy3cNSkGLecujGqg-xl.jpg"/>
          <p:cNvPicPr>
            <a:picLocks noChangeAspect="1" noChangeArrowheads="1"/>
          </p:cNvPicPr>
          <p:nvPr/>
        </p:nvPicPr>
        <p:blipFill>
          <a:blip r:embed="rId2" cstate="print"/>
          <a:srcRect b="5099"/>
          <a:stretch>
            <a:fillRect/>
          </a:stretch>
        </p:blipFill>
        <p:spPr bwMode="auto">
          <a:xfrm>
            <a:off x="263352" y="2420888"/>
            <a:ext cx="3384376" cy="2096592"/>
          </a:xfrm>
          <a:prstGeom prst="rect">
            <a:avLst/>
          </a:prstGeom>
          <a:noFill/>
        </p:spPr>
      </p:pic>
      <p:pic>
        <p:nvPicPr>
          <p:cNvPr id="13320" name="Picture 8" descr="https://old.qashqadaryogz.uz/images/content/022-1-.jpg"/>
          <p:cNvPicPr>
            <a:picLocks noChangeAspect="1" noChangeArrowheads="1"/>
          </p:cNvPicPr>
          <p:nvPr/>
        </p:nvPicPr>
        <p:blipFill>
          <a:blip r:embed="rId3" cstate="print"/>
          <a:srcRect l="1512" b="11461"/>
          <a:stretch>
            <a:fillRect/>
          </a:stretch>
        </p:blipFill>
        <p:spPr bwMode="auto">
          <a:xfrm>
            <a:off x="623392" y="4581128"/>
            <a:ext cx="3312368" cy="1983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382340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0426" y="2071708"/>
            <a:ext cx="10297144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Undovlar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insonlarning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diqqatini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tortish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jonivorlarni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haydash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chaqirish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to‘xtatish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qo‘llaniladi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yakka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takrorlangan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Oh-oh-oh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shirin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qovun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19291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-mashq (119-bet)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335360" y="2492896"/>
            <a:ext cx="11593288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1. Hoy,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kapalak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kapalak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qanotlaring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ipakdek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pildir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pildir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uchishing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oh,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ko‘nglimga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Uzoq-uzoqlarda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cho‘ponlarning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qurey-qurey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ovozi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eshitiladi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3. Hey,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yoqqa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qaranglar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chaqirishdi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4. Chip-chip,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jo‘jalarim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chip-chip, chip-chip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jo‘jalarim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Pisht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pisht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-e,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mushukni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haydadi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6.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Xo‘sh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et-chi,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demoqchisan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7.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1268760"/>
            <a:ext cx="115212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Undov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qo‘llanishiga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jadvalga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joylashtiring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84369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(119-bet)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7368" y="1340768"/>
          <a:ext cx="11449272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6336704"/>
              </a:tblGrid>
              <a:tr h="1161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Insonlarga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qaratilgan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buyruq-xitob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undovlari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Jonivorlarga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qaratilgan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buyruq-xitob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undovlari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156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oh,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yoqadi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ko‘nglimga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kapalak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7571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hey,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yoqqa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qaranglar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cho‘ponlarning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qurey-qurey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degan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ovozlari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565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xo‘sh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qani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davom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et-chi …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chip, chip,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jo‘jalarim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565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qizlar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984369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102633867</TotalTime>
  <Words>764</Words>
  <Application>Microsoft Office PowerPoint</Application>
  <PresentationFormat>Произвольный</PresentationFormat>
  <Paragraphs>107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   O‘zbek tili</vt:lpstr>
      <vt:lpstr> MUSTAQIL BAJARISH UCHUN TOPSHIRIQLAR</vt:lpstr>
      <vt:lpstr> MUSTAQIL BAJARISH UCHUN TOPSHIRIQLAR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3254</cp:revision>
  <dcterms:created xsi:type="dcterms:W3CDTF">2020-08-03T09:44:14Z</dcterms:created>
  <dcterms:modified xsi:type="dcterms:W3CDTF">2021-03-15T18:27:30Z</dcterms:modified>
</cp:coreProperties>
</file>