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5" r:id="rId2"/>
    <p:sldId id="896" r:id="rId3"/>
    <p:sldId id="897" r:id="rId4"/>
    <p:sldId id="898" r:id="rId5"/>
    <p:sldId id="899" r:id="rId6"/>
    <p:sldId id="887" r:id="rId7"/>
    <p:sldId id="900" r:id="rId8"/>
    <p:sldId id="901" r:id="rId9"/>
    <p:sldId id="902" r:id="rId10"/>
    <p:sldId id="903" r:id="rId11"/>
    <p:sldId id="904" r:id="rId12"/>
    <p:sldId id="891" r:id="rId13"/>
    <p:sldId id="905" r:id="rId14"/>
    <p:sldId id="906" r:id="rId15"/>
    <p:sldId id="907" r:id="rId16"/>
    <p:sldId id="466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5" autoAdjust="0"/>
    <p:restoredTop sz="99821" autoAdjust="0"/>
  </p:normalViewPr>
  <p:slideViewPr>
    <p:cSldViewPr>
      <p:cViewPr varScale="1">
        <p:scale>
          <a:sx n="73" d="100"/>
          <a:sy n="73" d="100"/>
        </p:scale>
        <p:origin x="-66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626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50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643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 dirty="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87488" y="2872135"/>
            <a:ext cx="7056784" cy="5936560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vzu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Kelgusi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rejalarim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Undov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so‘zlar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va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ularning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qo‘llanishi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)</a:t>
            </a:r>
            <a:endParaRPr lang="ru-RU" sz="40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en-US" sz="54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en-US" sz="48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ru-RU" sz="40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25859" y="3323555"/>
            <a:ext cx="504056" cy="2049661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8438" name="Picture 6" descr="https://iiau.uz/images/2020/08/11/innnnf%2047_large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18667" r="8463"/>
          <a:stretch>
            <a:fillRect/>
          </a:stretch>
        </p:blipFill>
        <p:spPr bwMode="auto">
          <a:xfrm>
            <a:off x="7896200" y="2636912"/>
            <a:ext cx="3599632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eng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fasl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335360" y="4797152"/>
            <a:ext cx="1152128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faslida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xonalarni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ta’mirlash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bajarish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rejalashtiriladi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Farzandlar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yumushlarida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ota-onalariga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ko‘maklashadilar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6" name="Picture 4" descr="https://i.pinimg.com/originals/fc/9e/e3/fc9ee3b7ab8693593671e5c44bb3fc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856" y="1700808"/>
            <a:ext cx="3860478" cy="2952328"/>
          </a:xfrm>
          <a:prstGeom prst="rect">
            <a:avLst/>
          </a:prstGeom>
          <a:noFill/>
        </p:spPr>
      </p:pic>
      <p:pic>
        <p:nvPicPr>
          <p:cNvPr id="8198" name="Picture 6" descr="https://cp12.nevsepic.com.ua/4-2/1358277541-0975661-www.nevsepic.com.ua.jpg"/>
          <p:cNvPicPr>
            <a:picLocks noChangeAspect="1" noChangeArrowheads="1"/>
          </p:cNvPicPr>
          <p:nvPr/>
        </p:nvPicPr>
        <p:blipFill>
          <a:blip r:embed="rId3" cstate="print"/>
          <a:srcRect l="5920" r="5284"/>
          <a:stretch>
            <a:fillRect/>
          </a:stretch>
        </p:blipFill>
        <p:spPr bwMode="auto">
          <a:xfrm>
            <a:off x="9192344" y="1700808"/>
            <a:ext cx="2232248" cy="2895742"/>
          </a:xfrm>
          <a:prstGeom prst="rect">
            <a:avLst/>
          </a:prstGeom>
          <a:noFill/>
        </p:spPr>
      </p:pic>
      <p:pic>
        <p:nvPicPr>
          <p:cNvPr id="8200" name="Picture 8" descr="http://loveread.ec/img/photo_books/87857/i_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1268760"/>
            <a:ext cx="4149761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83432" y="1556792"/>
            <a:ext cx="10297144" cy="48320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Eh, oh, uh,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hoy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voy-bo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‘,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balli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ofarin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tasanno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his-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hayajon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undovlari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sanaladi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undov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tarkibida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his-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hayajon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ohangi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aytiladi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oxiriga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undov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belgisi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qo‘yiladi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go‘zal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mard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o‘g‘lonlar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62841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2-mashq (118-bet)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07368" y="2636912"/>
            <a:ext cx="11377264" cy="36009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1. Hoy,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2. Oh,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go‘zal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olam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Ofarin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buni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chinakamiga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mardlik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desa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Voy-bo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‘,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bo‘ylaring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buncha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o‘sib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ketibdi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bolam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!  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5. Oh-oh,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mazali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6. Eh-he,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akamdek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bo‘laman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360" y="1196752"/>
            <a:ext cx="1152128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undov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imlosini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tushuntiring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83432" y="3284984"/>
            <a:ext cx="864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83432" y="3861048"/>
            <a:ext cx="864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27448" y="4437112"/>
            <a:ext cx="12241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199456" y="5013176"/>
            <a:ext cx="12241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127448" y="5589240"/>
            <a:ext cx="12241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55440" y="6165304"/>
            <a:ext cx="12241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3-mashq (118-bet)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335360" y="2564904"/>
            <a:ext cx="11521280" cy="30162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1. Bu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manzaraning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go‘zalligini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ko‘ring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2.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buncha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muzdek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bo‘lmasa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3.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soz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 4. Men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buni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bilmagan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ekanman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5.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Harbiy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kiyim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yarashibdi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Senga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  7. Bu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ishing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bo‘libdi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Bularni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qilasan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360" y="1268760"/>
            <a:ext cx="1152128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his-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hayajon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qo‘shib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undov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aylantirib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360" y="5877272"/>
            <a:ext cx="1152128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Namuna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manzaraning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go‘zalligini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6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376" y="1412776"/>
            <a:ext cx="561662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buncha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muzdek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bo‘lmasa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376" y="2924944"/>
            <a:ext cx="561662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376" y="3861048"/>
            <a:ext cx="561662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bilmagan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376" y="5373216"/>
            <a:ext cx="56166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Harbiy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kiyim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yarashibdi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6040" y="1412776"/>
            <a:ext cx="518457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Voy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‘,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buncha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muzdek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bo‘lmasa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6040" y="2924944"/>
            <a:ext cx="518457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Eh,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56040" y="3861048"/>
            <a:ext cx="518457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Voy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bilmagan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6040" y="5373216"/>
            <a:ext cx="518457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Ofarin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harbiy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kiyim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yarashibdi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8" grpId="0" animBg="1"/>
      <p:bldP spid="9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07368" y="5301208"/>
            <a:ext cx="561662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qilasan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368" y="1772816"/>
            <a:ext cx="561662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68" y="3356992"/>
            <a:ext cx="561662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7.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2064" y="1772816"/>
            <a:ext cx="49685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Hoy,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00056" y="3356992"/>
            <a:ext cx="506524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Balli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6672064" y="5085184"/>
            <a:ext cx="504056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Voy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qilasan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1384" y="1484784"/>
            <a:ext cx="6624736" cy="223224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1.Yozgi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ta’tilda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bajaradigan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ishlaringiz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rejasini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(118- bet)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184" y="1988840"/>
            <a:ext cx="3556938" cy="345638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51384" y="4365104"/>
            <a:ext cx="6624736" cy="172819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2.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Yozgi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ta’tilda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mavzusida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matn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yarating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7408" y="2348880"/>
            <a:ext cx="6192688" cy="324036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Mardlik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haqida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maqollar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hikmatli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so‘zlarni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toping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yod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oling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US" sz="40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(116-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bet)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1988840"/>
            <a:ext cx="3556938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Maqol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hikmatli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6023992" y="1340768"/>
            <a:ext cx="568863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Yomon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yovdan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qochar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siring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407368" y="1340768"/>
            <a:ext cx="54006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Aybiga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iqror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Yashirmoq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qo‘rqoq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407368" y="5013176"/>
            <a:ext cx="54006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Do‘st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kulfatda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kurashda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5"/>
          <p:cNvSpPr txBox="1"/>
          <p:nvPr/>
        </p:nvSpPr>
        <p:spPr>
          <a:xfrm>
            <a:off x="6096000" y="3068960"/>
            <a:ext cx="568863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aytmas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aytsa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qaytmas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68008" y="5013176"/>
            <a:ext cx="561662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kuchini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karvonda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kuchini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maydonda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407368" y="3140968"/>
            <a:ext cx="54006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Baliq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suvning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chuqurini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qiyinini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izlar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4077072"/>
            <a:ext cx="568863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tuzar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buzar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4" grpId="0" animBg="1"/>
      <p:bldP spid="15" grpId="0" animBg="1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1-topshiriq (117-bet)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335360" y="5373216"/>
            <a:ext cx="1152128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Hikoyani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tuzishda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foydalaning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dam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oromgoh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, tong,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maza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1464" y="1268760"/>
            <a:ext cx="950505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torage.kun.uz/source/uploads/20180508/62051541412.jpg"/>
          <p:cNvPicPr>
            <a:picLocks noChangeAspect="1" noChangeArrowheads="1"/>
          </p:cNvPicPr>
          <p:nvPr/>
        </p:nvPicPr>
        <p:blipFill>
          <a:blip r:embed="rId2" cstate="print"/>
          <a:srcRect r="20544"/>
          <a:stretch>
            <a:fillRect/>
          </a:stretch>
        </p:blipFill>
        <p:spPr bwMode="auto">
          <a:xfrm>
            <a:off x="335360" y="2132856"/>
            <a:ext cx="3614450" cy="3024336"/>
          </a:xfrm>
          <a:prstGeom prst="rect">
            <a:avLst/>
          </a:prstGeom>
          <a:noFill/>
        </p:spPr>
      </p:pic>
      <p:pic>
        <p:nvPicPr>
          <p:cNvPr id="1028" name="Picture 4" descr="https://storage.kun.uz/source/uploads/20180104/ILYOS/photo_2018-06-27_18-32-53.jpg"/>
          <p:cNvPicPr>
            <a:picLocks noChangeAspect="1" noChangeArrowheads="1"/>
          </p:cNvPicPr>
          <p:nvPr/>
        </p:nvPicPr>
        <p:blipFill>
          <a:blip r:embed="rId3" cstate="print"/>
          <a:srcRect l="15830"/>
          <a:stretch>
            <a:fillRect/>
          </a:stretch>
        </p:blipFill>
        <p:spPr bwMode="auto">
          <a:xfrm>
            <a:off x="4151784" y="2132856"/>
            <a:ext cx="3828863" cy="3024336"/>
          </a:xfrm>
          <a:prstGeom prst="rect">
            <a:avLst/>
          </a:prstGeom>
          <a:noFill/>
        </p:spPr>
      </p:pic>
      <p:pic>
        <p:nvPicPr>
          <p:cNvPr id="1030" name="Picture 6" descr="https://olympic.uz/wp-content/uploads/2018/05/1111111111.jpg"/>
          <p:cNvPicPr>
            <a:picLocks noChangeAspect="1" noChangeArrowheads="1"/>
          </p:cNvPicPr>
          <p:nvPr/>
        </p:nvPicPr>
        <p:blipFill>
          <a:blip r:embed="rId4" cstate="print"/>
          <a:srcRect l="10832"/>
          <a:stretch>
            <a:fillRect/>
          </a:stretch>
        </p:blipFill>
        <p:spPr bwMode="auto">
          <a:xfrm>
            <a:off x="8184232" y="2132856"/>
            <a:ext cx="3698330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1-topshiriq (117-bet)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torage.kun.uz/source/uploads/20180508/62051541412.jpg"/>
          <p:cNvPicPr>
            <a:picLocks noChangeAspect="1" noChangeArrowheads="1"/>
          </p:cNvPicPr>
          <p:nvPr/>
        </p:nvPicPr>
        <p:blipFill>
          <a:blip r:embed="rId2" cstate="print"/>
          <a:srcRect t="7500" r="20544"/>
          <a:stretch>
            <a:fillRect/>
          </a:stretch>
        </p:blipFill>
        <p:spPr bwMode="auto">
          <a:xfrm>
            <a:off x="335360" y="1268760"/>
            <a:ext cx="3614450" cy="2664296"/>
          </a:xfrm>
          <a:prstGeom prst="rect">
            <a:avLst/>
          </a:prstGeom>
          <a:noFill/>
        </p:spPr>
      </p:pic>
      <p:pic>
        <p:nvPicPr>
          <p:cNvPr id="1028" name="Picture 4" descr="https://storage.kun.uz/source/uploads/20180104/ILYOS/photo_2018-06-27_18-32-53.jpg"/>
          <p:cNvPicPr>
            <a:picLocks noChangeAspect="1" noChangeArrowheads="1"/>
          </p:cNvPicPr>
          <p:nvPr/>
        </p:nvPicPr>
        <p:blipFill>
          <a:blip r:embed="rId3" cstate="print"/>
          <a:srcRect l="15830" t="7500"/>
          <a:stretch>
            <a:fillRect/>
          </a:stretch>
        </p:blipFill>
        <p:spPr bwMode="auto">
          <a:xfrm>
            <a:off x="4151784" y="1268760"/>
            <a:ext cx="3828863" cy="2664296"/>
          </a:xfrm>
          <a:prstGeom prst="rect">
            <a:avLst/>
          </a:prstGeom>
          <a:noFill/>
        </p:spPr>
      </p:pic>
      <p:pic>
        <p:nvPicPr>
          <p:cNvPr id="1030" name="Picture 6" descr="https://olympic.uz/wp-content/uploads/2018/05/1111111111.jpg"/>
          <p:cNvPicPr>
            <a:picLocks noChangeAspect="1" noChangeArrowheads="1"/>
          </p:cNvPicPr>
          <p:nvPr/>
        </p:nvPicPr>
        <p:blipFill>
          <a:blip r:embed="rId4" cstate="print"/>
          <a:srcRect l="10832" t="7500"/>
          <a:stretch>
            <a:fillRect/>
          </a:stretch>
        </p:blipFill>
        <p:spPr bwMode="auto">
          <a:xfrm>
            <a:off x="8184232" y="1268760"/>
            <a:ext cx="3698330" cy="2664296"/>
          </a:xfrm>
          <a:prstGeom prst="rect">
            <a:avLst/>
          </a:prstGeom>
          <a:noFill/>
        </p:spPr>
      </p:pic>
      <p:sp>
        <p:nvSpPr>
          <p:cNvPr id="9" name="TextBox 15"/>
          <p:cNvSpPr txBox="1"/>
          <p:nvPr/>
        </p:nvSpPr>
        <p:spPr>
          <a:xfrm>
            <a:off x="263352" y="4005064"/>
            <a:ext cx="11665296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Men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oromgohlarga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bormoqchiman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qo‘ynida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maza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olaman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tengdoshlarim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do‘stlashaman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Oromgohdan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qaytganimdan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shahrimizdagi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sport-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sog‘lomlashtirish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majmuasiga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borishni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rejalashtiryapman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suzish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mashqlarini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bajarmoqchiman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eng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fasl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79376" y="4797152"/>
            <a:ext cx="1130525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fasl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gapirsang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oz!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Bog‘larga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gilos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o‘riklar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pisha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boshlayapti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Ishkomlarda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chillaki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uzumlarga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kiryapti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9456" y="1196752"/>
            <a:ext cx="96490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xn----itbicgadyiogfy.xn--p1ai/wp-content/uploads/2017/08/cropped-cropped-mo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916832"/>
            <a:ext cx="4440492" cy="2808312"/>
          </a:xfrm>
          <a:prstGeom prst="rect">
            <a:avLst/>
          </a:prstGeom>
          <a:noFill/>
        </p:spPr>
      </p:pic>
      <p:pic>
        <p:nvPicPr>
          <p:cNvPr id="12292" name="Picture 4" descr="https://pitomnik1.ru/wp-content/uploads/2017/01/triumf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856" y="1916832"/>
            <a:ext cx="3618958" cy="2808312"/>
          </a:xfrm>
          <a:prstGeom prst="rect">
            <a:avLst/>
          </a:prstGeom>
          <a:noFill/>
        </p:spPr>
      </p:pic>
      <p:pic>
        <p:nvPicPr>
          <p:cNvPr id="12294" name="Picture 6" descr="https://avatars.mds.yandex.net/get-zen_doc/1362552/pub_5df9efed97b5d400ad7cc168_5df9f020c49f29abdeb151aa/scale_1200"/>
          <p:cNvPicPr>
            <a:picLocks noChangeAspect="1" noChangeArrowheads="1"/>
          </p:cNvPicPr>
          <p:nvPr/>
        </p:nvPicPr>
        <p:blipFill>
          <a:blip r:embed="rId4" cstate="print"/>
          <a:srcRect l="15789"/>
          <a:stretch>
            <a:fillRect/>
          </a:stretch>
        </p:blipFill>
        <p:spPr bwMode="auto">
          <a:xfrm>
            <a:off x="8472264" y="1916832"/>
            <a:ext cx="3456384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eng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fasl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335360" y="4797152"/>
            <a:ext cx="1152128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Polizlarda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handalaklar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ilk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ne’mati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qulupnayni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aytmaysizmi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?!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Qulupnay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handalaklar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pishganda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dalaga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yaqin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borsang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hididan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dimog‘ing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yayraydi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 descr="https://nabahche.ru/wp-content/uploads/2020/07/1574461811-e1594659671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59" y="1340768"/>
            <a:ext cx="3208277" cy="3240360"/>
          </a:xfrm>
          <a:prstGeom prst="rect">
            <a:avLst/>
          </a:prstGeom>
          <a:noFill/>
        </p:spPr>
      </p:pic>
      <p:pic>
        <p:nvPicPr>
          <p:cNvPr id="11268" name="Picture 4" descr="https://avatars.mds.yandex.net/get-zen_doc/1222191/pub_5e5e275c6c066d276f57d9c6_5e5e314adc29ff1c4ebe3637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744" y="1340768"/>
            <a:ext cx="4607147" cy="3240360"/>
          </a:xfrm>
          <a:prstGeom prst="rect">
            <a:avLst/>
          </a:prstGeom>
          <a:noFill/>
        </p:spPr>
      </p:pic>
      <p:pic>
        <p:nvPicPr>
          <p:cNvPr id="11270" name="Picture 6" descr="https://lukochko.ru/wp-content/uploads/2020/04/strawberries-4235410_1280-1024x684.jpg"/>
          <p:cNvPicPr>
            <a:picLocks noChangeAspect="1" noChangeArrowheads="1"/>
          </p:cNvPicPr>
          <p:nvPr/>
        </p:nvPicPr>
        <p:blipFill>
          <a:blip r:embed="rId4" cstate="print"/>
          <a:srcRect l="17461" r="9524"/>
          <a:stretch>
            <a:fillRect/>
          </a:stretch>
        </p:blipFill>
        <p:spPr bwMode="auto">
          <a:xfrm>
            <a:off x="8544272" y="1340768"/>
            <a:ext cx="3312368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eng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fasl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6528048" y="1628800"/>
            <a:ext cx="5184576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Ko‘m-ko‘k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zilol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suvlar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uzoq-uzoqlardagi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tog‘larning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cho‘qqilari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Bag‘rimga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 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imlayotganday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Ha,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fasl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dam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oromgohlarini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intiqlik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 descr="https://live.staticflickr.com/1972/45434870091_a60b9297a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340768"/>
            <a:ext cx="3816424" cy="2518168"/>
          </a:xfrm>
          <a:prstGeom prst="rect">
            <a:avLst/>
          </a:prstGeom>
          <a:noFill/>
        </p:spPr>
      </p:pic>
      <p:pic>
        <p:nvPicPr>
          <p:cNvPr id="10244" name="Picture 4" descr="http://static.zarnews.uz/uploads/1/720__q0jn0HQuRxmHdYfgVvw-5G6HE6eg9SL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4005064"/>
            <a:ext cx="4536504" cy="2551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eng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fasl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951984" y="1628800"/>
            <a:ext cx="5760640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fasligina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fasli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hamdir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issiq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kunlarida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shirin-shakar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pishadi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polizlarda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xilma-xil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barchasi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tinimsiz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mehnatning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natijasidir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 descr="https://pbs.twimg.com/media/DkjGwItXsAUTu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472" y="4077072"/>
            <a:ext cx="4464496" cy="2500118"/>
          </a:xfrm>
          <a:prstGeom prst="rect">
            <a:avLst/>
          </a:prstGeom>
          <a:noFill/>
        </p:spPr>
      </p:pic>
      <p:pic>
        <p:nvPicPr>
          <p:cNvPr id="9220" name="Picture 4" descr="http://old.uza.uz/upload/resize_cache/iblock/7ce/660_550_1/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268760"/>
            <a:ext cx="3856218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102633593</TotalTime>
  <Words>689</Words>
  <Application>Microsoft Office PowerPoint</Application>
  <PresentationFormat>Произвольный</PresentationFormat>
  <Paragraphs>103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    O‘zbek tili</vt:lpstr>
      <vt:lpstr> MUSTAQIL BAJARISH UCHUN TOPSHIRIQLAR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Maktab</cp:lastModifiedBy>
  <cp:revision>3201</cp:revision>
  <dcterms:created xsi:type="dcterms:W3CDTF">2020-08-03T09:44:14Z</dcterms:created>
  <dcterms:modified xsi:type="dcterms:W3CDTF">2021-03-15T18:23:08Z</dcterms:modified>
</cp:coreProperties>
</file>