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5" r:id="rId2"/>
    <p:sldId id="884" r:id="rId3"/>
    <p:sldId id="885" r:id="rId4"/>
    <p:sldId id="886" r:id="rId5"/>
    <p:sldId id="887" r:id="rId6"/>
    <p:sldId id="888" r:id="rId7"/>
    <p:sldId id="889" r:id="rId8"/>
    <p:sldId id="890" r:id="rId9"/>
    <p:sldId id="891" r:id="rId10"/>
    <p:sldId id="892" r:id="rId11"/>
    <p:sldId id="893" r:id="rId12"/>
    <p:sldId id="871" r:id="rId13"/>
    <p:sldId id="894" r:id="rId14"/>
    <p:sldId id="872" r:id="rId15"/>
    <p:sldId id="895" r:id="rId16"/>
    <p:sldId id="466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6953" autoAdjust="0"/>
  </p:normalViewPr>
  <p:slideViewPr>
    <p:cSldViewPr>
      <p:cViewPr varScale="1">
        <p:scale>
          <a:sx n="73" d="100"/>
          <a:sy n="73" d="100"/>
        </p:scale>
        <p:origin x="-2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50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872135"/>
            <a:ext cx="7056784" cy="5936560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Chinakam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mardlik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Yuklamalar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ularning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qo‘llanishi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en-US" sz="5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en-US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25859" y="3323555"/>
            <a:ext cx="504056" cy="2049661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7410" name="Picture 2" descr="https://xs.uz/upload/post/2019/10/08/f6dcf49d33dd769fc57c94a8f6fb21211008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8476" r="8476"/>
          <a:stretch>
            <a:fillRect/>
          </a:stretch>
        </p:blipFill>
        <p:spPr bwMode="auto">
          <a:xfrm>
            <a:off x="7320136" y="2636912"/>
            <a:ext cx="4244975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51384" y="2492896"/>
            <a:ext cx="10945216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bo‘ladi-yu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ammo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hosilga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kiradi-da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2.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sen-ku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uddalarsan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ukang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eplarmikan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 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Yomg‘ir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yog‘sa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bo‘pti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Tosh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yog‘ayotgani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yo‘q-ku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 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Jahongir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yugurganicha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ketdi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O‘qituvchisiga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kechikmayman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edi-da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5. Bog‘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chumchuqlarning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chirqillashigina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1196752"/>
            <a:ext cx="1152128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-u(-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yuklamalaridan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7-topshiriq (115-bet)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79376" y="1268760"/>
            <a:ext cx="1123324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Yuklamalarni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toping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ohangda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Yuklamalarning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yozilishiga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ahamiyat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551384" y="2492896"/>
            <a:ext cx="1116124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-chi?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384" y="3284984"/>
            <a:ext cx="1116124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Mahallamiz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obod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mahallangiz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-a?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551384" y="4581128"/>
            <a:ext cx="1116124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551384" y="5373216"/>
            <a:ext cx="1116124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uyimizga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mehmonlar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kelishmoqchi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-a?</a:t>
            </a:r>
          </a:p>
        </p:txBody>
      </p:sp>
    </p:spTree>
    <p:extLst>
      <p:ext uri="{BB962C8B-B14F-4D97-AF65-F5344CB8AC3E}">
        <p14:creationId xmlns:p14="http://schemas.microsoft.com/office/powerpoint/2010/main" xmlns="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695400" y="188640"/>
            <a:ext cx="1072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9-mashq (115-bet)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407368" y="1196752"/>
            <a:ext cx="1137726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yuklamali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yuklamasiz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shaklda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Ma’nolaridagi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farqni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407368" y="3789040"/>
            <a:ext cx="1137726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to‘liq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bajarmabsan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to‘liq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bajarmabsan-da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07368" y="5301208"/>
            <a:ext cx="1137726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Jamshid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o‘rnidan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otaxonga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joy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Jamshid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o‘rnidan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otaxonga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joy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407368" y="2420888"/>
            <a:ext cx="113772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sepib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sepib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bo‘ldim-ku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69970162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695400" y="188640"/>
            <a:ext cx="1072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9-mashq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(115-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407368" y="2780928"/>
            <a:ext cx="1137726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ulgurishadi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serg‘ayrat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ulgurishadi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serg‘ayrat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bo‘ladi-ku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407368" y="4221088"/>
            <a:ext cx="1137726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Mahallamizda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qo‘shnilarning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ahilligini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407368" y="1340768"/>
            <a:ext cx="113772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Hammamiz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xushxabarni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hammamiz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xushxabarni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edik-ku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407368" y="5085184"/>
            <a:ext cx="113772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qo‘limdan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ishimni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9970162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79376" y="2492896"/>
            <a:ext cx="113772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Ko‘makchilar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Yuklamalar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1268760"/>
            <a:ext cx="1159328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texnologiyasi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ko‘makchilar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yuklamalarning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farqli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xususiyatlarini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tushuntiring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6023992" y="3140968"/>
            <a:ext cx="576064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6888088" y="3356992"/>
            <a:ext cx="496855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????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479376" y="3356992"/>
            <a:ext cx="5400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????</a:t>
            </a:r>
          </a:p>
        </p:txBody>
      </p:sp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263352" y="1196752"/>
            <a:ext cx="1166529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Ko‘makchilar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Yuklamalar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6023992" y="1844824"/>
            <a:ext cx="576064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07368" y="1916832"/>
            <a:ext cx="5400600" cy="2185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so‘zdan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tobelanishini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bildigan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yordamchi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6816080" y="2132856"/>
            <a:ext cx="496855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Yuklamalar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gaplarga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qo‘shilib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407368" y="4221088"/>
            <a:ext cx="5400600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so‘zdan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kelsa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o‘sha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so‘roqqa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407368" y="5445224"/>
            <a:ext cx="5400600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Sof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vazifadosh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ko‘makchilar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6816080" y="3501008"/>
            <a:ext cx="4968552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chiziqcha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16080" y="4869160"/>
            <a:ext cx="4968552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So‘roq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taajub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ta’kid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ayiruv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kuchaytiruv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inkor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ma’nolarini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2348880"/>
            <a:ext cx="6192688" cy="32403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Mardlik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haqida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maqollar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hikmatli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so‘zlarni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toping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yod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(11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bet)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1988840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2348880"/>
            <a:ext cx="6192688" cy="32403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6- </a:t>
            </a:r>
            <a:r>
              <a:rPr lang="en-US" sz="4400" b="1" i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topshiriq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Po‘lat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Mo‘minning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Dovyuraklar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she’rini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yod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(114- bet)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1988840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Dovyuraklar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2783632" y="4005064"/>
            <a:ext cx="7848872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topqir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bo‘lsalar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Chaqqon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epchil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chopqir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bo‘lsalar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Ko‘zlari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o‘tkir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merganlar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Mardona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ko‘krak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kerganlar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11-1920x1280.jpg"/>
          <p:cNvPicPr>
            <a:picLocks noChangeAspect="1" noChangeArrowheads="1"/>
          </p:cNvPicPr>
          <p:nvPr/>
        </p:nvPicPr>
        <p:blipFill>
          <a:blip r:embed="rId2" cstate="print"/>
          <a:srcRect l="7207" r="4505"/>
          <a:stretch>
            <a:fillRect/>
          </a:stretch>
        </p:blipFill>
        <p:spPr bwMode="auto">
          <a:xfrm>
            <a:off x="4583832" y="1268760"/>
            <a:ext cx="3528392" cy="2664296"/>
          </a:xfrm>
          <a:prstGeom prst="rect">
            <a:avLst/>
          </a:prstGeom>
          <a:noFill/>
        </p:spPr>
      </p:pic>
      <p:pic>
        <p:nvPicPr>
          <p:cNvPr id="1028" name="Picture 4" descr="https://storage.kun.uz/source/4/SOn9I1wfFC1G80K0JkixWKCZSajasv8I.jpg"/>
          <p:cNvPicPr>
            <a:picLocks noChangeAspect="1" noChangeArrowheads="1"/>
          </p:cNvPicPr>
          <p:nvPr/>
        </p:nvPicPr>
        <p:blipFill>
          <a:blip r:embed="rId3" cstate="print"/>
          <a:srcRect r="14876"/>
          <a:stretch>
            <a:fillRect/>
          </a:stretch>
        </p:blipFill>
        <p:spPr bwMode="auto">
          <a:xfrm>
            <a:off x="767408" y="1268760"/>
            <a:ext cx="3384376" cy="264864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27817"/>
          <a:stretch>
            <a:fillRect/>
          </a:stretch>
        </p:blipFill>
        <p:spPr bwMode="auto">
          <a:xfrm>
            <a:off x="8616280" y="1268760"/>
            <a:ext cx="2808312" cy="264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Dovyuraklar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223792" y="1700808"/>
            <a:ext cx="7632848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O‘shanday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avlod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turadir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ko‘zimiz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Temur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avlodi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Sog‘lom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barkamol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avlod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bo‘lsalar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hunarga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kuchga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to‘lsalar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vatanga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tan-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yurakdir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Dovyurak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farzand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340768"/>
            <a:ext cx="3625999" cy="238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3933056"/>
            <a:ext cx="3744416" cy="250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mangulik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663952" y="2060848"/>
            <a:ext cx="5904656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ezgu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tuyg‘u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fazilati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botirlik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qahramonlik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sadoqat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vafo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mujassamlashgan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qo‘rqoq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sotqin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uchrab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1196752"/>
            <a:ext cx="856895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s://im0-tub-ru.yandex.net/i?id=7c421b755461cb4700ee4eea014e879d-l&amp;ref=rim&amp;n=13&amp;w=851&amp;h=8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2132856"/>
            <a:ext cx="4392488" cy="4221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mangulik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7032104" y="1988840"/>
            <a:ext cx="4536504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adolat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yovuzlik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xudbinlik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illatlarni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uchratish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va’dasining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1196752"/>
            <a:ext cx="856895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marifat.uz/images/articles/951/primary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2060848"/>
            <a:ext cx="6162675" cy="444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mangulik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6168008" y="1988840"/>
            <a:ext cx="5616624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vaziyatda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jonini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o‘zlaridan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nom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qoldirib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mangulikka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daxldor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mangulik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1196752"/>
            <a:ext cx="856895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uza.uz/upload/medialibrary/e4b/fotoreportazh_olmazor_tumanida_barpo_etilgan_alaba_bo_i.jpg"/>
          <p:cNvPicPr>
            <a:picLocks noChangeAspect="1" noChangeArrowheads="1"/>
          </p:cNvPicPr>
          <p:nvPr/>
        </p:nvPicPr>
        <p:blipFill>
          <a:blip r:embed="rId2" cstate="print"/>
          <a:srcRect r="13095" b="4828"/>
          <a:stretch>
            <a:fillRect/>
          </a:stretch>
        </p:blipFill>
        <p:spPr bwMode="auto">
          <a:xfrm>
            <a:off x="623392" y="2276872"/>
            <a:ext cx="5355765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551384" y="1556792"/>
            <a:ext cx="11089232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odamlarni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deyish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mangulikka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daxldor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qoladilar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abadiy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insonlardan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kimlarni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8-mashq (115-bet)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767408" y="2492896"/>
            <a:ext cx="10729192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ammo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hosilga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.  2.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uddalarsan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ukang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eplarmikan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 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Yomg‘ir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yog‘sa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bo‘pti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Tosh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yog‘ayotgani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 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Jahongir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yugurganicha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ketdi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O‘qituvchisiga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kechikmayman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.  5. Bog‘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chumchuqlarning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chirqillashi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1196752"/>
            <a:ext cx="1152128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-u(-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yuklamalaridan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102633427</TotalTime>
  <Words>731</Words>
  <Application>Microsoft Office PowerPoint</Application>
  <PresentationFormat>Произвольный</PresentationFormat>
  <Paragraphs>119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   O‘zbek tili</vt:lpstr>
      <vt:lpstr> MUSTAQIL BAJARISH UCHUN TOPSHIRIQLAR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3165</cp:revision>
  <dcterms:created xsi:type="dcterms:W3CDTF">2020-08-03T09:44:14Z</dcterms:created>
  <dcterms:modified xsi:type="dcterms:W3CDTF">2021-03-15T18:07:50Z</dcterms:modified>
</cp:coreProperties>
</file>