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5" r:id="rId2"/>
    <p:sldId id="870" r:id="rId3"/>
    <p:sldId id="871" r:id="rId4"/>
    <p:sldId id="872" r:id="rId5"/>
    <p:sldId id="873" r:id="rId6"/>
    <p:sldId id="874" r:id="rId7"/>
    <p:sldId id="875" r:id="rId8"/>
    <p:sldId id="876" r:id="rId9"/>
    <p:sldId id="877" r:id="rId10"/>
    <p:sldId id="878" r:id="rId11"/>
    <p:sldId id="879" r:id="rId12"/>
    <p:sldId id="880" r:id="rId13"/>
    <p:sldId id="881" r:id="rId14"/>
    <p:sldId id="882" r:id="rId15"/>
    <p:sldId id="883" r:id="rId16"/>
    <p:sldId id="844" r:id="rId17"/>
    <p:sldId id="466" r:id="rId1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5" autoAdjust="0"/>
    <p:restoredTop sz="96953" autoAdjust="0"/>
  </p:normalViewPr>
  <p:slideViewPr>
    <p:cSldViewPr>
      <p:cViewPr varScale="1">
        <p:scale>
          <a:sx n="62" d="100"/>
          <a:sy n="62" d="100"/>
        </p:scale>
        <p:origin x="69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162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50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3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3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3/2/2021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 dirty="0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487488" y="2872135"/>
            <a:ext cx="7056784" cy="5813449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vzu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: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Mardlik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–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yuksak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fazilat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.</a:t>
            </a:r>
          </a:p>
          <a:p>
            <a:pPr marL="38920">
              <a:spcBef>
                <a:spcPts val="233"/>
              </a:spcBef>
              <a:defRPr/>
            </a:pP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Yuklamalar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ularning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qo‘llanishi</a:t>
            </a:r>
            <a:r>
              <a:rPr lang="en-US" sz="3600" b="1" dirty="0" smtClean="0">
                <a:solidFill>
                  <a:srgbClr val="2365C7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)</a:t>
            </a:r>
            <a:endParaRPr lang="ru-RU" sz="36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en-US" sz="54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en-US" sz="48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endParaRPr lang="ru-RU" sz="4000" b="1" dirty="0" smtClean="0">
              <a:solidFill>
                <a:srgbClr val="2365C7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625859" y="3323555"/>
            <a:ext cx="504056" cy="2049661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005--1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7" cstate="print"/>
          <a:srcRect t="6641" b="6641"/>
          <a:stretch>
            <a:fillRect/>
          </a:stretch>
        </p:blipFill>
        <p:spPr bwMode="auto">
          <a:xfrm>
            <a:off x="8258857" y="2708920"/>
            <a:ext cx="3453767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07368" y="1772816"/>
          <a:ext cx="11449272" cy="42484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16424"/>
                <a:gridCol w="3816424"/>
                <a:gridCol w="3816424"/>
              </a:tblGrid>
              <a:tr h="21242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Ajratib</a:t>
                      </a:r>
                      <a:r>
                        <a:rPr lang="en-US" sz="4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yoziladigan</a:t>
                      </a:r>
                      <a:r>
                        <a:rPr lang="en-US" sz="4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yuklamalar</a:t>
                      </a:r>
                      <a:endParaRPr lang="ru-RU" sz="4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Qo‘shib </a:t>
                      </a:r>
                      <a:r>
                        <a:rPr lang="en-US" sz="40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yoziladigan</a:t>
                      </a:r>
                      <a:r>
                        <a:rPr lang="en-US" sz="4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yuklamalar</a:t>
                      </a:r>
                      <a:endParaRPr lang="ru-RU" sz="4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Chiziqcha</a:t>
                      </a:r>
                      <a:r>
                        <a:rPr lang="en-US" sz="4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bilan</a:t>
                      </a:r>
                      <a:r>
                        <a:rPr lang="en-US" sz="4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yoziladigan</a:t>
                      </a:r>
                      <a:r>
                        <a:rPr lang="en-US" sz="4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yuklamalar</a:t>
                      </a:r>
                      <a:endParaRPr lang="ru-RU" sz="4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2423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faqat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 ham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gina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(-kina,</a:t>
                      </a:r>
                    </a:p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qina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), -mi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-chi, -a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ya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), -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-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u (-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yu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), -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2841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5-mashq (113-bet)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775520" y="1268760"/>
            <a:ext cx="864096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Yuklamalrning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tagiga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623392" y="2060848"/>
            <a:ext cx="11089232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1.Yosh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-da,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barchaga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bosh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bolam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Axir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daraxt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boyligi-ku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! 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Yomg‘ir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yog‘ib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bo‘lsa-da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stadiondan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ketmadi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4. Biz-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mayli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kun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bo‘yi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kelganlarga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qiyin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5.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Sizlar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kelasizlar-ku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biz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quvonmaymizmi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?! 6.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Aytishga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aytdim-ku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qildimmi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o‘ylab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qoldim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7.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Televizorni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faqat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kechqurunlarigina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493840" y="2708920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15880" y="3212976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75520" y="3789040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264352" y="3789040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0560496" y="4293096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328248" y="4869160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143672" y="6021288"/>
            <a:ext cx="864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6-mashq (113-bet)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63352" y="1196752"/>
            <a:ext cx="1166529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birikmalardan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1991544" y="2420888"/>
            <a:ext cx="835292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xatarga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kelganda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… .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1991544" y="3284984"/>
            <a:ext cx="835292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Kimki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nomardlik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… .</a:t>
            </a:r>
          </a:p>
        </p:txBody>
      </p:sp>
      <p:sp>
        <p:nvSpPr>
          <p:cNvPr id="20" name="TextBox 5"/>
          <p:cNvSpPr txBox="1"/>
          <p:nvPr/>
        </p:nvSpPr>
        <p:spPr>
          <a:xfrm>
            <a:off x="1991544" y="4149080"/>
            <a:ext cx="835292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Do‘sting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yuzta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… .</a:t>
            </a:r>
          </a:p>
        </p:txBody>
      </p:sp>
      <p:sp>
        <p:nvSpPr>
          <p:cNvPr id="21" name="TextBox 5"/>
          <p:cNvSpPr txBox="1"/>
          <p:nvPr/>
        </p:nvSpPr>
        <p:spPr>
          <a:xfrm>
            <a:off x="1991544" y="5013176"/>
            <a:ext cx="835292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otliq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olmagan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… . </a:t>
            </a:r>
          </a:p>
        </p:txBody>
      </p:sp>
      <p:sp>
        <p:nvSpPr>
          <p:cNvPr id="22" name="TextBox 5"/>
          <p:cNvSpPr txBox="1"/>
          <p:nvPr/>
        </p:nvSpPr>
        <p:spPr>
          <a:xfrm>
            <a:off x="1991544" y="5877272"/>
            <a:ext cx="835292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Kimki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ilmli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… .</a:t>
            </a:r>
          </a:p>
        </p:txBody>
      </p:sp>
    </p:spTree>
    <p:extLst>
      <p:ext uri="{BB962C8B-B14F-4D97-AF65-F5344CB8AC3E}">
        <p14:creationId xmlns:p14="http://schemas.microsoft.com/office/powerpoint/2010/main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6-mashq (113-bet)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63352" y="1196752"/>
            <a:ext cx="1166529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Gaplarni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birikmalardan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qo‘yib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to‘ldiring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2927648" y="2420888"/>
            <a:ext cx="633670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birikmalar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1631504" y="3284984"/>
            <a:ext cx="9001000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jasorat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yengib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orasida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izza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dushmaning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tadbir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oshirish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hayotda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obro‘-e’tibor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6-mashqni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tekshiramiz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(113-bet)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263352" y="1196752"/>
            <a:ext cx="11665296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xatarga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kelganda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jasorat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yengib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335360" y="2492896"/>
            <a:ext cx="1159328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Kimki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nomardlik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el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orasida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izza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5"/>
          <p:cNvSpPr txBox="1"/>
          <p:nvPr/>
        </p:nvSpPr>
        <p:spPr>
          <a:xfrm>
            <a:off x="335360" y="3212976"/>
            <a:ext cx="1159328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Do‘sting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yuzta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dushmaning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335360" y="4509120"/>
            <a:ext cx="1159328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otliq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olmagan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tadbir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oshirish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2" name="TextBox 5"/>
          <p:cNvSpPr txBox="1"/>
          <p:nvPr/>
        </p:nvSpPr>
        <p:spPr>
          <a:xfrm>
            <a:off x="335360" y="5805264"/>
            <a:ext cx="1159328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Kimki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ilmli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hayotda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obro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‘-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5-topshiriq (114-bet)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63352" y="1196752"/>
            <a:ext cx="11665296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Mardlik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nomardlikka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xususiyatlarga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izoh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551384" y="2333685"/>
            <a:ext cx="11161240" cy="4278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Mardlik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yuksak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fazilat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nomardlik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tubanlikdir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Xalqimizda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yaqin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bo‘lsang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yetarsan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murodga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742950" indent="-7429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nomard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yaqin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bo‘lsang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qolarsan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uyatga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”,-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degan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naql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bor.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Demak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do‘st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tutinish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kerak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Nomard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do‘stlikning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qadriga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yetmaydi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Mardlikka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nomardlik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bergan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el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nazaridan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qoladi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xalq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orasida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obro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‘-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e’tiborga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xotirasida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abadiy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qoladilar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Mardlik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mangulikdir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Mardlik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nomardlikka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oid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xususiyatlar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07368" y="1196752"/>
            <a:ext cx="5400600" cy="661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Mardlik</a:t>
            </a:r>
            <a:endParaRPr lang="en-US" sz="3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551384" y="1988840"/>
            <a:ext cx="5112568" cy="661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Yuksak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fazilat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6096000" y="1988840"/>
            <a:ext cx="5832648" cy="661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Nomardlik-tubanlik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6312024" y="1196752"/>
            <a:ext cx="5400600" cy="6617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700" b="1" dirty="0" err="1" smtClean="0">
                <a:latin typeface="Times New Roman" pitchFamily="18" charset="0"/>
                <a:cs typeface="Times New Roman" pitchFamily="18" charset="0"/>
              </a:rPr>
              <a:t>Nomardlik</a:t>
            </a:r>
            <a:endParaRPr lang="en-US" sz="37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551384" y="2852936"/>
            <a:ext cx="5112568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yursang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yetarsan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murodga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551384" y="4293096"/>
            <a:ext cx="5112568" cy="12311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obr‘o-e’tiborga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6096000" y="2852936"/>
            <a:ext cx="5832648" cy="12311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nomard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yursang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qolarsan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uyatga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96000" y="4293096"/>
            <a:ext cx="5832648" cy="12311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Nomard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insonlar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do‘stlikning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qadriga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yetmaydi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5"/>
          <p:cNvSpPr txBox="1"/>
          <p:nvPr/>
        </p:nvSpPr>
        <p:spPr>
          <a:xfrm>
            <a:off x="551384" y="5733256"/>
            <a:ext cx="5112568" cy="6617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Mardlik-mangulikdir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96000" y="5733256"/>
            <a:ext cx="5832648" cy="661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Nomard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nazaridan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qoladi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08" y="2348880"/>
            <a:ext cx="6192688" cy="324036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6- </a:t>
            </a:r>
            <a:r>
              <a:rPr lang="en-US" sz="4400" b="1" i="1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topshiriq</a:t>
            </a:r>
            <a:r>
              <a:rPr lang="en-US" sz="4400" b="1" i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Po‘lat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Mo‘minning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“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Dovyuraklar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”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she’rini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yod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oling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. (114- bet)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1988840"/>
            <a:ext cx="3556938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MUSTAQIL BAJARISH UCHUN TOPSHIRIQLAR</a:t>
            </a:r>
            <a:endParaRPr lang="ru-RU" sz="3600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7408" y="2348880"/>
            <a:ext cx="6192688" cy="2592288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1.Yuqorida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berilgan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maqollarning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juftini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</a:p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toping.</a:t>
            </a:r>
          </a:p>
        </p:txBody>
      </p:sp>
      <p:pic>
        <p:nvPicPr>
          <p:cNvPr id="1026" name="Picture 2" descr="C:\Users\Maktab\Desktop\Rasmlar\writing-icon-girl-vector-917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1988840"/>
            <a:ext cx="3556938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695400" y="188640"/>
            <a:ext cx="1072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Topshiriqlarni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yodga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5"/>
          <p:cNvSpPr txBox="1"/>
          <p:nvPr/>
        </p:nvSpPr>
        <p:spPr>
          <a:xfrm>
            <a:off x="983432" y="1196752"/>
            <a:ext cx="102971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Maqollarni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juftini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daftaringizga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07368" y="2060848"/>
            <a:ext cx="511256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Aybiga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iqror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6" name="TextBox 15"/>
          <p:cNvSpPr txBox="1"/>
          <p:nvPr/>
        </p:nvSpPr>
        <p:spPr>
          <a:xfrm>
            <a:off x="407368" y="3068960"/>
            <a:ext cx="511256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Do‘stga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8" name="TextBox 15"/>
          <p:cNvSpPr txBox="1"/>
          <p:nvPr/>
        </p:nvSpPr>
        <p:spPr>
          <a:xfrm>
            <a:off x="407368" y="4077072"/>
            <a:ext cx="5112568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Yomon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yovdan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qochar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407368" y="5517232"/>
            <a:ext cx="511256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Ziyrakning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aqli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tosh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yorar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6528048" y="2060848"/>
            <a:ext cx="525658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Nomard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odam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siring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600056" y="3068960"/>
            <a:ext cx="5184576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Nomardning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mushti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bosh </a:t>
            </a:r>
          </a:p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yorar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6600056" y="4581128"/>
            <a:ext cx="525658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Yashirmoq-qo‘rqoq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5"/>
          <p:cNvSpPr txBox="1"/>
          <p:nvPr/>
        </p:nvSpPr>
        <p:spPr>
          <a:xfrm>
            <a:off x="6600056" y="5517232"/>
            <a:ext cx="5256584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Nomardga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muhtoj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5447928" y="4005064"/>
            <a:ext cx="1080120" cy="179452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871864" y="2492896"/>
            <a:ext cx="1512168" cy="23762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295800" y="3356992"/>
            <a:ext cx="2232248" cy="25922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43872" y="2492896"/>
            <a:ext cx="1656184" cy="22322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70162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3-topshiriq (112-bet)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879976" y="1988840"/>
            <a:ext cx="5904656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sevadi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tug’ilgan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yurtini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Mardlik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mangulik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insonning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himoya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shon-shuhratini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oshirish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yo‘lidagi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fidoiyligi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sadoqati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o‘lchanadi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3432" y="1196752"/>
            <a:ext cx="102971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Ko‘makchilarning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qo‘llanishini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tushuntiring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nasihat.uz/wp-content/uploads/2016/10/25.10.2016.01-6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844824"/>
            <a:ext cx="4464496" cy="2232248"/>
          </a:xfrm>
          <a:prstGeom prst="rect">
            <a:avLst/>
          </a:prstGeom>
          <a:noFill/>
        </p:spPr>
      </p:pic>
      <p:pic>
        <p:nvPicPr>
          <p:cNvPr id="16388" name="Picture 4" descr="https://ttatf.uz/photos/1/Davlar%20ramzlari/30043.jpg"/>
          <p:cNvPicPr>
            <a:picLocks noChangeAspect="1" noChangeArrowheads="1"/>
          </p:cNvPicPr>
          <p:nvPr/>
        </p:nvPicPr>
        <p:blipFill>
          <a:blip r:embed="rId3" cstate="print"/>
          <a:srcRect t="16667"/>
          <a:stretch>
            <a:fillRect/>
          </a:stretch>
        </p:blipFill>
        <p:spPr bwMode="auto">
          <a:xfrm>
            <a:off x="1343472" y="4149080"/>
            <a:ext cx="4392488" cy="2440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3-topshiriq (112-bet)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07368" y="5085184"/>
            <a:ext cx="1144927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Biz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beqiyos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boyliklari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qulay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shart-sharoitlari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uchungina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sevmaymiz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5362" name="Picture 2" descr="http://i.mycdn.me/videoPreview?id=132513598169&amp;type=38&amp;idx=0&amp;tkn=nYTYXMU_Acg_OwJbHHgrwgUk9CA&amp;fn=external_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1340768"/>
            <a:ext cx="6144682" cy="3456384"/>
          </a:xfrm>
          <a:prstGeom prst="rect">
            <a:avLst/>
          </a:prstGeom>
          <a:noFill/>
        </p:spPr>
      </p:pic>
      <p:pic>
        <p:nvPicPr>
          <p:cNvPr id="15364" name="Picture 4" descr="https://s3.nat-geo.ru/images/2019/5/16/15a758de8eca4b2fb357674288361b19.max-1200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071" y="1340768"/>
            <a:ext cx="5112569" cy="34169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3-topshiriq (112-bet)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807968" y="2348880"/>
            <a:ext cx="5256584" cy="39703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Bu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Abdulla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Avloniy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shunday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“Biz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Turkistonlilar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Vatanimizni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jonimizdan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ortiq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suyganimiz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arablar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arabistonlarini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qumlik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issiq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cho‘llarini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3432" y="1196752"/>
            <a:ext cx="102971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Ko‘makchilarning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qo‘llanishini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tushuntiring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kitoblardunyosi.uz/image/cache/catalog/boshqa-kitoblar/Abdulla-Avloniy-kir-500x750.jpg"/>
          <p:cNvPicPr>
            <a:picLocks noChangeAspect="1" noChangeArrowheads="1"/>
          </p:cNvPicPr>
          <p:nvPr/>
        </p:nvPicPr>
        <p:blipFill>
          <a:blip r:embed="rId2" cstate="print"/>
          <a:srcRect t="31746" r="16667" b="11111"/>
          <a:stretch>
            <a:fillRect/>
          </a:stretch>
        </p:blipFill>
        <p:spPr bwMode="auto">
          <a:xfrm>
            <a:off x="911424" y="2276872"/>
            <a:ext cx="3528392" cy="36292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3-topshiriq (112-bet)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5879976" y="1988840"/>
            <a:ext cx="5904656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eskimoslar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shimol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taraflarini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eng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sovuq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muzlik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boshqa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ziyoda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suyarlar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Agar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suymasalar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havosi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tiriklik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oson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tashlab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hijrat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qilurlar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3432" y="1196752"/>
            <a:ext cx="1029714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Ko‘makchilarning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qo‘llanishini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tushuntiring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m.aniq.uz/photos/news/3zWS8Ih1QX9jZRD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2420888"/>
            <a:ext cx="5286375" cy="3562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30093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/>
          <p:nvPr/>
        </p:nvSpPr>
        <p:spPr>
          <a:xfrm>
            <a:off x="191344" y="188640"/>
            <a:ext cx="11809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4-topshiriq (112-bet)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9"/>
          <p:cNvSpPr txBox="1"/>
          <p:nvPr/>
        </p:nvSpPr>
        <p:spPr>
          <a:xfrm>
            <a:off x="839416" y="29249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1271464" y="1268760"/>
            <a:ext cx="95050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munosabatingizni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bildiring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551384" y="2564904"/>
            <a:ext cx="11161240" cy="3416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Ayrim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hollarda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tengdoshlarimiz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vatanparvarlik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so‘ziga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jiddiy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qaramay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aksincha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salbiy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ma’n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qo‘llaydilar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o‘qishga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qiluvchi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jamoat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ishlarida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faol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etuvchi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yangiliklarni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joriy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etishga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harakat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qiluvchi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o‘quvchilarga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nisbatan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Vatanparvar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istehzo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qiladiganlar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topiladi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9524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55440" y="1556792"/>
            <a:ext cx="10297144" cy="4154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Yuklamalar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so‘z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gaplarga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qo‘shilib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so‘roq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taajub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ta’kid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ayiruv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kuchaytiruv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inkor</a:t>
            </a:r>
            <a:r>
              <a:rPr lang="en-US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ma’nolarni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bildiradi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Masalan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Yig‘ilishga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faqat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Murod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kelmadi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Keksalarga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yordam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hammamizning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burchimiz-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28416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98458075</TotalTime>
  <Words>784</Words>
  <Application>Microsoft Office PowerPoint</Application>
  <PresentationFormat>Широкоэкранный</PresentationFormat>
  <Paragraphs>125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 Unicode MS</vt:lpstr>
      <vt:lpstr>Arial</vt:lpstr>
      <vt:lpstr>Calibri</vt:lpstr>
      <vt:lpstr>Times New Roman</vt:lpstr>
      <vt:lpstr>Office Theme</vt:lpstr>
      <vt:lpstr>    O‘zbek tili</vt:lpstr>
      <vt:lpstr> MUSTAQIL BAJARISH UCHUN TOPSHIRIQLAR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MUSTAQIL BAJARISH UCHUN TOPSHIRIQLAR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ТСБ-1</cp:lastModifiedBy>
  <cp:revision>3083</cp:revision>
  <dcterms:created xsi:type="dcterms:W3CDTF">2020-08-03T09:44:14Z</dcterms:created>
  <dcterms:modified xsi:type="dcterms:W3CDTF">2021-03-02T09:00:07Z</dcterms:modified>
</cp:coreProperties>
</file>