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5" r:id="rId2"/>
    <p:sldId id="843" r:id="rId3"/>
    <p:sldId id="844" r:id="rId4"/>
    <p:sldId id="845" r:id="rId5"/>
    <p:sldId id="846" r:id="rId6"/>
    <p:sldId id="847" r:id="rId7"/>
    <p:sldId id="848" r:id="rId8"/>
    <p:sldId id="849" r:id="rId9"/>
    <p:sldId id="850" r:id="rId10"/>
    <p:sldId id="851" r:id="rId11"/>
    <p:sldId id="836" r:id="rId12"/>
    <p:sldId id="853" r:id="rId13"/>
    <p:sldId id="834" r:id="rId14"/>
    <p:sldId id="854" r:id="rId15"/>
    <p:sldId id="838" r:id="rId16"/>
    <p:sldId id="855" r:id="rId17"/>
    <p:sldId id="466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5" autoAdjust="0"/>
    <p:restoredTop sz="96953" autoAdjust="0"/>
  </p:normalViewPr>
  <p:slideViewPr>
    <p:cSldViewPr>
      <p:cViewPr varScale="1">
        <p:scale>
          <a:sx n="62" d="100"/>
          <a:sy n="62" d="100"/>
        </p:scale>
        <p:origin x="69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162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06F07-6E57-4C17-B74C-283E69F897EB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FF3D-43ED-4881-B1B2-840FBF576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5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50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30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3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 dirty="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487488" y="2769930"/>
            <a:ext cx="7056784" cy="6059670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vzu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: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Mardlik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–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mangulik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(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Ko‘makchilar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ularning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imlosi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va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qo‘llanishi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)</a:t>
            </a:r>
            <a:endParaRPr lang="ru-RU" sz="44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endParaRPr lang="en-US" sz="54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endParaRPr lang="en-US" sz="48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endParaRPr lang="ru-RU" sz="40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695400" y="3356992"/>
            <a:ext cx="504056" cy="1944216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12991" y="1172164"/>
            <a:ext cx="1040784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8" name="Picture 4" descr="https://cdn1.img.sputniknews-uz.com/images/814/66/8146658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12014" r="12014"/>
          <a:stretch>
            <a:fillRect/>
          </a:stretch>
        </p:blipFill>
        <p:spPr bwMode="auto">
          <a:xfrm>
            <a:off x="7824192" y="2672980"/>
            <a:ext cx="3886200" cy="3406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Mangu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barhayot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insonlar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551384" y="1196752"/>
            <a:ext cx="10873208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sarlavha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toping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263352" y="4797152"/>
            <a:ext cx="1166529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Tariximizda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vatani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jonini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fido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Najmiddin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Kubro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Jaloliddin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Manguberdi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yashab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o‘tishgan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mangu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barhayot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62" name="Picture 2" descr="https://i.ytimg.com/vi/SDm2yZomNBI/maxresdefault.jpg"/>
          <p:cNvPicPr>
            <a:picLocks noChangeAspect="1" noChangeArrowheads="1"/>
          </p:cNvPicPr>
          <p:nvPr/>
        </p:nvPicPr>
        <p:blipFill>
          <a:blip r:embed="rId2" cstate="print"/>
          <a:srcRect l="13415" r="12195"/>
          <a:stretch>
            <a:fillRect/>
          </a:stretch>
        </p:blipFill>
        <p:spPr bwMode="auto">
          <a:xfrm>
            <a:off x="6816080" y="2420888"/>
            <a:ext cx="3096344" cy="2341294"/>
          </a:xfrm>
          <a:prstGeom prst="rect">
            <a:avLst/>
          </a:prstGeom>
          <a:noFill/>
        </p:spPr>
      </p:pic>
      <p:pic>
        <p:nvPicPr>
          <p:cNvPr id="40963" name="Picture 3" descr="C:\Users\Maktab\Desktop\maxresdefault.jpg"/>
          <p:cNvPicPr>
            <a:picLocks noChangeAspect="1" noChangeArrowheads="1"/>
          </p:cNvPicPr>
          <p:nvPr/>
        </p:nvPicPr>
        <p:blipFill>
          <a:blip r:embed="rId3" cstate="print"/>
          <a:srcRect l="1695" r="1695"/>
          <a:stretch>
            <a:fillRect/>
          </a:stretch>
        </p:blipFill>
        <p:spPr bwMode="auto">
          <a:xfrm>
            <a:off x="1343472" y="2420888"/>
            <a:ext cx="4032448" cy="234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95242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3352" y="1340768"/>
            <a:ext cx="11737304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so‘zlardan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kelib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so‘zlarga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tobelanishini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bildiradigan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yordamchi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ko‘makchilardir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Ko‘makchi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so‘zdan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kelsa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o‘sha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birgalikda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so‘roqqa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gapning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bo‘lagi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Men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do‘stim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kutubxonaga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bordim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(Kim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–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do‘stim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to‘ldiruvchi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Darsdan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qachon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–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maktab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hovlisiga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to‘plandik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62841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79776" y="1268760"/>
            <a:ext cx="4057128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Ko‘makchilar</a:t>
            </a:r>
            <a:endParaRPr lang="en-US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6160" y="2348880"/>
            <a:ext cx="4057128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Vazifadosh</a:t>
            </a:r>
            <a:endParaRPr lang="en-US" sz="4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ko‘makchilar</a:t>
            </a:r>
            <a:endParaRPr lang="en-US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400" y="2348880"/>
            <a:ext cx="4057128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ko‘makchilar</a:t>
            </a:r>
            <a:endParaRPr lang="en-US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400" y="4221088"/>
            <a:ext cx="4536504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sayin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qadar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4149080"/>
            <a:ext cx="5569296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yon,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o‘rta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orqa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tag,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tomon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qaraganda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qarab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bo‘ylab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ko‘ra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tortib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avval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711624" y="3789040"/>
            <a:ext cx="0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9696400" y="3789040"/>
            <a:ext cx="0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871864" y="2132856"/>
            <a:ext cx="1008112" cy="9361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384032" y="2132856"/>
            <a:ext cx="9144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2841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3935760" y="188640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2-mashq (111-bet)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63352" y="1268760"/>
            <a:ext cx="1166529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ko‘makchilarni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ko‘makchi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vazifadosh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ko‘makchilarga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ajratib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yuqorida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jadval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to‘ldiring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376" y="2996952"/>
            <a:ext cx="11233248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Qarab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sari,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sayin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bo‘ylab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yonida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tashqari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singari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tomon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tortib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qaraganda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qadar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yon,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ust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ost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tepa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o‘rta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orqa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tag,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avval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70162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263352" y="188640"/>
            <a:ext cx="11737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Mashqni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tekshiramiz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(111-bet)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63352" y="1268760"/>
            <a:ext cx="1166529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ko‘makchilarni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ko‘makchi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azifadosh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ko‘makchilarga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ajratib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yuqorida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jadval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to‘ldiring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95400" y="2780928"/>
          <a:ext cx="4392488" cy="2377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924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Sof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ko‘makchilar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Uchun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bilan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singari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kabi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qadar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haqida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35960" y="2780928"/>
          <a:ext cx="5936208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62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Vazifadosh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ko‘makchilar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Qarab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sari,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sayin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bo‘ylab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yonida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tashqari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tomon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so‘ng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tortib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oldin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keyin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qaraganda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yon,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ust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ost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ko‘ra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ich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tepa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o‘rta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orqa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tag,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avval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70162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695400" y="188640"/>
            <a:ext cx="10729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3-mashq (111-bet)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63352" y="1196752"/>
            <a:ext cx="11737304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Ko‘makchilarni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bog‘langan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ko‘chirib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263352" y="2276872"/>
            <a:ext cx="11737304" cy="44012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Biz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rahbarimiz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muzeyga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bordik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Bu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sovg‘ani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ukam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oldim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3.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ustida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suhbatlashar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4. Bola kun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sayin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sayin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o‘sib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borardi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5.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Bog‘dagi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ko‘kat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nozik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maysalardan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daraxtlarga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qadar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barchasi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aziz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6.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fazl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kamol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lozim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Men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akam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faxrlanaman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970162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695400" y="188640"/>
            <a:ext cx="10729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Mashqni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tekshiramiz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(111-bet)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63352" y="1196752"/>
            <a:ext cx="11737304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Ko‘makchilarni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bog‘langan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ko‘chirib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335360" y="2420888"/>
            <a:ext cx="388843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rahbarimiz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5"/>
          <p:cNvSpPr txBox="1"/>
          <p:nvPr/>
        </p:nvSpPr>
        <p:spPr>
          <a:xfrm>
            <a:off x="1055440" y="3501008"/>
            <a:ext cx="388843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ukam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1703512" y="4509120"/>
            <a:ext cx="388843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ustida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1919536" y="5733256"/>
            <a:ext cx="460851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kun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sayin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sayin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6096000" y="2492896"/>
            <a:ext cx="388843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daraxtlarga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qadar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6672064" y="3573016"/>
            <a:ext cx="388843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7320136" y="4581128"/>
            <a:ext cx="388843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8040216" y="5661248"/>
            <a:ext cx="388843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akam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70162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7408" y="2348880"/>
            <a:ext cx="6192688" cy="259228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Sof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va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vazifadosh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ko‘makchilar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qatnashgan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gaplar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yozing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152" y="1988840"/>
            <a:ext cx="3556938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7408" y="2348880"/>
            <a:ext cx="6192688" cy="259228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 Mavzu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bo‘yicha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savol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va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topshiriqlarga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javob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yozing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(109-bet)</a:t>
            </a: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152" y="1988840"/>
            <a:ext cx="3556938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4511824" y="188640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407368" y="1628800"/>
            <a:ext cx="11449272" cy="12311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Respublikamizda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sanoatni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rivojlantirish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mutaxassislarning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fikri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407368" y="3356992"/>
            <a:ext cx="11449272" cy="661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boyliklarni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tejash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407368" y="4509120"/>
            <a:ext cx="11449272" cy="12311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Mamlakatimizda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mavjud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boyliklar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ma’lumot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to‘plang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osti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boyliklari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usti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boyliklari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Savollarning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javoblari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5519936" y="1628800"/>
            <a:ext cx="6264696" cy="4539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Sanoat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iqtisodiyot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tarmoqlarini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jadal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rivojlantirishga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xizmat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Keyingi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yillarda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rivojiga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alohida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e’tibor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qaratilib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yuqori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texnologiyali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zavodlar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texnoparklar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ishlab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chiqarish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korxonalari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etilmoqda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https://pbs.twimg.com/media/CxxgNg3W8AA_3ht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268760"/>
            <a:ext cx="4608511" cy="2304256"/>
          </a:xfrm>
          <a:prstGeom prst="rect">
            <a:avLst/>
          </a:prstGeom>
          <a:noFill/>
        </p:spPr>
      </p:pic>
      <p:pic>
        <p:nvPicPr>
          <p:cNvPr id="2052" name="Picture 4" descr="https://pbs.twimg.com/media/DPQ6i0ZWAAAl-x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408" y="3717032"/>
            <a:ext cx="4536504" cy="2846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263352" y="188640"/>
            <a:ext cx="11665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Savollarning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javoblari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5231904" y="1412776"/>
            <a:ext cx="6624736" cy="50937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boyliklarni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tejash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qazilma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boyliklardan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oqilona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havoni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toza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saqlash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tuproqni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eroziyadan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saqlash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o‘simlik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hayvonot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dunyosini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holicha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asrab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qayta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tiklash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xushmanzara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joylarni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holicha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saqlash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lozim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5" name="Picture 1" descr="C:\Users\Maktab\Desktop\page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3" y="1628800"/>
            <a:ext cx="4369729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3143672" y="188640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Gul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keltirib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qo‘yaman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63352" y="1268760"/>
            <a:ext cx="1173730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She’rni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ifodali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o‘zaro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6456040" y="3212976"/>
            <a:ext cx="504056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Bog‘da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haykal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Miltiq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tutgan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qahramon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ko‘rsam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bobom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Yodga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kelur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qachon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2770" name="Picture 2" descr="C:\Users\Maktab\Desktop\010f84c681ac7cd9a8882d8b4f12eeec0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456" y="2492896"/>
            <a:ext cx="4392488" cy="4041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95242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3143672" y="188640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Gul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keltirib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qo‘yaman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63352" y="1268760"/>
            <a:ext cx="1173730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She’rni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ifodali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o‘zaro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6888088" y="2852936"/>
            <a:ext cx="4536504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Jangda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bobomni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xotirlab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yuraman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haykal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poyiga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Gul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keltirib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qo‘yaman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en-US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Nazarmat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3794" name="Picture 2" descr="C:\Users\Maktab\Desktop\dituhb98uht9245178-1.jpg"/>
          <p:cNvPicPr>
            <a:picLocks noChangeAspect="1" noChangeArrowheads="1"/>
          </p:cNvPicPr>
          <p:nvPr/>
        </p:nvPicPr>
        <p:blipFill>
          <a:blip r:embed="rId2" cstate="print"/>
          <a:srcRect l="23540" t="6031" r="22596"/>
          <a:stretch>
            <a:fillRect/>
          </a:stretch>
        </p:blipFill>
        <p:spPr bwMode="auto">
          <a:xfrm>
            <a:off x="1487488" y="2492896"/>
            <a:ext cx="3528392" cy="4101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95242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1-mashq (110-bet)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63352" y="1268760"/>
            <a:ext cx="1173730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sarlavha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toping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4439816" y="2564904"/>
            <a:ext cx="7344816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Vatanini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sevishi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qayg‘urishi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zarur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bo‘lganda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himoya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qilishi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xalqi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faxrlanadigan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xalqning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farovonlikda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yashashi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harakat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qiladigan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chinakam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vatanparvar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insonlardir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4818" name="Picture 2" descr="C:\Users\Maktab\Desktop\43179217275_71b6ba9301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424" y="2492896"/>
            <a:ext cx="2736304" cy="4101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95242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1-mashq (110-bet)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63352" y="1268760"/>
            <a:ext cx="1173730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sarlavha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toping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6744072" y="2780928"/>
            <a:ext cx="4896544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Qiyinchilik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kunlarida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yurtini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tashlab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ketadiganlarni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faqat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o‘ylaydiganlarni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nomard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deb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1986" name="Picture 2" descr="http://i.mycdn.me/i?r=AzEPZsRbOZEKgBhR0XGMT1Rkh-jBBdfbTQeaHhcp-WSmKK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432" y="2780928"/>
            <a:ext cx="5080298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95242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98464201</TotalTime>
  <Words>769</Words>
  <Application>Microsoft Office PowerPoint</Application>
  <PresentationFormat>Широкоэкранный</PresentationFormat>
  <Paragraphs>111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 Unicode MS</vt:lpstr>
      <vt:lpstr>Arial</vt:lpstr>
      <vt:lpstr>Calibri</vt:lpstr>
      <vt:lpstr>Times New Roman</vt:lpstr>
      <vt:lpstr>Office Theme</vt:lpstr>
      <vt:lpstr>    O‘zbek tili</vt:lpstr>
      <vt:lpstr> MUSTAQIL BAJARISH UCHUN TOPSHIRIQLAR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ТСБ-1</cp:lastModifiedBy>
  <cp:revision>2964</cp:revision>
  <dcterms:created xsi:type="dcterms:W3CDTF">2020-08-03T09:44:14Z</dcterms:created>
  <dcterms:modified xsi:type="dcterms:W3CDTF">2021-03-02T08:29:38Z</dcterms:modified>
</cp:coreProperties>
</file>