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315" r:id="rId2"/>
    <p:sldId id="856" r:id="rId3"/>
    <p:sldId id="844" r:id="rId4"/>
    <p:sldId id="859" r:id="rId5"/>
    <p:sldId id="860" r:id="rId6"/>
    <p:sldId id="845" r:id="rId7"/>
    <p:sldId id="861" r:id="rId8"/>
    <p:sldId id="862" r:id="rId9"/>
    <p:sldId id="863" r:id="rId10"/>
    <p:sldId id="864" r:id="rId11"/>
    <p:sldId id="865" r:id="rId12"/>
    <p:sldId id="846" r:id="rId13"/>
    <p:sldId id="866" r:id="rId14"/>
    <p:sldId id="867" r:id="rId15"/>
    <p:sldId id="868" r:id="rId16"/>
    <p:sldId id="853" r:id="rId17"/>
    <p:sldId id="870" r:id="rId18"/>
    <p:sldId id="855" r:id="rId19"/>
    <p:sldId id="466" r:id="rId20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45" autoAdjust="0"/>
    <p:restoredTop sz="96953" autoAdjust="0"/>
  </p:normalViewPr>
  <p:slideViewPr>
    <p:cSldViewPr>
      <p:cViewPr varScale="1">
        <p:scale>
          <a:sx n="62" d="100"/>
          <a:sy n="62" d="100"/>
        </p:scale>
        <p:origin x="690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162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501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430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430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59496" y="3014990"/>
            <a:ext cx="7056784" cy="5444117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vzu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: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Nazarmat</a:t>
            </a:r>
            <a:endParaRPr lang="en-US" sz="48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“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Vatan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madhi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”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she’ri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  <a:endParaRPr lang="ru-RU" sz="48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endParaRPr lang="en-US" sz="54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endParaRPr lang="en-US" sz="48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endParaRPr lang="ru-RU" sz="40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695400" y="3356992"/>
            <a:ext cx="504056" cy="1944216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Maktab\Desktop\i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8496" r="8496"/>
          <a:stretch>
            <a:fillRect/>
          </a:stretch>
        </p:blipFill>
        <p:spPr bwMode="auto">
          <a:xfrm>
            <a:off x="7752184" y="2780928"/>
            <a:ext cx="3858166" cy="309634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4-mashqni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(111-bet)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263352" y="1268760"/>
            <a:ext cx="11737304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Qavs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ichidagi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so‘roqlarga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holda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5"/>
          <p:cNvSpPr txBox="1"/>
          <p:nvPr/>
        </p:nvSpPr>
        <p:spPr>
          <a:xfrm>
            <a:off x="335360" y="4725144"/>
            <a:ext cx="11449272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Biz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Orolning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kelajagiga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loqaydlik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qaradik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natijada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orol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quriy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boshladi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Orol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muammosi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atrof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muhitga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sezilarli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ta’sir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ko‘rsata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boshladi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9458" name="Picture 2" descr="https://avatars.mds.yandex.net/get-zen_doc/241236/pub_5a970d5aa936f4e2245e6ca4_5a970d888c8be3adf7578cce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9456" y="1916832"/>
            <a:ext cx="4104456" cy="2736304"/>
          </a:xfrm>
          <a:prstGeom prst="rect">
            <a:avLst/>
          </a:prstGeom>
          <a:noFill/>
        </p:spPr>
      </p:pic>
      <p:pic>
        <p:nvPicPr>
          <p:cNvPr id="19460" name="Picture 4" descr="https://ds05.infourok.ru/uploads/ex/0d41/000e3e10-c462631e/img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2064" y="1916832"/>
            <a:ext cx="4176464" cy="27843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3952428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4-mashqni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(111-bet)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263352" y="1268760"/>
            <a:ext cx="11737304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Qavs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ichidagi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so‘roqlarga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holda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5"/>
          <p:cNvSpPr txBox="1"/>
          <p:nvPr/>
        </p:nvSpPr>
        <p:spPr>
          <a:xfrm>
            <a:off x="479376" y="4797152"/>
            <a:ext cx="11233248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boyliklarimizni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asrab-avaylash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o‘ylamasak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qazilma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boyliklarimiz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isrof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qayta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tiklanmasligiga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sabab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8434" name="Picture 2" descr="https://arxiv.uz/data/documents/59b51500-94ff-43e0-81a1-bac904236dfd/page-12.png"/>
          <p:cNvPicPr>
            <a:picLocks noChangeAspect="1" noChangeArrowheads="1"/>
          </p:cNvPicPr>
          <p:nvPr/>
        </p:nvPicPr>
        <p:blipFill>
          <a:blip r:embed="rId2" cstate="print"/>
          <a:srcRect l="53271" t="40000" r="3738" b="18421"/>
          <a:stretch>
            <a:fillRect/>
          </a:stretch>
        </p:blipFill>
        <p:spPr bwMode="auto">
          <a:xfrm>
            <a:off x="1127448" y="1988840"/>
            <a:ext cx="4378086" cy="2736304"/>
          </a:xfrm>
          <a:prstGeom prst="rect">
            <a:avLst/>
          </a:prstGeom>
          <a:noFill/>
        </p:spPr>
      </p:pic>
      <p:pic>
        <p:nvPicPr>
          <p:cNvPr id="18435" name="Picture 3" descr="C:\Users\Maktab\Desktop\page-12.png"/>
          <p:cNvPicPr>
            <a:picLocks noChangeAspect="1" noChangeArrowheads="1"/>
          </p:cNvPicPr>
          <p:nvPr/>
        </p:nvPicPr>
        <p:blipFill>
          <a:blip r:embed="rId2" cstate="print"/>
          <a:srcRect l="3696" t="43169" r="49044" b="18500"/>
          <a:stretch>
            <a:fillRect/>
          </a:stretch>
        </p:blipFill>
        <p:spPr bwMode="auto">
          <a:xfrm>
            <a:off x="6744072" y="1988840"/>
            <a:ext cx="4426374" cy="2736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3952428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263352" y="188640"/>
            <a:ext cx="11665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Vatan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madhi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5"/>
          <p:cNvSpPr txBox="1"/>
          <p:nvPr/>
        </p:nvSpPr>
        <p:spPr>
          <a:xfrm>
            <a:off x="983432" y="1196752"/>
            <a:ext cx="10369152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She’rni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mazmunini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so‘zlab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15"/>
          <p:cNvSpPr txBox="1"/>
          <p:nvPr/>
        </p:nvSpPr>
        <p:spPr>
          <a:xfrm>
            <a:off x="6528048" y="2852936"/>
            <a:ext cx="5112568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Posbonimiz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farzandimiz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diyorning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Mardlarimiz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payvandimiz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El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ahdi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 descr="C:\Users\Maktab\Desktop\photo5244648822607555049 (1).jpg"/>
          <p:cNvPicPr>
            <a:picLocks noChangeAspect="1" noChangeArrowheads="1"/>
          </p:cNvPicPr>
          <p:nvPr/>
        </p:nvPicPr>
        <p:blipFill>
          <a:blip r:embed="rId2" cstate="print"/>
          <a:srcRect b="15385"/>
          <a:stretch>
            <a:fillRect/>
          </a:stretch>
        </p:blipFill>
        <p:spPr bwMode="auto">
          <a:xfrm>
            <a:off x="479376" y="2492896"/>
            <a:ext cx="5871925" cy="33123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263352" y="188640"/>
            <a:ext cx="11665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Vatan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madhi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5"/>
          <p:cNvSpPr txBox="1"/>
          <p:nvPr/>
        </p:nvSpPr>
        <p:spPr>
          <a:xfrm>
            <a:off x="983432" y="1196752"/>
            <a:ext cx="10369152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She’rni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mazmunini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so‘zlab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15"/>
          <p:cNvSpPr txBox="1"/>
          <p:nvPr/>
        </p:nvSpPr>
        <p:spPr>
          <a:xfrm>
            <a:off x="6312024" y="2852936"/>
            <a:ext cx="5112568" cy="23083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Tinchlik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madhi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yuraklarda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Yangraydi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Quyosh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qit’alarni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Qamraydi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122" name="Picture 2" descr="C:\Users\Maktab\Desktop\EbREl4FWoAENJF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9456" y="2132856"/>
            <a:ext cx="4176464" cy="41764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263352" y="188640"/>
            <a:ext cx="11665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Vatan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madhi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5"/>
          <p:cNvSpPr txBox="1"/>
          <p:nvPr/>
        </p:nvSpPr>
        <p:spPr>
          <a:xfrm>
            <a:off x="983432" y="1196752"/>
            <a:ext cx="10369152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She’rni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mazmunini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so‘zlab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15"/>
          <p:cNvSpPr txBox="1"/>
          <p:nvPr/>
        </p:nvSpPr>
        <p:spPr>
          <a:xfrm>
            <a:off x="6528048" y="2852936"/>
            <a:ext cx="5112568" cy="230832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Unutilmas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yillari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Mardlar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to‘kkan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Unutmasin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g‘animlar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qachon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074" name="Picture 2" descr="C:\Users\Maktab\Desktop\51259_14_yanvar_2017_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5440" y="2276872"/>
            <a:ext cx="4608512" cy="39526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263352" y="188640"/>
            <a:ext cx="11665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Vatan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madhi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5"/>
          <p:cNvSpPr txBox="1"/>
          <p:nvPr/>
        </p:nvSpPr>
        <p:spPr>
          <a:xfrm>
            <a:off x="983432" y="1196752"/>
            <a:ext cx="10369152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She’rni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mazmunini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so‘zlab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15"/>
          <p:cNvSpPr txBox="1"/>
          <p:nvPr/>
        </p:nvSpPr>
        <p:spPr>
          <a:xfrm>
            <a:off x="6528048" y="2852936"/>
            <a:ext cx="5112568" cy="230832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Sergak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ogoh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fidoiymiz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Vatan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jonajon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Posbonimiz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mardlarimiz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Tinch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bo‘lsin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jahon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099" name="Picture 3" descr="C:\Users\Maktab\Desktop\EAp6WBBX4AMZuq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2348880"/>
            <a:ext cx="5400600" cy="36003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1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Grafikli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368" y="4221088"/>
            <a:ext cx="2664296" cy="12618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Vazifadosh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ko‘makchilar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7368" y="2132856"/>
            <a:ext cx="2736304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Sof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ko‘makchilar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87688" y="5733256"/>
            <a:ext cx="8568952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ost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tomon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qadar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orqa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</a:t>
            </a:r>
          </a:p>
        </p:txBody>
      </p:sp>
      <p:sp>
        <p:nvSpPr>
          <p:cNvPr id="16" name="Овал 15"/>
          <p:cNvSpPr/>
          <p:nvPr/>
        </p:nvSpPr>
        <p:spPr>
          <a:xfrm>
            <a:off x="3791744" y="2564904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943872" y="4509120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7608168" y="2492896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456040" y="4509120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8976320" y="2492896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0416480" y="4437112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>
            <a:endCxn id="18" idx="3"/>
          </p:cNvCxnSpPr>
          <p:nvPr/>
        </p:nvCxnSpPr>
        <p:spPr>
          <a:xfrm flipV="1">
            <a:off x="6672064" y="2738747"/>
            <a:ext cx="978285" cy="1770373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endCxn id="19" idx="2"/>
          </p:cNvCxnSpPr>
          <p:nvPr/>
        </p:nvCxnSpPr>
        <p:spPr>
          <a:xfrm>
            <a:off x="5231904" y="4653136"/>
            <a:ext cx="1224136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endCxn id="17" idx="1"/>
          </p:cNvCxnSpPr>
          <p:nvPr/>
        </p:nvCxnSpPr>
        <p:spPr>
          <a:xfrm>
            <a:off x="4007768" y="2852936"/>
            <a:ext cx="978285" cy="169836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endCxn id="20" idx="2"/>
          </p:cNvCxnSpPr>
          <p:nvPr/>
        </p:nvCxnSpPr>
        <p:spPr>
          <a:xfrm>
            <a:off x="7896200" y="2636912"/>
            <a:ext cx="1080120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stCxn id="21" idx="1"/>
          </p:cNvCxnSpPr>
          <p:nvPr/>
        </p:nvCxnSpPr>
        <p:spPr>
          <a:xfrm flipH="1" flipV="1">
            <a:off x="9192344" y="2780928"/>
            <a:ext cx="1266317" cy="169836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28416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8" grpId="0" animBg="1"/>
      <p:bldP spid="9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Grafikli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368" y="4221088"/>
            <a:ext cx="2664296" cy="12618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Vazifadosh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ko‘makchilar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7368" y="2132856"/>
            <a:ext cx="2736304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Sof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ko‘makchilar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87688" y="5733256"/>
            <a:ext cx="8568952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qadar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singari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28416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695400" y="188640"/>
            <a:ext cx="10729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Maqollar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983432" y="1196752"/>
            <a:ext cx="10297144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Maqollarni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juftini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daftaringizga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407368" y="2060848"/>
            <a:ext cx="5112568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Aybiga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iqror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6" name="TextBox 15"/>
          <p:cNvSpPr txBox="1"/>
          <p:nvPr/>
        </p:nvSpPr>
        <p:spPr>
          <a:xfrm>
            <a:off x="407368" y="3068960"/>
            <a:ext cx="5112568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8" name="TextBox 15"/>
          <p:cNvSpPr txBox="1"/>
          <p:nvPr/>
        </p:nvSpPr>
        <p:spPr>
          <a:xfrm>
            <a:off x="407368" y="4077072"/>
            <a:ext cx="5112568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Yomon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yovdan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qochar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9" name="TextBox 15"/>
          <p:cNvSpPr txBox="1"/>
          <p:nvPr/>
        </p:nvSpPr>
        <p:spPr>
          <a:xfrm>
            <a:off x="407368" y="5517232"/>
            <a:ext cx="5112568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Ziyrakning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aqli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tosh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yorar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10" name="TextBox 15"/>
          <p:cNvSpPr txBox="1"/>
          <p:nvPr/>
        </p:nvSpPr>
        <p:spPr>
          <a:xfrm>
            <a:off x="6528048" y="2060848"/>
            <a:ext cx="5256584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Nomard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siring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ochar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15"/>
          <p:cNvSpPr txBox="1"/>
          <p:nvPr/>
        </p:nvSpPr>
        <p:spPr>
          <a:xfrm>
            <a:off x="6600056" y="3068960"/>
            <a:ext cx="5184576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Nomardning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mushti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bosh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yorar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TextBox 15"/>
          <p:cNvSpPr txBox="1"/>
          <p:nvPr/>
        </p:nvSpPr>
        <p:spPr>
          <a:xfrm>
            <a:off x="6600056" y="4581128"/>
            <a:ext cx="5256584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Yashirmoq-qo‘rqoq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TextBox 15"/>
          <p:cNvSpPr txBox="1"/>
          <p:nvPr/>
        </p:nvSpPr>
        <p:spPr>
          <a:xfrm>
            <a:off x="6600056" y="5517232"/>
            <a:ext cx="5256584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Nomardga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muhtoj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9970162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67408" y="2348880"/>
            <a:ext cx="6192688" cy="259228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1.Yuqorida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berilgan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maqollarning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juftini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toping.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4152" y="1988840"/>
            <a:ext cx="3556938" cy="34563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67408" y="2348880"/>
            <a:ext cx="6192688" cy="259228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Sof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vazifadosh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ko‘makchilar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qatnashgan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gaplar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yozing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4152" y="1988840"/>
            <a:ext cx="3556938" cy="34563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Topshiriqlarni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yodga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479376" y="1340768"/>
            <a:ext cx="5400600" cy="6617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Sof</a:t>
            </a:r>
            <a:r>
              <a:rPr lang="en-US" sz="3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ko‘makchilar</a:t>
            </a:r>
            <a:endParaRPr lang="en-US" sz="37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5"/>
          <p:cNvSpPr txBox="1"/>
          <p:nvPr/>
        </p:nvSpPr>
        <p:spPr>
          <a:xfrm>
            <a:off x="479376" y="2204864"/>
            <a:ext cx="5400600" cy="12311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tufayli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gap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eshitdi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15"/>
          <p:cNvSpPr txBox="1"/>
          <p:nvPr/>
        </p:nvSpPr>
        <p:spPr>
          <a:xfrm>
            <a:off x="6456040" y="2204864"/>
            <a:ext cx="5328592" cy="12311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orasida</a:t>
            </a:r>
            <a:r>
              <a:rPr lang="en-US" sz="3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yuribdi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15"/>
          <p:cNvSpPr txBox="1"/>
          <p:nvPr/>
        </p:nvSpPr>
        <p:spPr>
          <a:xfrm>
            <a:off x="6384032" y="1340768"/>
            <a:ext cx="5400600" cy="6617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Vazifadosh</a:t>
            </a:r>
            <a:r>
              <a:rPr lang="en-US" sz="3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ko‘makchilar</a:t>
            </a:r>
            <a:endParaRPr lang="en-US" sz="37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5"/>
          <p:cNvSpPr txBox="1"/>
          <p:nvPr/>
        </p:nvSpPr>
        <p:spPr>
          <a:xfrm>
            <a:off x="479376" y="3717032"/>
            <a:ext cx="5400600" cy="12311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sayin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a’lochilarning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safi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kengayib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bormoqda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TextBox 15"/>
          <p:cNvSpPr txBox="1"/>
          <p:nvPr/>
        </p:nvSpPr>
        <p:spPr>
          <a:xfrm>
            <a:off x="479376" y="5229200"/>
            <a:ext cx="5400600" cy="12311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kitoblarning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barchasini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oldim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TextBox 15"/>
          <p:cNvSpPr txBox="1"/>
          <p:nvPr/>
        </p:nvSpPr>
        <p:spPr>
          <a:xfrm>
            <a:off x="6456040" y="3717032"/>
            <a:ext cx="5328592" cy="12311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Biz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boshida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hammasini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aytgan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edik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456040" y="5229200"/>
            <a:ext cx="5328592" cy="12311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televizor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ustida</a:t>
            </a:r>
            <a:r>
              <a:rPr lang="en-US" sz="3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janjallashdi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263352" y="188640"/>
            <a:ext cx="11737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Mardlik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qahramonlik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5519936" y="1412776"/>
            <a:ext cx="6264696" cy="50783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Mardlik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qahramonlik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fazilatidir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El-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yurtga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qirg‘inbarot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vayronagarchilik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notinchlik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yovga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qarshi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mardlarcha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kurashish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hatto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jonini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ayamaslikni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xalqimiz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farzandlariga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doimo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uqtirib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2051" name="Picture 3" descr="C:\Users\Maktab\Desktop\4-_1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2060848"/>
            <a:ext cx="5040560" cy="34594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263352" y="188640"/>
            <a:ext cx="11737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Yuksak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matonat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5159896" y="1340768"/>
            <a:ext cx="6624736" cy="507831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Tarix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guvoh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janglarda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ota-bobolarimiz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xo‘p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qahramonliklar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ko‘rsatgan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jahon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urushi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tugaganiga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75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to‘ldi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o‘g‘lonlari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xalqlar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yelkama-yelka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urushda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yuksak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matonat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mardlik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namunasini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ko‘rsata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1026" name="Picture 2" descr="https://i.ytimg.com/vi/t4Bq1x-8Siw/maxresdefault.jpg"/>
          <p:cNvPicPr>
            <a:picLocks noChangeAspect="1" noChangeArrowheads="1"/>
          </p:cNvPicPr>
          <p:nvPr/>
        </p:nvPicPr>
        <p:blipFill>
          <a:blip r:embed="rId2" cstate="print"/>
          <a:srcRect l="7678" r="7864"/>
          <a:stretch>
            <a:fillRect/>
          </a:stretch>
        </p:blipFill>
        <p:spPr bwMode="auto">
          <a:xfrm>
            <a:off x="263352" y="1268760"/>
            <a:ext cx="4032448" cy="2685651"/>
          </a:xfrm>
          <a:prstGeom prst="rect">
            <a:avLst/>
          </a:prstGeom>
          <a:noFill/>
        </p:spPr>
      </p:pic>
      <p:pic>
        <p:nvPicPr>
          <p:cNvPr id="1027" name="Picture 3" descr="C:\Users\Maktab\Desktop\ZPe9skzGr1pYbNr4MVtp7CDPQrWz9T4S.jpg"/>
          <p:cNvPicPr>
            <a:picLocks noChangeAspect="1" noChangeArrowheads="1"/>
          </p:cNvPicPr>
          <p:nvPr/>
        </p:nvPicPr>
        <p:blipFill>
          <a:blip r:embed="rId3" cstate="print"/>
          <a:srcRect b="10101"/>
          <a:stretch>
            <a:fillRect/>
          </a:stretch>
        </p:blipFill>
        <p:spPr bwMode="auto">
          <a:xfrm>
            <a:off x="479376" y="4149080"/>
            <a:ext cx="4556708" cy="23042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Mangu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barhayot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4367808" y="1412776"/>
            <a:ext cx="7560840" cy="5078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xalqi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tinchlik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halok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botir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o‘g‘lonlarini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qachon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unutmaydi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       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Farzandlaridan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bevaqt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judo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mushtipar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onalar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otasiz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farzandlar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haqqi-hurmati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janglarda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qahramonlarcha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halok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ota-bobolar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siymosi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farzandi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qalbida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mangu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yashaydi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482" name="Picture 2" descr="https://pbs.twimg.com/media/DcsZjcqXUAARL5P.jpg:lar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1916832"/>
            <a:ext cx="3995367" cy="36724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4-mashq (111-bet)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263352" y="1268760"/>
            <a:ext cx="11737304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Qavs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ichidagi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so‘roqlarga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holda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5"/>
          <p:cNvSpPr txBox="1"/>
          <p:nvPr/>
        </p:nvSpPr>
        <p:spPr>
          <a:xfrm>
            <a:off x="407368" y="2348880"/>
            <a:ext cx="11377264" cy="378565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vatani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qayg‘urmaslik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loqayd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munosabatda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oqibatlarga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?)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Biz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Orolning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kelajagiga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loqaydlik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qaradik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(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natijada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?)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213952428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4-mashq (111-bet)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5"/>
          <p:cNvSpPr txBox="1"/>
          <p:nvPr/>
        </p:nvSpPr>
        <p:spPr>
          <a:xfrm>
            <a:off x="839416" y="1412776"/>
            <a:ext cx="10585176" cy="501675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osti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boyliklarimizni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asrab-avaylash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o‘ylamasak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(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oqibatda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?)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Agar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chegaralarimizni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ziyraklik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qo‘riqlamasak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(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oqibati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?)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Ichimlik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suvini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uvol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qilmaslik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jiddiy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kurashmasak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(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oqibatda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?)</a:t>
            </a:r>
          </a:p>
        </p:txBody>
      </p:sp>
    </p:spTree>
    <p:extLst>
      <p:ext uri="{BB962C8B-B14F-4D97-AF65-F5344CB8AC3E}">
        <p14:creationId xmlns:p14="http://schemas.microsoft.com/office/powerpoint/2010/main" val="213952428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4-mashqni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(111-bet)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263352" y="1268760"/>
            <a:ext cx="11737304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Qavs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ichidagi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so‘roqlarga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holda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5"/>
          <p:cNvSpPr txBox="1"/>
          <p:nvPr/>
        </p:nvSpPr>
        <p:spPr>
          <a:xfrm>
            <a:off x="6168008" y="2060848"/>
            <a:ext cx="5616624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vatani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qayg‘urmaslik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loqayd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munosabatda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xato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Biz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barchamiz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yurtimizning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ravnaqi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elimizning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farovon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hayoti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hissamizni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qo‘shmog‘imiz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lozim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pic>
        <p:nvPicPr>
          <p:cNvPr id="1030" name="Picture 6" descr="http://tshv.chamber.uz/uploads/news/images/large/__673f9c465055e1dbef4a12dec75fdc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2636912"/>
            <a:ext cx="5518207" cy="30243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3952428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98457866</TotalTime>
  <Words>578</Words>
  <Application>Microsoft Office PowerPoint</Application>
  <PresentationFormat>Широкоэкранный</PresentationFormat>
  <Paragraphs>124</Paragraphs>
  <Slides>19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 Unicode MS</vt:lpstr>
      <vt:lpstr>Arial</vt:lpstr>
      <vt:lpstr>Calibri</vt:lpstr>
      <vt:lpstr>Times New Roman</vt:lpstr>
      <vt:lpstr>Office Theme</vt:lpstr>
      <vt:lpstr>    O‘zbek tili</vt:lpstr>
      <vt:lpstr> MUSTAQIL BAJARISH UCHUN TOPSHIRIQLAR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ТСБ-1</cp:lastModifiedBy>
  <cp:revision>3032</cp:revision>
  <dcterms:created xsi:type="dcterms:W3CDTF">2020-08-03T09:44:14Z</dcterms:created>
  <dcterms:modified xsi:type="dcterms:W3CDTF">2021-03-02T08:45:23Z</dcterms:modified>
</cp:coreProperties>
</file>