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5" r:id="rId2"/>
    <p:sldId id="856" r:id="rId3"/>
    <p:sldId id="844" r:id="rId4"/>
    <p:sldId id="859" r:id="rId5"/>
    <p:sldId id="860" r:id="rId6"/>
    <p:sldId id="845" r:id="rId7"/>
    <p:sldId id="861" r:id="rId8"/>
    <p:sldId id="862" r:id="rId9"/>
    <p:sldId id="863" r:id="rId10"/>
    <p:sldId id="864" r:id="rId11"/>
    <p:sldId id="865" r:id="rId12"/>
    <p:sldId id="846" r:id="rId13"/>
    <p:sldId id="866" r:id="rId14"/>
    <p:sldId id="867" r:id="rId15"/>
    <p:sldId id="868" r:id="rId16"/>
    <p:sldId id="853" r:id="rId17"/>
    <p:sldId id="870" r:id="rId18"/>
    <p:sldId id="855" r:id="rId19"/>
    <p:sldId id="466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6953" autoAdjust="0"/>
  </p:normalViewPr>
  <p:slideViewPr>
    <p:cSldViewPr>
      <p:cViewPr varScale="1">
        <p:scale>
          <a:sx n="62" d="100"/>
          <a:sy n="62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3014990"/>
            <a:ext cx="7056784" cy="5444117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Nazarmat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Vatan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madhi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she’ri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95400" y="3356992"/>
            <a:ext cx="504056" cy="1944216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i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8496" r="8496"/>
          <a:stretch>
            <a:fillRect/>
          </a:stretch>
        </p:blipFill>
        <p:spPr bwMode="auto">
          <a:xfrm>
            <a:off x="7752184" y="2780928"/>
            <a:ext cx="385816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335360" y="4725144"/>
            <a:ext cx="1144927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kelajagiga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loqaydlik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qaradik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natijada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muammosi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muhitga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sezilarli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58" name="Picture 2" descr="https://avatars.mds.yandex.net/get-zen_doc/241236/pub_5a970d5aa936f4e2245e6ca4_5a970d888c8be3adf7578cc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1916832"/>
            <a:ext cx="4104456" cy="2736304"/>
          </a:xfrm>
          <a:prstGeom prst="rect">
            <a:avLst/>
          </a:prstGeom>
          <a:noFill/>
        </p:spPr>
      </p:pic>
      <p:pic>
        <p:nvPicPr>
          <p:cNvPr id="19460" name="Picture 4" descr="https://ds05.infourok.ru/uploads/ex/0d41/000e3e10-c462631e/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064" y="1916832"/>
            <a:ext cx="4176464" cy="2784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479376" y="4797152"/>
            <a:ext cx="1123324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boyliklarimizni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asrab-avaylash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o‘ylamasak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isrof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tiklanmasligiga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https://arxiv.uz/data/documents/59b51500-94ff-43e0-81a1-bac904236dfd/page-12.png"/>
          <p:cNvPicPr>
            <a:picLocks noChangeAspect="1" noChangeArrowheads="1"/>
          </p:cNvPicPr>
          <p:nvPr/>
        </p:nvPicPr>
        <p:blipFill>
          <a:blip r:embed="rId2" cstate="print"/>
          <a:srcRect l="53271" t="40000" r="3738" b="18421"/>
          <a:stretch>
            <a:fillRect/>
          </a:stretch>
        </p:blipFill>
        <p:spPr bwMode="auto">
          <a:xfrm>
            <a:off x="1127448" y="1988840"/>
            <a:ext cx="4378086" cy="2736304"/>
          </a:xfrm>
          <a:prstGeom prst="rect">
            <a:avLst/>
          </a:prstGeom>
          <a:noFill/>
        </p:spPr>
      </p:pic>
      <p:pic>
        <p:nvPicPr>
          <p:cNvPr id="18435" name="Picture 3" descr="C:\Users\Maktab\Desktop\page-12.png"/>
          <p:cNvPicPr>
            <a:picLocks noChangeAspect="1" noChangeArrowheads="1"/>
          </p:cNvPicPr>
          <p:nvPr/>
        </p:nvPicPr>
        <p:blipFill>
          <a:blip r:embed="rId2" cstate="print"/>
          <a:srcRect l="3696" t="43169" r="49044" b="18500"/>
          <a:stretch>
            <a:fillRect/>
          </a:stretch>
        </p:blipFill>
        <p:spPr bwMode="auto">
          <a:xfrm>
            <a:off x="6744072" y="1988840"/>
            <a:ext cx="442637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madhi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83432" y="1196752"/>
            <a:ext cx="103691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528048" y="2852936"/>
            <a:ext cx="511256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Posbonimiz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farzandimiz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diyorning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payvandimiz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ahdi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photo5244648822607555049 (1).jpg"/>
          <p:cNvPicPr>
            <a:picLocks noChangeAspect="1" noChangeArrowheads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 bwMode="auto">
          <a:xfrm>
            <a:off x="479376" y="2492896"/>
            <a:ext cx="5871925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madhi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83432" y="1196752"/>
            <a:ext cx="103691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312024" y="2852936"/>
            <a:ext cx="511256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Tinchlik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madhi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yuraklarda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Yangraydi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qit’alarni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Qamraydi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Maktab\Desktop\EbREl4FWoAENJF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2132856"/>
            <a:ext cx="417646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madhi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83432" y="1196752"/>
            <a:ext cx="103691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528048" y="2852936"/>
            <a:ext cx="5112568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Unutilmas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yillari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to‘kkan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Unutmasin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g‘animlar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C:\Users\Maktab\Desktop\51259_14_yanvar_2017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2276872"/>
            <a:ext cx="4608512" cy="3952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madhi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983432" y="1196752"/>
            <a:ext cx="1036915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6528048" y="2852936"/>
            <a:ext cx="511256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Sergak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ogoh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fidoiymiz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jonajon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Posbonimiz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mardlarimiz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 descr="C:\Users\Maktab\Desktop\EAp6WBBX4AMZuq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348880"/>
            <a:ext cx="5400600" cy="360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1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Grafikli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4221088"/>
            <a:ext cx="2664296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Vazifadosh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132856"/>
            <a:ext cx="27363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688" y="5733256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sp>
        <p:nvSpPr>
          <p:cNvPr id="16" name="Овал 15"/>
          <p:cNvSpPr/>
          <p:nvPr/>
        </p:nvSpPr>
        <p:spPr>
          <a:xfrm>
            <a:off x="3791744" y="25649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43872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08168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56040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976320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416480" y="44371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18" idx="3"/>
          </p:cNvCxnSpPr>
          <p:nvPr/>
        </p:nvCxnSpPr>
        <p:spPr>
          <a:xfrm flipV="1">
            <a:off x="6672064" y="2738747"/>
            <a:ext cx="978285" cy="177037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9" idx="2"/>
          </p:cNvCxnSpPr>
          <p:nvPr/>
        </p:nvCxnSpPr>
        <p:spPr>
          <a:xfrm>
            <a:off x="5231904" y="4653136"/>
            <a:ext cx="122413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7" idx="1"/>
          </p:cNvCxnSpPr>
          <p:nvPr/>
        </p:nvCxnSpPr>
        <p:spPr>
          <a:xfrm>
            <a:off x="4007768" y="2852936"/>
            <a:ext cx="978285" cy="16983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0" idx="2"/>
          </p:cNvCxnSpPr>
          <p:nvPr/>
        </p:nvCxnSpPr>
        <p:spPr>
          <a:xfrm>
            <a:off x="7896200" y="2636912"/>
            <a:ext cx="108012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1" idx="1"/>
          </p:cNvCxnSpPr>
          <p:nvPr/>
        </p:nvCxnSpPr>
        <p:spPr>
          <a:xfrm flipH="1" flipV="1">
            <a:off x="9192344" y="2780928"/>
            <a:ext cx="1266317" cy="16983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Grafikli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4221088"/>
            <a:ext cx="2664296" cy="1261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Vazifadosh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132856"/>
            <a:ext cx="27363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ko‘makchilar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688" y="5733256"/>
            <a:ext cx="85689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qadar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singari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95400" y="18864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Maqollar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83432" y="1196752"/>
            <a:ext cx="102971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juftini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2060848"/>
            <a:ext cx="5112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Aybiga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iqror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407368" y="3068960"/>
            <a:ext cx="5112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407368" y="4077072"/>
            <a:ext cx="51125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yovdan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407368" y="5517232"/>
            <a:ext cx="5112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Ziyrakning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6528048" y="2060848"/>
            <a:ext cx="52565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siring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600056" y="3068960"/>
            <a:ext cx="518457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mushti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bosh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6600056" y="4581128"/>
            <a:ext cx="52565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Yashirmoq-qo‘rqoq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600056" y="5517232"/>
            <a:ext cx="52565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muhtoj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1.Yuqorida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berilgan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maqollarning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juftini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toping.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Sof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vazifadosh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ko‘makchilar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qatnashgan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gaplar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yozing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79376" y="1340768"/>
            <a:ext cx="5400600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ko‘makchilar</a:t>
            </a:r>
            <a:endParaRPr lang="en-US" sz="3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479376" y="2204864"/>
            <a:ext cx="54006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eshitdi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6456040" y="2204864"/>
            <a:ext cx="5328592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yuribdi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6384032" y="1340768"/>
            <a:ext cx="5400600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Vazifadosh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ko‘makchilar</a:t>
            </a:r>
            <a:endParaRPr lang="en-US" sz="3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479376" y="3717032"/>
            <a:ext cx="54006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sayin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a’lochilarning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safi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kengayib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bormoqda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479376" y="5229200"/>
            <a:ext cx="5400600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kitoblarning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barchasini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oldim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456040" y="3717032"/>
            <a:ext cx="5328592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boshida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hammasini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aytgan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edik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56040" y="5229200"/>
            <a:ext cx="5328592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televizor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ustida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janjallashdi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qahramonlik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519936" y="1412776"/>
            <a:ext cx="6264696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fazilatidir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El-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qirg‘inbarot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vayronagarchilik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notinchlik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yovga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kurashish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ayamaslikni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farzandlariga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uqtirib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1" name="Picture 3" descr="C:\Users\Maktab\Desktop\4-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060848"/>
            <a:ext cx="5040560" cy="3459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263352" y="188640"/>
            <a:ext cx="117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Yuksak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matonat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159896" y="1340768"/>
            <a:ext cx="6624736" cy="5078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Tarix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guvoh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janglarda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ota-bobolarimiz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qahramonliklar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urushi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tugaganiga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o‘g‘lonlari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yelkama-yelka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urushda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yuksak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matonat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namunasini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https://i.ytimg.com/vi/t4Bq1x-8Siw/maxresdefault.jpg"/>
          <p:cNvPicPr>
            <a:picLocks noChangeAspect="1" noChangeArrowheads="1"/>
          </p:cNvPicPr>
          <p:nvPr/>
        </p:nvPicPr>
        <p:blipFill>
          <a:blip r:embed="rId2" cstate="print"/>
          <a:srcRect l="7678" r="7864"/>
          <a:stretch>
            <a:fillRect/>
          </a:stretch>
        </p:blipFill>
        <p:spPr bwMode="auto">
          <a:xfrm>
            <a:off x="263352" y="1268760"/>
            <a:ext cx="4032448" cy="2685651"/>
          </a:xfrm>
          <a:prstGeom prst="rect">
            <a:avLst/>
          </a:prstGeom>
          <a:noFill/>
        </p:spPr>
      </p:pic>
      <p:pic>
        <p:nvPicPr>
          <p:cNvPr id="1027" name="Picture 3" descr="C:\Users\Maktab\Desktop\ZPe9skzGr1pYbNr4MVtp7CDPQrWz9T4S.jpg"/>
          <p:cNvPicPr>
            <a:picLocks noChangeAspect="1" noChangeArrowheads="1"/>
          </p:cNvPicPr>
          <p:nvPr/>
        </p:nvPicPr>
        <p:blipFill>
          <a:blip r:embed="rId3" cstate="print"/>
          <a:srcRect b="10101"/>
          <a:stretch>
            <a:fillRect/>
          </a:stretch>
        </p:blipFill>
        <p:spPr bwMode="auto">
          <a:xfrm>
            <a:off x="479376" y="4149080"/>
            <a:ext cx="455670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Mangu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barhayot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367808" y="1412776"/>
            <a:ext cx="7560840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tinchlik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halok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botir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o‘g‘lonlarini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unutmaydi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   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Farzandlaridan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bevaqt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judo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mushtipar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farzandlar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haqqi-hurmati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janglarda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qahramonlarcha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halok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ota-bobolar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siymosi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farzandi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qalbida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yashaydi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https://pbs.twimg.com/media/DcsZjcqXUAARL5P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916832"/>
            <a:ext cx="3995367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407368" y="2348880"/>
            <a:ext cx="1137726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vatani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qayg‘urmaslik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loqayd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munosabatda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oqibatlarga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Biz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Orolning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kelajagiga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loqaydlik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qaradik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natijada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839416" y="1412776"/>
            <a:ext cx="10585176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osti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boyliklarimizni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asrab-avaylash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o‘ylamasak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oqibatda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Agar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chegaralarimizni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ziyraklik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qo‘riqlamasak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oqibati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Ichimlik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suvini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uvol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qilmaslik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jiddiy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kurashmasak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oqibatda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(111-bet)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268760"/>
            <a:ext cx="117373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Qavs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ichidagi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6168008" y="2060848"/>
            <a:ext cx="5616624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qayg‘urmaslik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loqayd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munosabatda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xato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ravnaqi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elimizning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farovon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hissamizni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qo‘shmog‘imiz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030" name="Picture 6" descr="http://tshv.chamber.uz/uploads/news/images/large/__673f9c465055e1dbef4a12dec75fdc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636912"/>
            <a:ext cx="5518207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98457866</TotalTime>
  <Words>578</Words>
  <Application>Microsoft Office PowerPoint</Application>
  <PresentationFormat>Широкоэкранный</PresentationFormat>
  <Paragraphs>124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 Unicode MS</vt:lpstr>
      <vt:lpstr>Arial</vt:lpstr>
      <vt:lpstr>Calibri</vt:lpstr>
      <vt:lpstr>Times New Roman</vt:lpstr>
      <vt:lpstr>Office Theme</vt:lpstr>
      <vt:lpstr>    O‘zbek tili</vt:lpstr>
      <vt:lpstr> 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3032</cp:revision>
  <dcterms:created xsi:type="dcterms:W3CDTF">2020-08-03T09:44:14Z</dcterms:created>
  <dcterms:modified xsi:type="dcterms:W3CDTF">2021-03-02T08:45:23Z</dcterms:modified>
</cp:coreProperties>
</file>