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5" r:id="rId2"/>
    <p:sldId id="827" r:id="rId3"/>
    <p:sldId id="788" r:id="rId4"/>
    <p:sldId id="836" r:id="rId5"/>
    <p:sldId id="834" r:id="rId6"/>
    <p:sldId id="838" r:id="rId7"/>
    <p:sldId id="828" r:id="rId8"/>
    <p:sldId id="829" r:id="rId9"/>
    <p:sldId id="810" r:id="rId10"/>
    <p:sldId id="831" r:id="rId11"/>
    <p:sldId id="832" r:id="rId12"/>
    <p:sldId id="839" r:id="rId13"/>
    <p:sldId id="840" r:id="rId14"/>
    <p:sldId id="841" r:id="rId15"/>
    <p:sldId id="830" r:id="rId16"/>
    <p:sldId id="833" r:id="rId17"/>
    <p:sldId id="842" r:id="rId18"/>
    <p:sldId id="466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492896"/>
            <a:ext cx="6840760" cy="467980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Mustahkamlash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356992"/>
            <a:ext cx="574030" cy="194421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580f3b5ab73852bde80c001d5e8d1f1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3442" r="3442"/>
          <a:stretch>
            <a:fillRect/>
          </a:stretch>
        </p:blipFill>
        <p:spPr bwMode="auto">
          <a:xfrm>
            <a:off x="7824192" y="2672980"/>
            <a:ext cx="3668712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2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407368" y="1288611"/>
            <a:ext cx="11377264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ne’mat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qaysilar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1424" y="2348880"/>
            <a:ext cx="3971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tuproq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424" y="3068960"/>
            <a:ext cx="354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non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3432" y="3933056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83432" y="4725144"/>
            <a:ext cx="3514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055440" y="3717032"/>
            <a:ext cx="345638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2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407368" y="1288611"/>
            <a:ext cx="11377264" cy="615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konlari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1424" y="2348880"/>
            <a:ext cx="6212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Chirchiq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Zarafshon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424" y="3068960"/>
            <a:ext cx="6571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Ohangaron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Bekobod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3432" y="3933056"/>
            <a:ext cx="6165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Sharg‘un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Bekobod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Boysun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83432" y="4725144"/>
            <a:ext cx="5934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D)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Sharg‘un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Boysun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055440" y="5373216"/>
            <a:ext cx="554461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559338" y="18864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412776"/>
            <a:ext cx="11305256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xulosalashda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xullas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nihoyat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boyliklari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sanoatni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boyliklarini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qidirib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qazib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dolzarb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935760" y="188640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94952" y="2655374"/>
            <a:ext cx="11449272" cy="23698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…,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bekorga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kelmabmiz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2.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kamchiliklarni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to‘g‘irlashimiz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taklifga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berishdi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4. …,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manzilga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Biz,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ko‘rmagan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olmagan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384" y="5301208"/>
            <a:ext cx="1123324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nihoyat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qisqasi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017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86940" y="119270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2420888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bekorga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kelmabmiz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335360" y="3284984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kamchiliklarni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to‘g‘irlashimiz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335360" y="4149080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umuman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taklifga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berishdi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335360" y="5013176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Nihoyat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manzilga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335360" y="5805264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Biz,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qisqasi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ko‘rmagan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olmagan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2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727848" y="3429000"/>
            <a:ext cx="2448272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551384" y="3140968"/>
            <a:ext cx="280831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gavhar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472264" y="3140968"/>
            <a:ext cx="344106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ldingdan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oqqan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5480" y="5229200"/>
            <a:ext cx="295232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manbai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4871864" y="2571113"/>
            <a:ext cx="943650" cy="65262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575721" y="3789040"/>
            <a:ext cx="936103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392144" y="3789040"/>
            <a:ext cx="1008112" cy="2410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5360" y="1196752"/>
            <a:ext cx="439248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yasharsan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88088" y="1196752"/>
            <a:ext cx="4464496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tog‘ni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yemirar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kemirar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4511824" y="4509120"/>
            <a:ext cx="108012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240016" y="2584474"/>
            <a:ext cx="969054" cy="63366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392144" y="5229200"/>
            <a:ext cx="324036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zargar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6528048" y="4437112"/>
            <a:ext cx="1080120" cy="7920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3" grpId="0" animBg="1"/>
      <p:bldP spid="15" grpId="0" animBg="1"/>
      <p:bldP spid="16" grpId="0" animBg="1"/>
      <p:bldP spid="14" grpId="0" animBg="1"/>
      <p:bldP spid="17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2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007768" y="2996952"/>
            <a:ext cx="4032448" cy="21852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korxonalar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839416" y="3573016"/>
            <a:ext cx="2808312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Ohangaron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sement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zavodi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544272" y="3212976"/>
            <a:ext cx="3024336" cy="16619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Bekobod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etallurgiya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zavodi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31504" y="5301208"/>
            <a:ext cx="2952328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Chirchiq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sanoati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7368" y="1268760"/>
            <a:ext cx="4176464" cy="16619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Olmaliq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metallurgiya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sanoati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4152" y="5301208"/>
            <a:ext cx="3384376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ko‘mir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92144" y="1268760"/>
            <a:ext cx="3600400" cy="16619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GRES,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Navoiyazot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”,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Nurotamarmar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3" grpId="0" animBg="1"/>
      <p:bldP spid="15" grpId="0" animBg="1"/>
      <p:bldP spid="16" grpId="0" animBg="1"/>
      <p:bldP spid="14" grpId="0" animBg="1"/>
      <p:bldP spid="17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511824" y="188640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1628800"/>
            <a:ext cx="11449272" cy="12311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sanoatni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rivojlantirish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mutaxassislarning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fikri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407368" y="3356992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tejash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407368" y="4509120"/>
            <a:ext cx="11449272" cy="12311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Mamlakatimizda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to‘plang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Mavzu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bo‘yicha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savol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topshiriqlarga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javob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(109-bet)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5976664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Tabiatni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asrang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kichik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yarating</a:t>
            </a:r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089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asrang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263352" y="1412776"/>
            <a:ext cx="11665296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Agar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bo‘lmaganda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bo‘lmagan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chiroylisi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qadrlashi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qarich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oltinga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goʻzal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musaffo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havosi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ziloldek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shifobaxsh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oʻziga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maftun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betakror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goʻzallikni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asrab-avaylash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avlodga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bus-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butunligicha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yetkazish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birimizning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unutilmas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burchimizdir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Zero,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ajdodlardan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avlodlardan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qoldirishimiz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700808"/>
            <a:ext cx="11305256" cy="44627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ehtimol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shekilli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chamasi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hoynahoy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gumon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taxmin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o‘rtasida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ko‘pincha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-dir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o‘tirgandir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935760" y="188640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2420888"/>
            <a:ext cx="11449272" cy="29392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…, u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2.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Kamola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endParaRPr lang="en-US" sz="3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aybiga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iqror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Onajonim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eshitmagandir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4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borsak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balandlikka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ko‘tarilganimizda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beshlar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chamasi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384" y="5517232"/>
            <a:ext cx="1123324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chamasi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2852936"/>
            <a:ext cx="11449272" cy="37856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Chamasi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Kamola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aybiga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iqror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Onajonim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eshitmagandir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4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5. Biz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balandlikka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ko‘tarilganimizda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indent="-7429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151784" y="18864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567608" y="3501008"/>
            <a:ext cx="6768752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afsuski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hayriyat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chamasi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afsus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407368" y="1268760"/>
            <a:ext cx="11377264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taxmin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quvonch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achinish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ma’nolariga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151784" y="18864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839416" y="2564904"/>
            <a:ext cx="468052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taxminni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uz-Cyrl-UZ" sz="4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407368" y="1268760"/>
            <a:ext cx="1137726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taxmin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quvonch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achinish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ma’nolariga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6528048" y="2564904"/>
            <a:ext cx="468052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uvonch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achinishni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uz-Cyrl-UZ" sz="4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839416" y="4581128"/>
            <a:ext cx="4680520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chamasi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uz-Cyrl-UZ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6528048" y="4581128"/>
            <a:ext cx="4680520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hayriyat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afsuski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afsus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23392" y="188640"/>
            <a:ext cx="11233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407368" y="1288611"/>
            <a:ext cx="11377264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kurrasidagi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suvning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bor-yo‘g‘i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foizi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iste’molga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yaroqli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1424" y="3068960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A)  2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foizi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424" y="3789040"/>
            <a:ext cx="2531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B)  2,5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foizi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1424" y="4581128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S)  3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foizi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1424" y="5373216"/>
            <a:ext cx="2557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D)  3,5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foizi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983432" y="3717032"/>
            <a:ext cx="21602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94301658</TotalTime>
  <Words>759</Words>
  <Application>Microsoft Office PowerPoint</Application>
  <PresentationFormat>Широкоэкранный</PresentationFormat>
  <Paragraphs>135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2895</cp:revision>
  <dcterms:created xsi:type="dcterms:W3CDTF">2020-08-03T09:44:14Z</dcterms:created>
  <dcterms:modified xsi:type="dcterms:W3CDTF">2021-02-23T13:17:30Z</dcterms:modified>
</cp:coreProperties>
</file>