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15" r:id="rId2"/>
    <p:sldId id="827" r:id="rId3"/>
    <p:sldId id="788" r:id="rId4"/>
    <p:sldId id="836" r:id="rId5"/>
    <p:sldId id="834" r:id="rId6"/>
    <p:sldId id="838" r:id="rId7"/>
    <p:sldId id="828" r:id="rId8"/>
    <p:sldId id="829" r:id="rId9"/>
    <p:sldId id="810" r:id="rId10"/>
    <p:sldId id="831" r:id="rId11"/>
    <p:sldId id="832" r:id="rId12"/>
    <p:sldId id="839" r:id="rId13"/>
    <p:sldId id="840" r:id="rId14"/>
    <p:sldId id="841" r:id="rId15"/>
    <p:sldId id="830" r:id="rId16"/>
    <p:sldId id="833" r:id="rId17"/>
    <p:sldId id="842" r:id="rId18"/>
    <p:sldId id="466" r:id="rId1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45" autoAdjust="0"/>
    <p:restoredTop sz="96953" autoAdjust="0"/>
  </p:normalViewPr>
  <p:slideViewPr>
    <p:cSldViewPr>
      <p:cViewPr varScale="1">
        <p:scale>
          <a:sx n="62" d="100"/>
          <a:sy n="62" d="100"/>
        </p:scale>
        <p:origin x="69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3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2/23/2021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2/23/2021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2/23/2021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559496" y="2492896"/>
            <a:ext cx="6840760" cy="4679805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endParaRPr lang="ru-RU" sz="48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</a:t>
            </a:r>
            <a:endParaRPr lang="ru-RU" sz="48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Mustahkamlash</a:t>
            </a:r>
            <a:endParaRPr lang="en-US" sz="54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endParaRPr lang="en-US" sz="48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767408" y="3356992"/>
            <a:ext cx="574030" cy="1944216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2" name="Picture 2" descr="C:\Users\Maktab\Desktop\580f3b5ab73852bde80c001d5e8d1f1d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3442" r="3442"/>
          <a:stretch>
            <a:fillRect/>
          </a:stretch>
        </p:blipFill>
        <p:spPr bwMode="auto">
          <a:xfrm>
            <a:off x="7824192" y="2672980"/>
            <a:ext cx="3668712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623392" y="188640"/>
            <a:ext cx="112332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Topshiriqlar</a:t>
            </a:r>
            <a:endParaRPr lang="ru-RU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5"/>
          <p:cNvSpPr txBox="1"/>
          <p:nvPr/>
        </p:nvSpPr>
        <p:spPr>
          <a:xfrm>
            <a:off x="407368" y="1288611"/>
            <a:ext cx="11377264" cy="6155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Uch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buyuk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ne’mat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bular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qaysilar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1424" y="2348880"/>
            <a:ext cx="3971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olov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tuproq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1424" y="3068960"/>
            <a:ext cx="354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havo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non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83432" y="3933056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S)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tuproq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tabiat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olov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83432" y="4725144"/>
            <a:ext cx="3514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D)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havo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055440" y="3717032"/>
            <a:ext cx="345638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623392" y="188640"/>
            <a:ext cx="112332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Topshiriqlar</a:t>
            </a:r>
            <a:endParaRPr lang="ru-RU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5"/>
          <p:cNvSpPr txBox="1"/>
          <p:nvPr/>
        </p:nvSpPr>
        <p:spPr>
          <a:xfrm>
            <a:off x="407368" y="1288611"/>
            <a:ext cx="11377264" cy="6155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hududida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ko‘mir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konlari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1424" y="2348880"/>
            <a:ext cx="6212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Chirchiq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Zarafshon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Angren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1424" y="3068960"/>
            <a:ext cx="65710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Ohangaron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Olmaliq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Bekobod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83432" y="3933056"/>
            <a:ext cx="6165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S)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Sharg‘un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Bekobod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Boysun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83432" y="4725144"/>
            <a:ext cx="5934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D)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Angren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Sharg‘un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Boysun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055440" y="5373216"/>
            <a:ext cx="554461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/>
        </p:nvSpPr>
        <p:spPr>
          <a:xfrm>
            <a:off x="1559338" y="18864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412776"/>
            <a:ext cx="11305256" cy="5078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xulosalashda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demak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xullas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umuman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nihoyat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qisqasi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gapning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boshida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vergul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ajratib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boyliklari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sanoatni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ahamiyatga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Demak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boyliklarini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qidirib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topish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qazib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dolzarb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vazifa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935760" y="188640"/>
            <a:ext cx="6768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268760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qo‘llab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to‘ldirib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394952" y="2655374"/>
            <a:ext cx="11449272" cy="23698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742950" indent="-742950">
              <a:buAutoNum type="arabicPeriod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…, 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yerga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bekorga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kelmabmiz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2.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kamchiliklarni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to‘g‘irlashimiz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3.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taklifga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javobini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berishdi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4. …, 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manzilga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yetib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keldik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Biz,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kitoblarni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ko‘rmagan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olmagan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384" y="5301208"/>
            <a:ext cx="11233248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demak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xullas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umuman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nihoyat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qisqasi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70162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623392" y="188640"/>
            <a:ext cx="11017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86940" y="119270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qo‘llab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to‘ldirib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335360" y="2420888"/>
            <a:ext cx="11449272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Demak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yerga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bekorga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kelmabmiz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TextBox 15"/>
          <p:cNvSpPr txBox="1"/>
          <p:nvPr/>
        </p:nvSpPr>
        <p:spPr>
          <a:xfrm>
            <a:off x="335360" y="3284984"/>
            <a:ext cx="11449272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7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Xullas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kamchiliklarni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to‘g‘irlashimiz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9" name="TextBox 15"/>
          <p:cNvSpPr txBox="1"/>
          <p:nvPr/>
        </p:nvSpPr>
        <p:spPr>
          <a:xfrm>
            <a:off x="335360" y="4149080"/>
            <a:ext cx="11449272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umuman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taklifga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javobini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berishdi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10" name="TextBox 15"/>
          <p:cNvSpPr txBox="1"/>
          <p:nvPr/>
        </p:nvSpPr>
        <p:spPr>
          <a:xfrm>
            <a:off x="335360" y="5013176"/>
            <a:ext cx="11449272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Nihoyat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manzilga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yetib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keldik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TextBox 15"/>
          <p:cNvSpPr txBox="1"/>
          <p:nvPr/>
        </p:nvSpPr>
        <p:spPr>
          <a:xfrm>
            <a:off x="335360" y="5805264"/>
            <a:ext cx="11449272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5. Biz,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qisqasi</a:t>
            </a:r>
            <a:r>
              <a:rPr lang="en-US" sz="37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kitoblarni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ko‘rmagan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olmagan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300932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623392" y="188640"/>
            <a:ext cx="112332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Maqollar</a:t>
            </a:r>
            <a:endParaRPr lang="ru-RU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4727848" y="3429000"/>
            <a:ext cx="2448272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Suv</a:t>
            </a:r>
            <a:endParaRPr lang="en-US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5"/>
          <p:cNvSpPr txBox="1"/>
          <p:nvPr/>
        </p:nvSpPr>
        <p:spPr>
          <a:xfrm>
            <a:off x="551384" y="3140968"/>
            <a:ext cx="2808312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xazina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gavhar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8472264" y="3140968"/>
            <a:ext cx="3441062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ldingdan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oqqan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15480" y="5229200"/>
            <a:ext cx="2952328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hayot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manbai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 flipV="1">
            <a:off x="4871864" y="2571113"/>
            <a:ext cx="943650" cy="65262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3575721" y="3789040"/>
            <a:ext cx="93610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392144" y="3789040"/>
            <a:ext cx="1008112" cy="2410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5360" y="1196752"/>
            <a:ext cx="4392488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bersang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elga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yasharsan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yilga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88088" y="1196752"/>
            <a:ext cx="4464496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tog‘ni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yemirar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514350" indent="-514350"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toshni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kemirar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4511824" y="4509120"/>
            <a:ext cx="1080120" cy="7200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6240016" y="2584474"/>
            <a:ext cx="969054" cy="63366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392144" y="5229200"/>
            <a:ext cx="3240360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zargar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6528048" y="4437112"/>
            <a:ext cx="1080120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3" grpId="0" animBg="1"/>
      <p:bldP spid="15" grpId="0" animBg="1"/>
      <p:bldP spid="16" grpId="0" animBg="1"/>
      <p:bldP spid="14" grpId="0" animBg="1"/>
      <p:bldP spid="17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623392" y="188640"/>
            <a:ext cx="112332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Savollar</a:t>
            </a:r>
            <a:endParaRPr lang="ru-RU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4007768" y="2996952"/>
            <a:ext cx="4032448" cy="21852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Respublikamizda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yirik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korxonalar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faoliyat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bormoqda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TextBox 15"/>
          <p:cNvSpPr txBox="1"/>
          <p:nvPr/>
        </p:nvSpPr>
        <p:spPr>
          <a:xfrm>
            <a:off x="839416" y="3573016"/>
            <a:ext cx="2808312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Ohangaron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ctr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sement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zavodi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8544272" y="3212976"/>
            <a:ext cx="3024336" cy="16619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Bekobod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qora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ctr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etallurgiya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zavodi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31504" y="5301208"/>
            <a:ext cx="2952328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Chirchiq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kimyo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sanoati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7368" y="1268760"/>
            <a:ext cx="4176464" cy="16619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Olmaliq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ctr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metallurgiya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kimyo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ctr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sanoati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4152" y="5301208"/>
            <a:ext cx="3384376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Angren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ko‘mir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koni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92144" y="1268760"/>
            <a:ext cx="3600400" cy="16619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GRES, </a:t>
            </a:r>
          </a:p>
          <a:p>
            <a:pPr marL="514350" indent="-51435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Navoiyazot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”, </a:t>
            </a:r>
          </a:p>
          <a:p>
            <a:pPr marL="514350" indent="-51435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Nurotamarmar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3" grpId="0" animBg="1"/>
      <p:bldP spid="15" grpId="0" animBg="1"/>
      <p:bldP spid="16" grpId="0" animBg="1"/>
      <p:bldP spid="14" grpId="0" animBg="1"/>
      <p:bldP spid="17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4511824" y="188640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Savollar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407368" y="1628800"/>
            <a:ext cx="11449272" cy="12311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Respublikamizda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sanoatni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rivojlantirish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bo‘yicha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mutaxassislarning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fikri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15"/>
          <p:cNvSpPr txBox="1"/>
          <p:nvPr/>
        </p:nvSpPr>
        <p:spPr>
          <a:xfrm>
            <a:off x="407368" y="3356992"/>
            <a:ext cx="11449272" cy="6617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7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boyliklarni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tejash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nimalar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Box 15"/>
          <p:cNvSpPr txBox="1"/>
          <p:nvPr/>
        </p:nvSpPr>
        <p:spPr>
          <a:xfrm>
            <a:off x="407368" y="4509120"/>
            <a:ext cx="11449272" cy="12311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Mamlakatimizda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mavjud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boyliklar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to‘plang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700" dirty="0" err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osti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boyliklari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usti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boyliklari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300932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67408" y="2348880"/>
            <a:ext cx="6192688" cy="25922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Mavzu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bo‘yicha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savol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topshiriqlarga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javob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yozing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(109-bet)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4152" y="1988840"/>
            <a:ext cx="3556938" cy="34563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67408" y="2348880"/>
            <a:ext cx="5976664" cy="259228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“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Tabiatni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asrang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”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mavzusida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kichik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matn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yarating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en-US" sz="44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4152" y="1988840"/>
            <a:ext cx="3556938" cy="34563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623392" y="188640"/>
            <a:ext cx="11089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Tabiatni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asrang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5"/>
          <p:cNvSpPr txBox="1"/>
          <p:nvPr/>
        </p:nvSpPr>
        <p:spPr>
          <a:xfrm>
            <a:off x="263352" y="1412776"/>
            <a:ext cx="11665296" cy="50783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tabiatni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asrashi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himoya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qilishi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Agar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tabiat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bo‘lmaganda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bo‘lmagan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Tabiat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yerdagi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narsalarning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chiroylisi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asrashi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qadrlashi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Yurtimizning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qarich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yeri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oltinga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goʻzal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tabiati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musaffo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havosi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ziloldek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tiniq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shifobaxsh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suvlari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kishini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oʻziga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maftun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etadi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betakror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goʻzallikni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asrab-avaylash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kelajak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avlodga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bus-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butunligicha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yetkazish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birimizning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unutilmas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burchimizdir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Zero,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tabiat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ajdodlardan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meros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avlodlardan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kelajak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qoldirishimiz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boylikdir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! 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700808"/>
            <a:ext cx="11305256" cy="44627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ehtimol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shekilli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chamasi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hoynahoy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nutqda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gumon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taxmin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ma’nosini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bildirish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ishlatiladi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gap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boshida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o‘rtasida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oxirida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doimo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vergul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ajratib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Bunday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ko‘pincha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-dir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U,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ehtimol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kutib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o‘tirgandir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628416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935760" y="188640"/>
            <a:ext cx="6768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268760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qo‘llab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to‘ldirib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407368" y="2420888"/>
            <a:ext cx="11449272" cy="29392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742950" indent="-742950">
              <a:buAutoNum type="arabicPeriod"/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…, u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ertalab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2.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Kamola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bugun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kelib</a:t>
            </a:r>
            <a:endParaRPr lang="en-US" sz="3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aybiga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iqror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bo‘lar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3.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Onajonim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hali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eshitmagandir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4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mehmonga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hammamiz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borsak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balandlikka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ko‘tarilganimizda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beshlar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chamasi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384" y="5517232"/>
            <a:ext cx="11233248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ehtimol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hoynahoy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chamasi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70162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695400" y="188640"/>
            <a:ext cx="10729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268760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qo‘llab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to‘ldirib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407368" y="2852936"/>
            <a:ext cx="11449272" cy="37856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742950" indent="-7429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1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Chamasi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ertalab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2.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Ehtimol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Kamola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bugun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aybiga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iqror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3.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Onajonim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742950" indent="-742950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eshitmagandir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Hoynahoy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mehmonga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hammamiz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borsak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5. Biz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balandlikka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ko‘tarilganimizda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beshlar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42950" indent="-742950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9970162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4151784" y="188640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567608" y="3501008"/>
            <a:ext cx="6768752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hoynahoy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afsuski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ehtimol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hayriyat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chamasi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baxtimizga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afsus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5"/>
          <p:cNvSpPr txBox="1"/>
          <p:nvPr/>
        </p:nvSpPr>
        <p:spPr>
          <a:xfrm>
            <a:off x="407368" y="1268760"/>
            <a:ext cx="11377264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gumon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taxmin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quvonch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achinish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ma’nolariga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guruhlarga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ajrating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952428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4151784" y="188640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839416" y="2564904"/>
            <a:ext cx="4680520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Gumon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taxminni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uz-Cyrl-UZ" sz="4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5"/>
          <p:cNvSpPr txBox="1"/>
          <p:nvPr/>
        </p:nvSpPr>
        <p:spPr>
          <a:xfrm>
            <a:off x="407368" y="1268760"/>
            <a:ext cx="1137726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gumon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taxmin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quvonch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achinish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ma’nolariga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guruhlarga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ajrating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5"/>
          <p:cNvSpPr txBox="1"/>
          <p:nvPr/>
        </p:nvSpPr>
        <p:spPr>
          <a:xfrm>
            <a:off x="6528048" y="2564904"/>
            <a:ext cx="4680520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uvonch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achinishni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uz-Cyrl-UZ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5"/>
          <p:cNvSpPr txBox="1"/>
          <p:nvPr/>
        </p:nvSpPr>
        <p:spPr>
          <a:xfrm>
            <a:off x="839416" y="4581128"/>
            <a:ext cx="4680520" cy="19389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ehtimol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chamasi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hoynahoy</a:t>
            </a:r>
            <a:r>
              <a:rPr lang="uz-Cyrl-UZ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5"/>
          <p:cNvSpPr txBox="1"/>
          <p:nvPr/>
        </p:nvSpPr>
        <p:spPr>
          <a:xfrm>
            <a:off x="6528048" y="4581128"/>
            <a:ext cx="4680520" cy="19389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baxtimizga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hayriyat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afsuski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afsus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952428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623392" y="188640"/>
            <a:ext cx="112332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Topshiriqlar</a:t>
            </a:r>
            <a:endParaRPr lang="ru-RU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5"/>
          <p:cNvSpPr txBox="1"/>
          <p:nvPr/>
        </p:nvSpPr>
        <p:spPr>
          <a:xfrm>
            <a:off x="407368" y="1288611"/>
            <a:ext cx="11377264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kurrasidagi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suvning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bor-yo‘g‘i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foizi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iste’molga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yaroqli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1424" y="3068960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 2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foizi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1424" y="3789040"/>
            <a:ext cx="2531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 2,5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foizi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11424" y="4581128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S)  3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foizi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11424" y="5373216"/>
            <a:ext cx="2557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D)  3,5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foizi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983432" y="3717032"/>
            <a:ext cx="21602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94301658</TotalTime>
  <Words>759</Words>
  <Application>Microsoft Office PowerPoint</Application>
  <PresentationFormat>Широкоэкранный</PresentationFormat>
  <Paragraphs>135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 Unicode MS</vt:lpstr>
      <vt:lpstr>Arial</vt:lpstr>
      <vt:lpstr>Calibri</vt:lpstr>
      <vt:lpstr>Times New Roman</vt:lpstr>
      <vt:lpstr>Office Theme</vt:lpstr>
      <vt:lpstr>    O‘zbek tili</vt:lpstr>
      <vt:lpstr> MUSTAQIL BAJARISH UCHUN TOPSHIRIQLAR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2895</cp:revision>
  <dcterms:created xsi:type="dcterms:W3CDTF">2020-08-03T09:44:14Z</dcterms:created>
  <dcterms:modified xsi:type="dcterms:W3CDTF">2021-02-23T13:17:30Z</dcterms:modified>
</cp:coreProperties>
</file>