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315" r:id="rId2"/>
    <p:sldId id="827" r:id="rId3"/>
    <p:sldId id="788" r:id="rId4"/>
    <p:sldId id="836" r:id="rId5"/>
    <p:sldId id="834" r:id="rId6"/>
    <p:sldId id="838" r:id="rId7"/>
    <p:sldId id="828" r:id="rId8"/>
    <p:sldId id="829" r:id="rId9"/>
    <p:sldId id="810" r:id="rId10"/>
    <p:sldId id="831" r:id="rId11"/>
    <p:sldId id="832" r:id="rId12"/>
    <p:sldId id="839" r:id="rId13"/>
    <p:sldId id="840" r:id="rId14"/>
    <p:sldId id="841" r:id="rId15"/>
    <p:sldId id="830" r:id="rId16"/>
    <p:sldId id="833" r:id="rId17"/>
    <p:sldId id="842" r:id="rId18"/>
    <p:sldId id="466" r:id="rId1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45" autoAdjust="0"/>
    <p:restoredTop sz="96953" autoAdjust="0"/>
  </p:normalViewPr>
  <p:slideViewPr>
    <p:cSldViewPr>
      <p:cViewPr varScale="1">
        <p:scale>
          <a:sx n="62" d="100"/>
          <a:sy n="62" d="100"/>
        </p:scale>
        <p:origin x="69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162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6F07-6E57-4C17-B74C-283E69F897EB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FF3D-43ED-4881-B1B2-840FBF5767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5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5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0FF3D-43ED-4881-B1B2-840FBF5767E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3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5B08-6D1C-4798-9161-9FBBDDFBCCB8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A6C5-50EF-4827-B29B-814043372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DCA8-3380-468C-8D32-FEE46D4CADA6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EFD-C7CB-497A-AB45-CE24CF3E7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C743-CD78-4750-95AD-59970C8E013A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EE0A-4885-4CA3-BF66-87A843253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BFBBE-5C3D-4381-B405-A99E95D5671D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2485-5F7C-4420-A748-27101B7B9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77F3-ACA7-4DC6-AD38-D912D8C9A242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9CAC0-1CF7-4C57-973A-4914C55F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7C28840-11A4-4275-955E-872D2264A916}" type="datetimeFigureOut">
              <a:rPr lang="en-US"/>
              <a:pPr>
                <a:defRPr/>
              </a:pPr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60FC33-0D11-4365-AA94-1378492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 dirty="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559496" y="2492896"/>
            <a:ext cx="6840760" cy="4679805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endParaRPr lang="ru-RU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Ma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vzu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:</a:t>
            </a:r>
            <a:endParaRPr lang="ru-RU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r>
              <a:rPr lang="en-US" sz="5400" b="1" dirty="0" err="1" smtClean="0">
                <a:solidFill>
                  <a:srgbClr val="2365C7"/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Mustahkamlash</a:t>
            </a:r>
            <a:endParaRPr lang="en-US" sz="54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en-US" sz="48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38920">
              <a:spcBef>
                <a:spcPts val="233"/>
              </a:spcBef>
              <a:defRPr/>
            </a:pPr>
            <a:endParaRPr lang="ru-RU" sz="4000" b="1" dirty="0" smtClean="0">
              <a:solidFill>
                <a:srgbClr val="2365C7"/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  <a:p>
            <a:pPr marL="68443">
              <a:lnSpc>
                <a:spcPts val="4291"/>
              </a:lnSpc>
              <a:spcBef>
                <a:spcPts val="2599"/>
              </a:spcBef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67408" y="3356992"/>
            <a:ext cx="574030" cy="1944216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12991" y="1172164"/>
            <a:ext cx="1040784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2" name="Picture 2" descr="C:\Users\Maktab\Desktop\580f3b5ab73852bde80c001d5e8d1f1d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l="3442" r="3442"/>
          <a:stretch>
            <a:fillRect/>
          </a:stretch>
        </p:blipFill>
        <p:spPr bwMode="auto">
          <a:xfrm>
            <a:off x="7824192" y="2672980"/>
            <a:ext cx="3668712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233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407368" y="1288611"/>
            <a:ext cx="11377264" cy="6155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Uch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buyuk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ne’mat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bular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qaysilar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1424" y="2348880"/>
            <a:ext cx="397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olov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tuproq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1424" y="3068960"/>
            <a:ext cx="354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havo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non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3432" y="393305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tuproq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olov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83432" y="4725144"/>
            <a:ext cx="351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havo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55440" y="3717032"/>
            <a:ext cx="345638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233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407368" y="1288611"/>
            <a:ext cx="11377264" cy="61555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O‘zbekiston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hududida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ko‘mir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konlari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1424" y="2348880"/>
            <a:ext cx="62121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Chirchiq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Zarafshon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1424" y="3068960"/>
            <a:ext cx="6571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Ohangaron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Olmaliq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Bekobod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3432" y="3933056"/>
            <a:ext cx="6165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Sharg‘un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Bekobod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Boysun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83432" y="4725144"/>
            <a:ext cx="5934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D)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Sharg‘un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Boysun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1055440" y="5373216"/>
            <a:ext cx="554461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1559338" y="18864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412776"/>
            <a:ext cx="11305256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Fikrni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xulosalashda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demak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xullas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umuman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nihoyat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qisqasi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gapning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vergul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boyliklari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sanoatni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rivojlantirishda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katta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ahamiyatga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Demak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boyliklarini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qidirib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qazib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dolzarb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vazifa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935760" y="18864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268760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to‘ldirib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394952" y="2655374"/>
            <a:ext cx="11449272" cy="23698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…,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bekorga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kelmabmiz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2.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kamchiliklarni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to‘g‘irlashimiz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taklifga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javobini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berishdi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4. …,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manzilga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Biz,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ko‘rmagan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olmagan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384" y="5301208"/>
            <a:ext cx="1123324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xullas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umuman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nihoyat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qisqasi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0162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017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86940" y="119270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to‘ldirib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335360" y="2420888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Demak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bekorga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kelmabmiz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335360" y="3284984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Xullas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kamchiliklarni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to‘g‘irlashimiz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335360" y="4149080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O‘quvchilar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umuman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taklifga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javobini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berishdi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10" name="TextBox 15"/>
          <p:cNvSpPr txBox="1"/>
          <p:nvPr/>
        </p:nvSpPr>
        <p:spPr>
          <a:xfrm>
            <a:off x="335360" y="5013176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Nihoyat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manzilga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yetib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335360" y="5805264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5. Biz, </a:t>
            </a:r>
            <a:r>
              <a:rPr lang="en-US" sz="3700" b="1" dirty="0" err="1" smtClean="0">
                <a:latin typeface="Times New Roman" pitchFamily="18" charset="0"/>
                <a:cs typeface="Times New Roman" pitchFamily="18" charset="0"/>
              </a:rPr>
              <a:t>qisqasi</a:t>
            </a: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kitoblarni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ko‘rmagan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olmagan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30093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233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Maqollar</a:t>
            </a:r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4727848" y="3429000"/>
            <a:ext cx="244827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Suv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551384" y="3140968"/>
            <a:ext cx="280831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xazina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gavhar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8472264" y="3140968"/>
            <a:ext cx="3441062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ldingdan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oqqan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qadri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15480" y="5229200"/>
            <a:ext cx="295232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manbai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 flipV="1">
            <a:off x="4871864" y="2571113"/>
            <a:ext cx="943650" cy="65262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575721" y="3789040"/>
            <a:ext cx="936103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392144" y="3789040"/>
            <a:ext cx="1008112" cy="2410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360" y="1196752"/>
            <a:ext cx="439248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bersang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yasharsan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yilga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88088" y="1196752"/>
            <a:ext cx="446449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Vaqt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tog‘ni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yemirar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toshni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kemirar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4511824" y="4509120"/>
            <a:ext cx="1080120" cy="7200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6240016" y="2584474"/>
            <a:ext cx="969054" cy="6336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392144" y="5229200"/>
            <a:ext cx="324036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suvchi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zargar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528048" y="4437112"/>
            <a:ext cx="1080120" cy="7920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5" grpId="0" animBg="1"/>
      <p:bldP spid="16" grpId="0" animBg="1"/>
      <p:bldP spid="14" grpId="0" animBg="1"/>
      <p:bldP spid="17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233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4007768" y="2996952"/>
            <a:ext cx="4032448" cy="21852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Respublikamizda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yirik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korxonalar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faoliyat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olib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bormoqda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TextBox 15"/>
          <p:cNvSpPr txBox="1"/>
          <p:nvPr/>
        </p:nvSpPr>
        <p:spPr>
          <a:xfrm>
            <a:off x="839416" y="3573016"/>
            <a:ext cx="2808312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Ohangaron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sement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8544272" y="3212976"/>
            <a:ext cx="3024336" cy="1661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Bekobod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etallurgiya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zavodi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31504" y="5301208"/>
            <a:ext cx="2952328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Chirchiq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kimyo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sanoati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7368" y="1268760"/>
            <a:ext cx="4176464" cy="1661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Olmaliq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metallurgiya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kimyo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ctr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sanoati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64152" y="5301208"/>
            <a:ext cx="3384376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Angren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ko‘mir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koni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2144" y="1268760"/>
            <a:ext cx="3600400" cy="16619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Navoiy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GRES, </a:t>
            </a:r>
          </a:p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Navoiyazot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”, </a:t>
            </a:r>
          </a:p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Nurotamarmar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5" grpId="0" animBg="1"/>
      <p:bldP spid="16" grpId="0" animBg="1"/>
      <p:bldP spid="14" grpId="0" animBg="1"/>
      <p:bldP spid="17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511824" y="18864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407368" y="1628800"/>
            <a:ext cx="11449272" cy="1231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Respublikamizda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sanoatni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rivojlantirish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mutaxassislarning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fikri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15"/>
          <p:cNvSpPr txBox="1"/>
          <p:nvPr/>
        </p:nvSpPr>
        <p:spPr>
          <a:xfrm>
            <a:off x="407368" y="3356992"/>
            <a:ext cx="11449272" cy="6617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boyliklarni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tejash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qilish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407368" y="4509120"/>
            <a:ext cx="11449272" cy="12311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Mamlakatimizda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tabiiy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to‘plang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700" dirty="0" err="1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osti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usti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boyliklari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300932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7408" y="2348880"/>
            <a:ext cx="6192688" cy="25922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Mavzu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bo‘yicha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savol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topshiriqlarga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javob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yozing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(109-bet)</a:t>
            </a: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152" y="1988840"/>
            <a:ext cx="3556938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838" y="354722"/>
            <a:ext cx="10656887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MUSTAQIL BAJARISH UCHUN TOPSHIRIQLAR</a:t>
            </a:r>
            <a:endParaRPr lang="ru-RU" sz="3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79425" y="1341438"/>
            <a:ext cx="11347450" cy="511175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3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uz-Cyrl-UZ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z-Cyrl-UZ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47675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67408" y="2348880"/>
            <a:ext cx="5976664" cy="25922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“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Tabiatni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asrang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”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mavzusida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kichik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matn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742950" indent="-74295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yarating</a:t>
            </a:r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en-US" sz="4400" dirty="0" smtClean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4152" y="1988840"/>
            <a:ext cx="3556938" cy="34563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089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Tabiatni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asrang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263352" y="1412776"/>
            <a:ext cx="11665296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tabiatni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asrashi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himoya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qilishi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Agar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bo‘lmaganda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bo‘lmagan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yerdagi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narsalarning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chiroylisi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inson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asrashi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qadrlashi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Yurtimizning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qarich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oltinga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goʻzal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tabiati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musaffo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havosi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ziloldek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tiniq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shifobaxsh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suvlari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kishini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oʻziga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maftun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etadi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shunday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betakror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goʻzallikni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asrab-avaylash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kelajak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avlodga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bus-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butunligicha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yetkazish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birimizning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unutilmas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burchimizdir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Zero,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tabiat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ajdodlardan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avlodlardan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olingan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kelajak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qoldirishimiz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zarur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bo‘lgan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boylikdir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!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/>
        </p:nvSpPr>
        <p:spPr>
          <a:xfrm>
            <a:off x="1546998" y="214290"/>
            <a:ext cx="9144000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Bilib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oling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79376" y="1700808"/>
            <a:ext cx="11305256" cy="44627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Balki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ehtimol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shekilli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chamasi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hoynahoy</a:t>
            </a:r>
            <a:r>
              <a:rPr lang="en-US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modal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nutqda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gumon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taxmin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ma’nosini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ishlatiladi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gap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o‘rtasida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oxirida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doimo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vergul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ajratib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yoziladi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gaplar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ko‘pincha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-dir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qo‘shimchasi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ehtimol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kutib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o‘tirgandir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628416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3935760" y="188640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268760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to‘ldirib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407368" y="2420888"/>
            <a:ext cx="11449272" cy="29392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…, u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ertalab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2.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Kamola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kelib</a:t>
            </a: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aybiga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iqror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Onajonim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hali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eshitmagandir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4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…,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mehmonga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hammamiz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borsak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Biz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balandlikka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ko‘tarilganimizda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beshlar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chamasi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1384" y="5517232"/>
            <a:ext cx="11233248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chamasi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70162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95400" y="188640"/>
            <a:ext cx="10729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63352" y="1268760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Foydalanish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qo‘llab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to‘ldirib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407368" y="2852936"/>
            <a:ext cx="11449272" cy="37856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742950" indent="-74295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Chamasi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ertalab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2.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Kamola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aybiga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iqror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3.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Onajonim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indent="-742950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eshitmagandir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mehmonga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hammamiz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borsak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5. Biz</a:t>
            </a:r>
          </a:p>
          <a:p>
            <a:pPr marL="742950" indent="-742950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balandlikka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ko‘tarilganimizda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beshlar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42950" indent="-742950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970162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151784" y="18864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2567608" y="3501008"/>
            <a:ext cx="676875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afsuski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hayriyat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chamasi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baxtimizga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afsus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07368" y="1268760"/>
            <a:ext cx="1137726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gumon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taxmin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quvonch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achinish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ma’nolariga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guruhlarga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ajrating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95242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4151784" y="18864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839416" y="2564904"/>
            <a:ext cx="468052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Gumon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taxminni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uz-Cyrl-UZ" sz="40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407368" y="1268760"/>
            <a:ext cx="1137726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gumon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taxmin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quvonch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achinish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ma’nolariga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guruhlarga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ajrating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5"/>
          <p:cNvSpPr txBox="1"/>
          <p:nvPr/>
        </p:nvSpPr>
        <p:spPr>
          <a:xfrm>
            <a:off x="6528048" y="2564904"/>
            <a:ext cx="468052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uvonch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achinishni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modal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839416" y="4581128"/>
            <a:ext cx="468052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balki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ehtimol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shekilli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chamasi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hoynahoy</a:t>
            </a:r>
            <a:r>
              <a:rPr lang="uz-Cyrl-UZ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6528048" y="4581128"/>
            <a:ext cx="468052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baxtimizga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hayriyat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afsuski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afsus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esiz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9524284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"/>
          <p:cNvSpPr txBox="1"/>
          <p:nvPr/>
        </p:nvSpPr>
        <p:spPr>
          <a:xfrm>
            <a:off x="623392" y="188640"/>
            <a:ext cx="11233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Topshiriqlar</a:t>
            </a:r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9"/>
          <p:cNvSpPr txBox="1"/>
          <p:nvPr/>
        </p:nvSpPr>
        <p:spPr>
          <a:xfrm>
            <a:off x="839416" y="2924944"/>
            <a:ext cx="23762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5"/>
          <p:cNvSpPr txBox="1"/>
          <p:nvPr/>
        </p:nvSpPr>
        <p:spPr>
          <a:xfrm>
            <a:off x="407368" y="1288611"/>
            <a:ext cx="11377264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kurrasidagi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suvning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bor-yo‘g‘i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necha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foizi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iste’molga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yaroqli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1424" y="3068960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A)  2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foizi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1424" y="3789040"/>
            <a:ext cx="253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B)  2,5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foizi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1424" y="4581128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S)  3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foizi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1424" y="5373216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D)  3,5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foizi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983432" y="3717032"/>
            <a:ext cx="216024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94301658</TotalTime>
  <Words>759</Words>
  <Application>Microsoft Office PowerPoint</Application>
  <PresentationFormat>Широкоэкранный</PresentationFormat>
  <Paragraphs>135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 Unicode MS</vt:lpstr>
      <vt:lpstr>Arial</vt:lpstr>
      <vt:lpstr>Calibri</vt:lpstr>
      <vt:lpstr>Times New Roman</vt:lpstr>
      <vt:lpstr>Office Theme</vt:lpstr>
      <vt:lpstr>    O‘zbek tili</vt:lpstr>
      <vt:lpstr> MUSTAQIL BAJARISH UCHUN TOPSHIRIQLAR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MUSTAQIL BAJARISH UCHUN TOPSHIRIQLAR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2895</cp:revision>
  <dcterms:created xsi:type="dcterms:W3CDTF">2020-08-03T09:44:14Z</dcterms:created>
  <dcterms:modified xsi:type="dcterms:W3CDTF">2021-02-23T13:17:30Z</dcterms:modified>
</cp:coreProperties>
</file>