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315" r:id="rId2"/>
    <p:sldId id="828" r:id="rId3"/>
    <p:sldId id="788" r:id="rId4"/>
    <p:sldId id="810" r:id="rId5"/>
    <p:sldId id="818" r:id="rId6"/>
    <p:sldId id="817" r:id="rId7"/>
    <p:sldId id="813" r:id="rId8"/>
    <p:sldId id="824" r:id="rId9"/>
    <p:sldId id="819" r:id="rId10"/>
    <p:sldId id="822" r:id="rId11"/>
    <p:sldId id="820" r:id="rId12"/>
    <p:sldId id="825" r:id="rId13"/>
    <p:sldId id="826" r:id="rId14"/>
    <p:sldId id="821" r:id="rId15"/>
    <p:sldId id="466" r:id="rId16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45" autoAdjust="0"/>
    <p:restoredTop sz="96953" autoAdjust="0"/>
  </p:normalViewPr>
  <p:slideViewPr>
    <p:cSldViewPr>
      <p:cViewPr varScale="1">
        <p:scale>
          <a:sx n="62" d="100"/>
          <a:sy n="62" d="100"/>
        </p:scale>
        <p:origin x="690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5" d="100"/>
          <a:sy n="65" d="100"/>
        </p:scale>
        <p:origin x="1626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06F07-6E57-4C17-B74C-283E69F897EB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0FF3D-43ED-4881-B1B2-840FBF576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654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501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C5B08-6D1C-4798-9161-9FBBDDFBCCB8}" type="datetimeFigureOut">
              <a:rPr lang="en-US"/>
              <a:pPr>
                <a:defRPr/>
              </a:pPr>
              <a:t>2/23/2021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6A6C5-50EF-4827-B29B-814043372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8DCA8-3380-468C-8D32-FEE46D4CADA6}" type="datetimeFigureOut">
              <a:rPr lang="en-US"/>
              <a:pPr>
                <a:defRPr/>
              </a:pPr>
              <a:t>2/23/2021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F7EFD-C7CB-497A-AB45-CE24CF3E7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7C743-CD78-4750-95AD-59970C8E013A}" type="datetimeFigureOut">
              <a:rPr lang="en-US"/>
              <a:pPr>
                <a:defRPr/>
              </a:pPr>
              <a:t>2/23/2021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1EE0A-4885-4CA3-BF66-87A843253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BFBBE-5C3D-4381-B405-A99E95D5671D}" type="datetimeFigureOut">
              <a:rPr lang="en-US"/>
              <a:pPr>
                <a:defRPr/>
              </a:pPr>
              <a:t>2/23/2021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D2485-5F7C-4420-A748-27101B7B97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677F3-ACA7-4DC6-AD38-D912D8C9A242}" type="datetimeFigureOut">
              <a:rPr lang="en-US"/>
              <a:pPr>
                <a:defRPr/>
              </a:pPr>
              <a:t>2/23/2021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9CAC0-1CF7-4C57-973A-4914C55F75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7C28840-11A4-4275-955E-872D2264A916}" type="datetimeFigureOut">
              <a:rPr lang="en-US"/>
              <a:pPr>
                <a:defRPr/>
              </a:pPr>
              <a:t>2/23/2021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760FC33-0D11-4365-AA94-1378492BA5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</p:sldLayoutIdLst>
  <p:transition spd="med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90412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 dirty="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2135560" y="2780928"/>
            <a:ext cx="6840760" cy="4956804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vzu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:</a:t>
            </a:r>
            <a:endParaRPr lang="ru-RU" sz="48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60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Tabiat</a:t>
            </a:r>
            <a:endParaRPr lang="en-US" sz="6000" b="1" dirty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60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muhofazasi</a:t>
            </a:r>
            <a:r>
              <a:rPr lang="en-US" sz="60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</a:t>
            </a:r>
          </a:p>
          <a:p>
            <a:pPr marL="38920">
              <a:spcBef>
                <a:spcPts val="233"/>
              </a:spcBef>
              <a:defRPr/>
            </a:pPr>
            <a:endParaRPr lang="en-US" sz="48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endParaRPr lang="ru-RU" sz="40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915958" y="3150773"/>
            <a:ext cx="598517" cy="2016224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12991" y="1172164"/>
            <a:ext cx="1040784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26" name="Picture 2" descr="C:\Users\Maktab\Desktop\4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l="12937" r="12937"/>
          <a:stretch>
            <a:fillRect/>
          </a:stretch>
        </p:blipFill>
        <p:spPr bwMode="auto">
          <a:xfrm>
            <a:off x="7680176" y="2640013"/>
            <a:ext cx="3813175" cy="34067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3935760" y="188640"/>
            <a:ext cx="67687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286940" y="1192702"/>
            <a:ext cx="11665296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modal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qo‘llab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to‘ldirib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403417" y="2312000"/>
            <a:ext cx="11449272" cy="6617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700" b="1" dirty="0" err="1" smtClean="0">
                <a:latin typeface="Times New Roman" pitchFamily="18" charset="0"/>
                <a:cs typeface="Times New Roman" pitchFamily="18" charset="0"/>
              </a:rPr>
              <a:t>Afsus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endi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men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ketishim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8" name="TextBox 15"/>
          <p:cNvSpPr txBox="1"/>
          <p:nvPr/>
        </p:nvSpPr>
        <p:spPr>
          <a:xfrm>
            <a:off x="394952" y="3015800"/>
            <a:ext cx="11449272" cy="6617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7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700" b="1" dirty="0" err="1" smtClean="0">
                <a:latin typeface="Times New Roman" pitchFamily="18" charset="0"/>
                <a:cs typeface="Times New Roman" pitchFamily="18" charset="0"/>
              </a:rPr>
              <a:t>Ehtimol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onasidan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yagona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esdalik</a:t>
            </a:r>
            <a:r>
              <a:rPr lang="en-US" sz="37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9" name="TextBox 15"/>
          <p:cNvSpPr txBox="1"/>
          <p:nvPr/>
        </p:nvSpPr>
        <p:spPr>
          <a:xfrm>
            <a:off x="394952" y="3738692"/>
            <a:ext cx="11449272" cy="6617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Onajonim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700" b="1" dirty="0" err="1" smtClean="0">
                <a:latin typeface="Times New Roman" pitchFamily="18" charset="0"/>
                <a:cs typeface="Times New Roman" pitchFamily="18" charset="0"/>
              </a:rPr>
              <a:t>balki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kun men ham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shoir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bo‘laman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10" name="TextBox 15"/>
          <p:cNvSpPr txBox="1"/>
          <p:nvPr/>
        </p:nvSpPr>
        <p:spPr>
          <a:xfrm>
            <a:off x="401249" y="4461584"/>
            <a:ext cx="11449272" cy="6617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700" b="1" dirty="0" err="1" smtClean="0">
                <a:latin typeface="Times New Roman" pitchFamily="18" charset="0"/>
                <a:cs typeface="Times New Roman" pitchFamily="18" charset="0"/>
              </a:rPr>
              <a:t>Shubhasiz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, biz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g‘olib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chiqamiz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11" name="TextBox 15"/>
          <p:cNvSpPr txBox="1"/>
          <p:nvPr/>
        </p:nvSpPr>
        <p:spPr>
          <a:xfrm>
            <a:off x="394952" y="5201638"/>
            <a:ext cx="11449272" cy="6617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5. Biz, </a:t>
            </a:r>
            <a:r>
              <a:rPr lang="en-US" sz="3700" b="1" dirty="0" err="1" smtClean="0">
                <a:latin typeface="Times New Roman" pitchFamily="18" charset="0"/>
                <a:cs typeface="Times New Roman" pitchFamily="18" charset="0"/>
              </a:rPr>
              <a:t>shuningdek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bolalarni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ko‘rdik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TextBox 15"/>
          <p:cNvSpPr txBox="1"/>
          <p:nvPr/>
        </p:nvSpPr>
        <p:spPr>
          <a:xfrm>
            <a:off x="394952" y="5949448"/>
            <a:ext cx="11449272" cy="6617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sz="3700" b="1" dirty="0" err="1" smtClean="0">
                <a:latin typeface="Times New Roman" pitchFamily="18" charset="0"/>
                <a:cs typeface="Times New Roman" pitchFamily="18" charset="0"/>
              </a:rPr>
              <a:t>Xullas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hammasi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shundan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boshlandi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730093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3863752" y="188640"/>
            <a:ext cx="56886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Qizil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4727848" y="1412776"/>
            <a:ext cx="7200800" cy="501675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smtClean="0"/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Qizil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 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yoʻqolib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borayotgan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yoʻqolish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xavfida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boʻlgan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noyob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oʻsimlik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hayvon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turlarini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qayd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qiluvchi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davlat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hujjati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Qizil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kitobda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oʻsimlik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hayvon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turlari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sonining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kamayishi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ularni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saqlab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qolish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tavsiyalar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berib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boriladi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Maktab\Desktop\736_736_80_6dd2dd4853beb495fef1c115d30215b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3789040"/>
            <a:ext cx="4324096" cy="2808312"/>
          </a:xfrm>
          <a:prstGeom prst="rect">
            <a:avLst/>
          </a:prstGeom>
          <a:noFill/>
        </p:spPr>
      </p:pic>
      <p:pic>
        <p:nvPicPr>
          <p:cNvPr id="2051" name="Picture 3" descr="C:\Users\Maktab\Desktop\qizil-kitob1 (2)-500x7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5400" y="1268760"/>
            <a:ext cx="1584176" cy="2376264"/>
          </a:xfrm>
          <a:prstGeom prst="rect">
            <a:avLst/>
          </a:prstGeom>
          <a:noFill/>
        </p:spPr>
      </p:pic>
      <p:pic>
        <p:nvPicPr>
          <p:cNvPr id="2052" name="Picture 4" descr="C:\Users\Maktab\Desktop\qizil-kitob2-500x7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1624" y="1268760"/>
            <a:ext cx="1584176" cy="2376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76564890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3863752" y="188640"/>
            <a:ext cx="56886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tabiat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335360" y="1844824"/>
            <a:ext cx="11593288" cy="480131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tabiat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bir-biriga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uzviy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bog‘liq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Darhaqiqat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tabiat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– 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butun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mavjudotlarni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yashash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sharoitining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birdan-bir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asosi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Shuningdek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boyliklari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jamiyatni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yashashi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rivojlanishi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zarur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moddiy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madaniy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ehtiyojlarini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qondiradigan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bitmas-tuganmas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manba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Albatta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tabiatsiz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yashay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olmaydi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chunki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tabiatning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ajralmas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kichik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qismi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Xususan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u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mavjudot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sifatida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tabiatga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ta’sir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ko‘rsatadi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 L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kin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insonning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tabiatga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aql-zakovati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m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hnat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faoliyati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tufayli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ta’sir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qilishini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h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taqqoslab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bo‘lmaydi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15"/>
          <p:cNvSpPr txBox="1"/>
          <p:nvPr/>
        </p:nvSpPr>
        <p:spPr>
          <a:xfrm>
            <a:off x="407368" y="1196752"/>
            <a:ext cx="11521280" cy="61555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ajratib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ko‘rsatilgan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modal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sozlarning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ma’nolarini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76564890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3863752" y="188640"/>
            <a:ext cx="56886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tabiat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335360" y="2348880"/>
            <a:ext cx="11593288" cy="61555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Darhaqiqat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ishonch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tasdiq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ma’nosini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bildiradi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15"/>
          <p:cNvSpPr txBox="1"/>
          <p:nvPr/>
        </p:nvSpPr>
        <p:spPr>
          <a:xfrm>
            <a:off x="263352" y="1340768"/>
            <a:ext cx="11737304" cy="61555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ajratib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ko‘rsatilgan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modal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so‘zlarning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ma’nolarini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TextBox 5"/>
          <p:cNvSpPr txBox="1"/>
          <p:nvPr/>
        </p:nvSpPr>
        <p:spPr>
          <a:xfrm>
            <a:off x="335360" y="3429000"/>
            <a:ext cx="11593288" cy="61555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Shuningdek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bayon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qilingan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fikrni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xulosalashni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bildiradi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10" name="TextBox 5"/>
          <p:cNvSpPr txBox="1"/>
          <p:nvPr/>
        </p:nvSpPr>
        <p:spPr>
          <a:xfrm>
            <a:off x="335360" y="4437112"/>
            <a:ext cx="11593288" cy="61555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Albatta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ishonch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tasdiq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ma’nosini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bildiradi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11" name="TextBox 5"/>
          <p:cNvSpPr txBox="1"/>
          <p:nvPr/>
        </p:nvSpPr>
        <p:spPr>
          <a:xfrm>
            <a:off x="335360" y="5517232"/>
            <a:ext cx="11593288" cy="61555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Xususan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bayon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qilingan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fikrni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xulosalashni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bildiradi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76564890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686045"/>
              </p:ext>
            </p:extLst>
          </p:nvPr>
        </p:nvGraphicFramePr>
        <p:xfrm>
          <a:off x="263352" y="1196752"/>
          <a:ext cx="11665295" cy="5608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2208"/>
                <a:gridCol w="1944216"/>
                <a:gridCol w="1656184"/>
                <a:gridCol w="1584176"/>
                <a:gridCol w="1656184"/>
                <a:gridCol w="1656184"/>
                <a:gridCol w="1296143"/>
              </a:tblGrid>
              <a:tr h="370840">
                <a:tc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albatta</a:t>
                      </a:r>
                      <a:r>
                        <a:rPr 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darhaqiqat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baxtimga</a:t>
                      </a:r>
                      <a:r>
                        <a:rPr 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shukur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demak</a:t>
                      </a:r>
                      <a:r>
                        <a:rPr 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r>
                        <a:rPr 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xullas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ehtimol</a:t>
                      </a:r>
                      <a:r>
                        <a:rPr 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shekilli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afsuski</a:t>
                      </a:r>
                      <a:r>
                        <a:rPr 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esizgina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avvalo</a:t>
                      </a:r>
                      <a:r>
                        <a:rPr 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r>
                        <a:rPr 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oxiri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Ishonch</a:t>
                      </a:r>
                      <a:r>
                        <a:rPr lang="en-US" sz="3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</a:t>
                      </a:r>
                      <a:r>
                        <a:rPr lang="en-US" sz="3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tasdiq</a:t>
                      </a:r>
                      <a:endParaRPr lang="ru-RU" sz="3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Gumon</a:t>
                      </a:r>
                      <a:r>
                        <a:rPr lang="en-US" sz="3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endParaRPr lang="ru-RU" sz="3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shodlik</a:t>
                      </a:r>
                      <a:r>
                        <a:rPr lang="en-US" sz="3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3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achinish</a:t>
                      </a:r>
                      <a:endParaRPr lang="ru-RU" sz="3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fikrning</a:t>
                      </a:r>
                      <a:r>
                        <a:rPr lang="en-US" sz="3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tartibi</a:t>
                      </a:r>
                      <a:endParaRPr lang="ru-RU" sz="3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fikrni</a:t>
                      </a:r>
                      <a:r>
                        <a:rPr lang="en-US" sz="3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xulosalash</a:t>
                      </a:r>
                      <a:endParaRPr lang="ru-RU" sz="3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Скругленный прямоугольник 9"/>
          <p:cNvSpPr/>
          <p:nvPr/>
        </p:nvSpPr>
        <p:spPr>
          <a:xfrm>
            <a:off x="2783632" y="2348880"/>
            <a:ext cx="576064" cy="50405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</a:rPr>
              <a:t>+</a:t>
            </a:r>
            <a:endParaRPr lang="ru-RU" sz="6000" dirty="0">
              <a:solidFill>
                <a:srgbClr val="FF0000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9552384" y="4231147"/>
            <a:ext cx="576064" cy="50405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</a:rPr>
              <a:t>+</a:t>
            </a:r>
            <a:endParaRPr lang="ru-RU" sz="6000" dirty="0">
              <a:solidFill>
                <a:srgbClr val="FF0000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813973" y="3186288"/>
            <a:ext cx="537357" cy="52310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</a:rPr>
              <a:t>+</a:t>
            </a:r>
            <a:endParaRPr lang="ru-RU" sz="6000" dirty="0">
              <a:solidFill>
                <a:srgbClr val="FF0000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583832" y="3709397"/>
            <a:ext cx="576064" cy="50820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</a:rPr>
              <a:t>+</a:t>
            </a:r>
            <a:endParaRPr lang="ru-RU" sz="6000" dirty="0">
              <a:solidFill>
                <a:srgbClr val="FF0000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0947251" y="4941169"/>
            <a:ext cx="549349" cy="56909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</a:rPr>
              <a:t>+</a:t>
            </a:r>
            <a:endParaRPr lang="ru-RU" sz="6000" dirty="0">
              <a:solidFill>
                <a:srgbClr val="FF0000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312025" y="5949280"/>
            <a:ext cx="576064" cy="50405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</a:rPr>
              <a:t>+</a:t>
            </a:r>
            <a:endParaRPr lang="ru-RU" sz="60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43472" y="174279"/>
            <a:ext cx="112626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“BLIS-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SO‘ROVNOMA”ni</a:t>
            </a:r>
            <a:r>
              <a:rPr lang="en-US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to‘ldiring</a:t>
            </a:r>
            <a:r>
              <a:rPr lang="en-US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1844083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67408" y="2348880"/>
            <a:ext cx="5976664" cy="2592288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“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Tabiatni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asrang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”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mavzusida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kichik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matn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arating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  <a:endParaRPr lang="en-US" sz="44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4152" y="1988840"/>
            <a:ext cx="3556938" cy="345638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/>
        </p:nvSpPr>
        <p:spPr>
          <a:xfrm>
            <a:off x="674688" y="379767"/>
            <a:ext cx="10656887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/>
        </p:nvSpPr>
        <p:spPr bwMode="auto">
          <a:xfrm>
            <a:off x="422275" y="1366483"/>
            <a:ext cx="11347450" cy="511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2925" indent="-85725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30363" indent="-258763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3288" indent="-344488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17483">
              <a:defRPr>
                <a:latin typeface="+mn-lt"/>
                <a:ea typeface="+mn-ea"/>
                <a:cs typeface="+mn-cs"/>
              </a:defRPr>
            </a:lvl6pPr>
            <a:lvl7pPr marL="3260979">
              <a:defRPr>
                <a:latin typeface="+mn-lt"/>
                <a:ea typeface="+mn-ea"/>
                <a:cs typeface="+mn-cs"/>
              </a:defRPr>
            </a:lvl7pPr>
            <a:lvl8pPr marL="3804476">
              <a:defRPr>
                <a:latin typeface="+mn-lt"/>
                <a:ea typeface="+mn-ea"/>
                <a:cs typeface="+mn-cs"/>
              </a:defRPr>
            </a:lvl8pPr>
            <a:lvl9pPr marL="4347972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66242" y="2013885"/>
            <a:ext cx="6840760" cy="4032448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“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Geografiya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”, “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Kimyo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”,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“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Zoologiya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”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fanlaridan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olgan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bilimlaringiz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asosida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tabiiy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boyliklar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ularning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foydali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tomonlari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haqida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kichik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matn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tuzing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(109-bet)</a:t>
            </a:r>
          </a:p>
        </p:txBody>
      </p:sp>
      <p:pic>
        <p:nvPicPr>
          <p:cNvPr id="5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39050" y="2013885"/>
            <a:ext cx="3556938" cy="345638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3791744" y="188640"/>
            <a:ext cx="76328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orzum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5"/>
          <p:cNvSpPr txBox="1"/>
          <p:nvPr/>
        </p:nvSpPr>
        <p:spPr>
          <a:xfrm>
            <a:off x="263352" y="1124744"/>
            <a:ext cx="11665296" cy="55707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Bizning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mamlakatimiz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osti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usti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tabiiy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boyliklariga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boy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o‘lka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Daryolar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ko‘llar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suv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havzalari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o‘rmonlar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hayvonot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dunyosi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usti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boyliklari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hisoblanadi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Ushbu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boyliklarni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asrab-avaylash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ekologik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toza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saqlash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ulardan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oziqlanayotgan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o‘simliklar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qushlar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baliqlarning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asrab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qolinishiga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Keyingi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yillarda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respublikamizda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baliqchilik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rivojlanmoqda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Baliq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nihoyatda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foydali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insonning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sog‘lig‘i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zarur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fosfor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Fosfor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miyamizning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ishlash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faoliyatini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ko‘rish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a’zolarimizni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yaxshilanishiga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otam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baliqchilik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shug‘ullanadilar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Men ham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kelajakda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baliqchilik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sanoati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sohasida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tadbirkorlik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faoliyatini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bormoqchiman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623392" y="188640"/>
            <a:ext cx="112332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Tabiatni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muhofaza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qilish</a:t>
            </a:r>
            <a:endParaRPr lang="ru-RU" sz="4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5"/>
          <p:cNvSpPr txBox="1"/>
          <p:nvPr/>
        </p:nvSpPr>
        <p:spPr>
          <a:xfrm>
            <a:off x="4079776" y="3212976"/>
            <a:ext cx="3960440" cy="113877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 algn="ctr"/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Tabiatni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muhofaza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 algn="ctr"/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qilish</a:t>
            </a:r>
            <a:endParaRPr lang="en-US" sz="3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5"/>
          <p:cNvSpPr txBox="1"/>
          <p:nvPr/>
        </p:nvSpPr>
        <p:spPr>
          <a:xfrm>
            <a:off x="1501384" y="1288611"/>
            <a:ext cx="3564396" cy="113877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erdagi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hayotni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saqlab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qolish</a:t>
            </a: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8544272" y="3212976"/>
            <a:ext cx="3312368" cy="113877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tabiiy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boyliklarni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qayta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tiklash</a:t>
            </a: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43472" y="5085184"/>
            <a:ext cx="3744416" cy="113877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o‘riqxona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milliy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bog‘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tashkil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etish</a:t>
            </a: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H="1" flipV="1">
            <a:off x="4871864" y="2571113"/>
            <a:ext cx="943650" cy="652629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9" idx="1"/>
          </p:cNvCxnSpPr>
          <p:nvPr/>
        </p:nvCxnSpPr>
        <p:spPr>
          <a:xfrm flipH="1" flipV="1">
            <a:off x="3639375" y="3779255"/>
            <a:ext cx="440401" cy="310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endCxn id="15" idx="1"/>
          </p:cNvCxnSpPr>
          <p:nvPr/>
        </p:nvCxnSpPr>
        <p:spPr>
          <a:xfrm flipV="1">
            <a:off x="8040216" y="3782363"/>
            <a:ext cx="504056" cy="6677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35360" y="3212976"/>
            <a:ext cx="3312368" cy="113877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Qizil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” </a:t>
            </a:r>
          </a:p>
          <a:p>
            <a:pPr marL="514350" indent="-514350"/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ashkil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etish</a:t>
            </a: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744072" y="1340768"/>
            <a:ext cx="3744416" cy="113877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 algn="ctr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tabiiy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boyliklardan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 algn="ctr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oqilona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foydalanish</a:t>
            </a: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 flipH="1">
            <a:off x="4799856" y="4365104"/>
            <a:ext cx="1080120" cy="72008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6240016" y="2584474"/>
            <a:ext cx="969054" cy="63366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744072" y="5085184"/>
            <a:ext cx="3960440" cy="113877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havoni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ifloslanishdan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saqlash</a:t>
            </a: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1" name="Прямая со стрелкой 30"/>
          <p:cNvCxnSpPr/>
          <p:nvPr/>
        </p:nvCxnSpPr>
        <p:spPr>
          <a:xfrm>
            <a:off x="6312024" y="4365104"/>
            <a:ext cx="1080120" cy="79208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3" grpId="0" animBg="1"/>
      <p:bldP spid="15" grpId="0" animBg="1"/>
      <p:bldP spid="16" grpId="0" animBg="1"/>
      <p:bldP spid="14" grpId="0" animBg="1"/>
      <p:bldP spid="17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2639616" y="188640"/>
            <a:ext cx="6912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Tabiatni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muhofaza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qilish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5663952" y="1484784"/>
            <a:ext cx="6264696" cy="507831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Tabiatni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muhofaza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qilishning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eng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asosiy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masalalari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atrof-muhit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ifloslanishining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oldini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barcha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turdagi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tabiiy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resurslar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suv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iqlim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o‘simlik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hayvonot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resurslari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hamda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qazilma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boyliklardan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oqilona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isrof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qilmay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Users\Maktab\Desktop\3a96ab9df6d4c540a86e72568d9fcda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2060848"/>
            <a:ext cx="5068814" cy="31683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3952428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2639616" y="188640"/>
            <a:ext cx="6912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Tabiatni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muhofaza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qilish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5519936" y="1700808"/>
            <a:ext cx="6192688" cy="440120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000" dirty="0" smtClean="0"/>
              <a:t>     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Atrof-muhitni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ifloslanishdan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saqlash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tabiatni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muhofaza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atmosfera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suvni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tuproq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tarkibini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toza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saqlash</a:t>
            </a:r>
            <a:endParaRPr lang="en-US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butun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bashariyat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endParaRPr lang="en-US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muammo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hisoblanadi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 descr="http://eco.gov.uz/uploads/video/4654654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2420888"/>
            <a:ext cx="4903290" cy="27363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5479835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2639616" y="188640"/>
            <a:ext cx="6912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Tabiatni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muhofaza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qilish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5447928" y="1340768"/>
            <a:ext cx="6408712" cy="507831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/>
              <a:t>      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Dunyoning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hamma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davlatlarida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tabiatni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suvi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tuprog‘i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havosi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o‘simlik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hayvonot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olamini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muhofaza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bo‘yicha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qonun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qoidalar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bor. O‘zbekiston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Respublikasi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1992-yil 9-dekabrda “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Tabiatni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muhofaza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to‘g‘risida</a:t>
            </a:r>
            <a:r>
              <a:rPr lang="uz-Cyrl-U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onunni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qabul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qildi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0" name="Picture 2" descr="https://arxiv.uz/data/documents/5c894303-70f5-448d-bce6-8f0b259adaf8/page-7.png"/>
          <p:cNvPicPr>
            <a:picLocks noChangeAspect="1" noChangeArrowheads="1"/>
          </p:cNvPicPr>
          <p:nvPr/>
        </p:nvPicPr>
        <p:blipFill>
          <a:blip r:embed="rId2" cstate="print"/>
          <a:srcRect l="50084" t="39840" b="12280"/>
          <a:stretch>
            <a:fillRect/>
          </a:stretch>
        </p:blipFill>
        <p:spPr bwMode="auto">
          <a:xfrm>
            <a:off x="551384" y="1905308"/>
            <a:ext cx="4804517" cy="345638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2639616" y="188640"/>
            <a:ext cx="6912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Tabiatni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muhofaza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qilish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5447928" y="2132856"/>
            <a:ext cx="6336704" cy="32403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Tabiiy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hududlarni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to‘la-to‘kis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saqlash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alohida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tabiiy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hududlar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qo‘riqxonalar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milliy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bog‘lar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tashkil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etilgan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https://arxiv.uz/data/documents/557aab78-c22f-42ab-b291-efa61d143cf1/page-2.png"/>
          <p:cNvPicPr>
            <a:picLocks noChangeAspect="1" noChangeArrowheads="1"/>
          </p:cNvPicPr>
          <p:nvPr/>
        </p:nvPicPr>
        <p:blipFill>
          <a:blip r:embed="rId2" cstate="print"/>
          <a:srcRect l="45360" t="45359" r="3611" b="2981"/>
          <a:stretch>
            <a:fillRect/>
          </a:stretch>
        </p:blipFill>
        <p:spPr bwMode="auto">
          <a:xfrm>
            <a:off x="479376" y="1916832"/>
            <a:ext cx="4741990" cy="36004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3935760" y="188640"/>
            <a:ext cx="67687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263352" y="1268760"/>
            <a:ext cx="11665296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modal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qo‘llab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to‘ldirib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394952" y="2655374"/>
            <a:ext cx="11449272" cy="236988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>
              <a:buAutoNum type="arabicPeriod"/>
            </a:pP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endi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men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ketishim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 2. …,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onasidan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yagona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esdalik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 3.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Onajonim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, …,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kun men ham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shoir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bo‘laman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4. …, biz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g‘olib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chiqamiz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Biz, …,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bolalarni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ko‘rdik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 6. …,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hammasi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shundan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boshlandi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9376" y="5301208"/>
            <a:ext cx="11233248" cy="10772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afsus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ehtimol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balki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shubhasiz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xullas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shuningdek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701620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7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94301500</TotalTime>
  <Words>570</Words>
  <Application>Microsoft Office PowerPoint</Application>
  <PresentationFormat>Широкоэкранный</PresentationFormat>
  <Paragraphs>112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 Unicode MS</vt:lpstr>
      <vt:lpstr>Arial</vt:lpstr>
      <vt:lpstr>Calibri</vt:lpstr>
      <vt:lpstr>Times New Roman</vt:lpstr>
      <vt:lpstr>Office Theme</vt:lpstr>
      <vt:lpstr>    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ТСБ-1</cp:lastModifiedBy>
  <cp:revision>2836</cp:revision>
  <dcterms:created xsi:type="dcterms:W3CDTF">2020-08-03T09:44:14Z</dcterms:created>
  <dcterms:modified xsi:type="dcterms:W3CDTF">2021-02-23T13:01:52Z</dcterms:modified>
</cp:coreProperties>
</file>