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5" r:id="rId2"/>
    <p:sldId id="828" r:id="rId3"/>
    <p:sldId id="788" r:id="rId4"/>
    <p:sldId id="810" r:id="rId5"/>
    <p:sldId id="818" r:id="rId6"/>
    <p:sldId id="817" r:id="rId7"/>
    <p:sldId id="813" r:id="rId8"/>
    <p:sldId id="824" r:id="rId9"/>
    <p:sldId id="819" r:id="rId10"/>
    <p:sldId id="822" r:id="rId11"/>
    <p:sldId id="820" r:id="rId12"/>
    <p:sldId id="825" r:id="rId13"/>
    <p:sldId id="826" r:id="rId14"/>
    <p:sldId id="821" r:id="rId15"/>
    <p:sldId id="466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6953" autoAdjust="0"/>
  </p:normalViewPr>
  <p:slideViewPr>
    <p:cSldViewPr>
      <p:cViewPr varScale="1">
        <p:scale>
          <a:sx n="62" d="100"/>
          <a:sy n="62" d="100"/>
        </p:scale>
        <p:origin x="6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90412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2135560" y="2780928"/>
            <a:ext cx="6840760" cy="4956804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  <a:endParaRPr lang="ru-RU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6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Tabiat</a:t>
            </a:r>
            <a:endParaRPr lang="en-US" sz="6000" b="1" dirty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6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muhofazasi</a:t>
            </a:r>
            <a:r>
              <a:rPr lang="en-US" sz="6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15958" y="3150773"/>
            <a:ext cx="598517" cy="201622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4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2937" r="12937"/>
          <a:stretch>
            <a:fillRect/>
          </a:stretch>
        </p:blipFill>
        <p:spPr bwMode="auto">
          <a:xfrm>
            <a:off x="7680176" y="2640013"/>
            <a:ext cx="3813175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935760" y="18864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86940" y="119270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3417" y="2312000"/>
            <a:ext cx="11449272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Afsus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ketishim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394952" y="3015800"/>
            <a:ext cx="11449272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Ehtimol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onasidan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yagona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esdalik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394952" y="3738692"/>
            <a:ext cx="11449272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Onajonim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kun men ham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401249" y="4461584"/>
            <a:ext cx="11449272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Shubhasiz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biz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g‘olib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chiqamiz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394952" y="5201638"/>
            <a:ext cx="11449272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5. Biz,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bolalarni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ko‘rdik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394952" y="5949448"/>
            <a:ext cx="11449272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Xullas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shundan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863752" y="18864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727848" y="1412776"/>
            <a:ext cx="7200800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yoʻqolib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borayotgan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yoʻqolish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xavfida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boʻlgan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oʻsimlik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hayvon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hujjati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oʻsimlik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hayvon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sonining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kamayishi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saqlab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tavsiyalar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736_736_80_6dd2dd4853beb495fef1c115d3021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3789040"/>
            <a:ext cx="4324096" cy="2808312"/>
          </a:xfrm>
          <a:prstGeom prst="rect">
            <a:avLst/>
          </a:prstGeom>
          <a:noFill/>
        </p:spPr>
      </p:pic>
      <p:pic>
        <p:nvPicPr>
          <p:cNvPr id="2051" name="Picture 3" descr="C:\Users\Maktab\Desktop\qizil-kitob1 (2)-50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268760"/>
            <a:ext cx="1584176" cy="2376264"/>
          </a:xfrm>
          <a:prstGeom prst="rect">
            <a:avLst/>
          </a:prstGeom>
          <a:noFill/>
        </p:spPr>
      </p:pic>
      <p:pic>
        <p:nvPicPr>
          <p:cNvPr id="2052" name="Picture 4" descr="C:\Users\Maktab\Desktop\qizil-kitob2-500x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624" y="1268760"/>
            <a:ext cx="158417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5648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863752" y="18864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35360" y="1844824"/>
            <a:ext cx="11593288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uzviy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Darhaqiqat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mavjudotlarni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yashash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sharoitining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birdan-bir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asosi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jamiyatni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yashashi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rivojlanishi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moddiy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madaniy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ehtiyojlarini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qondiradigan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bitmas-tuganmas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manba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tabiatsiz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yashay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olmaydi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tabiatning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ajralmas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Xususan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mavjudot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tabiatga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ko‘rsatadi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L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kin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tabiatga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aql-zakovati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hnat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qilishini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taqqoslab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bo‘lmaydi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407368" y="1196752"/>
            <a:ext cx="1152128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sozlarning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ma’nolarini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5648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863752" y="18864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35360" y="2348880"/>
            <a:ext cx="11593288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Darhaqiqat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ishonch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tasdiq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263352" y="1340768"/>
            <a:ext cx="1173730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ma’nolarini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35360" y="3429000"/>
            <a:ext cx="11593288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bayon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fikrni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xulosalashni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335360" y="4437112"/>
            <a:ext cx="11593288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ishonch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tasdiq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335360" y="5517232"/>
            <a:ext cx="11593288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Xususan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bayon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fikrni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xulosalashni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65648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6045"/>
              </p:ext>
            </p:extLst>
          </p:nvPr>
        </p:nvGraphicFramePr>
        <p:xfrm>
          <a:off x="263352" y="1196752"/>
          <a:ext cx="11665295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944216"/>
                <a:gridCol w="1656184"/>
                <a:gridCol w="1584176"/>
                <a:gridCol w="1656184"/>
                <a:gridCol w="1656184"/>
                <a:gridCol w="1296143"/>
              </a:tblGrid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albatta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darhaqiqat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baxtimga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shukur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xullas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ehtimol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shekilli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afsuski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esizgina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avvalo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oxiri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Ishonch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tasdiq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Gumon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shodlik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achinish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fikrning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tartibi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fikrni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xulosalash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783632" y="2348880"/>
            <a:ext cx="576064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+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52384" y="4231147"/>
            <a:ext cx="576064" cy="5040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+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13973" y="3186288"/>
            <a:ext cx="537357" cy="5231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+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3832" y="3709397"/>
            <a:ext cx="576064" cy="508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+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947251" y="4941169"/>
            <a:ext cx="549349" cy="5690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+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12025" y="5949280"/>
            <a:ext cx="576064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+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472" y="174279"/>
            <a:ext cx="11262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“BLIS-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SO‘ROVNOMA”ni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440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5976664" cy="25922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Tabiatni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asrang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mavzusida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kichik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arating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674688" y="379767"/>
            <a:ext cx="1065688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/>
        </p:nvSpPr>
        <p:spPr bwMode="auto">
          <a:xfrm>
            <a:off x="422275" y="1366483"/>
            <a:ext cx="113474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36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7483">
              <a:defRPr>
                <a:latin typeface="+mn-lt"/>
                <a:ea typeface="+mn-ea"/>
                <a:cs typeface="+mn-cs"/>
              </a:defRPr>
            </a:lvl6pPr>
            <a:lvl7pPr marL="3260979">
              <a:defRPr>
                <a:latin typeface="+mn-lt"/>
                <a:ea typeface="+mn-ea"/>
                <a:cs typeface="+mn-cs"/>
              </a:defRPr>
            </a:lvl7pPr>
            <a:lvl8pPr marL="3804476">
              <a:defRPr>
                <a:latin typeface="+mn-lt"/>
                <a:ea typeface="+mn-ea"/>
                <a:cs typeface="+mn-cs"/>
              </a:defRPr>
            </a:lvl8pPr>
            <a:lvl9pPr marL="4347972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6242" y="2013885"/>
            <a:ext cx="6840760" cy="40324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Geografiya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”,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Kimyo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”,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Zoologiya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fanlaridan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bilimlaringiz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asosida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tabiiy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boyliklar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ularning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foydali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tomonlari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kichik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(109-bet)</a:t>
            </a:r>
          </a:p>
        </p:txBody>
      </p:sp>
      <p:pic>
        <p:nvPicPr>
          <p:cNvPr id="5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050" y="2013885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791744" y="18864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orzum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263352" y="1124744"/>
            <a:ext cx="11665296" cy="5570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mamlakatimiz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boyliklariga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o‘lka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Daryolar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havzalari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o‘rmonlar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hayvonot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asrab-avaylash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ekologik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oziqlanayotgan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o‘simliklar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qushlar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baliqlarning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qolinishiga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respublikamizda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baliqchilik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rivojlanmoqda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Baliq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nihoyatda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sog‘lig‘i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fosfor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Fosfor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miyamizning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a’zolarimizni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yaxshilanishiga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baliqchilik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shug‘ullanadilar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Men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baliqchilik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sanoati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sohasida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tadbirkorlik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bormoqchiman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23392" y="188640"/>
            <a:ext cx="11233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079776" y="3212976"/>
            <a:ext cx="3960440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1501384" y="1288611"/>
            <a:ext cx="3564396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erdagi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hayotni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saqlab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qolish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44272" y="3212976"/>
            <a:ext cx="3312368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tiklash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3472" y="5085184"/>
            <a:ext cx="3744416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o‘riqxona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bog‘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etish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871864" y="2571113"/>
            <a:ext cx="943650" cy="6526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1"/>
          </p:cNvCxnSpPr>
          <p:nvPr/>
        </p:nvCxnSpPr>
        <p:spPr>
          <a:xfrm flipH="1" flipV="1">
            <a:off x="3639375" y="3779255"/>
            <a:ext cx="440401" cy="31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1"/>
          </p:cNvCxnSpPr>
          <p:nvPr/>
        </p:nvCxnSpPr>
        <p:spPr>
          <a:xfrm flipV="1">
            <a:off x="8040216" y="3782363"/>
            <a:ext cx="504056" cy="66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360" y="3212976"/>
            <a:ext cx="3312368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514350" indent="-514350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ashkil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etish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4072" y="1340768"/>
            <a:ext cx="3744416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boyliklardan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oqilona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799856" y="4365104"/>
            <a:ext cx="108012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240016" y="2584474"/>
            <a:ext cx="969054" cy="6336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44072" y="5085184"/>
            <a:ext cx="3960440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havoni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ifloslanishdan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saqlash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312024" y="4365104"/>
            <a:ext cx="1080120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  <p:bldP spid="15" grpId="0" animBg="1"/>
      <p:bldP spid="16" grpId="0" animBg="1"/>
      <p:bldP spid="14" grpId="0" animBg="1"/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9616" y="1886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663952" y="1484784"/>
            <a:ext cx="6264696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masalalari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atrof-muhit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ifloslanishining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resurslar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iqlim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hayvonot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resurslari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oqilona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isrof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qilmay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Maktab\Desktop\3a96ab9df6d4c540a86e72568d9fcd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060848"/>
            <a:ext cx="506881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9616" y="1886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519936" y="1700808"/>
            <a:ext cx="6192688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Atrof-muhitni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ifloslanishdan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atmosfera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tarkibini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toza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bashariyat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muammo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eco.gov.uz/uploads/video/465465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420888"/>
            <a:ext cx="490329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79835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9616" y="1886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447928" y="1340768"/>
            <a:ext cx="6408712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Dunyoning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davlatlarida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tuprog‘i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havosi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o‘simlik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hayvonot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olamini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qoidalar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bor. O‘zbekiston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1992-yil 9-dekabrda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</a:t>
            </a:r>
            <a:r>
              <a:rPr lang="uz-Cyrl-U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onunni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rxiv.uz/data/documents/5c894303-70f5-448d-bce6-8f0b259adaf8/page-7.png"/>
          <p:cNvPicPr>
            <a:picLocks noChangeAspect="1" noChangeArrowheads="1"/>
          </p:cNvPicPr>
          <p:nvPr/>
        </p:nvPicPr>
        <p:blipFill>
          <a:blip r:embed="rId2" cstate="print"/>
          <a:srcRect l="50084" t="39840" b="12280"/>
          <a:stretch>
            <a:fillRect/>
          </a:stretch>
        </p:blipFill>
        <p:spPr bwMode="auto">
          <a:xfrm>
            <a:off x="551384" y="1905308"/>
            <a:ext cx="4804517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9616" y="1886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447928" y="2132856"/>
            <a:ext cx="6336704" cy="3240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hududlarni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to‘la-to‘kis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hududlar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qo‘riqxonalar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arxiv.uz/data/documents/557aab78-c22f-42ab-b291-efa61d143cf1/page-2.png"/>
          <p:cNvPicPr>
            <a:picLocks noChangeAspect="1" noChangeArrowheads="1"/>
          </p:cNvPicPr>
          <p:nvPr/>
        </p:nvPicPr>
        <p:blipFill>
          <a:blip r:embed="rId2" cstate="print"/>
          <a:srcRect l="45360" t="45359" r="3611" b="2981"/>
          <a:stretch>
            <a:fillRect/>
          </a:stretch>
        </p:blipFill>
        <p:spPr bwMode="auto">
          <a:xfrm>
            <a:off x="479376" y="1916832"/>
            <a:ext cx="474199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935760" y="18864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268760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94952" y="2655374"/>
            <a:ext cx="11449272" cy="2369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ketishim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2. …,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onasidan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yagona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esdalik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Onajonim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kun men ham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4. …, biz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g‘olib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chiqamiz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Biz, …,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bolalarni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ko‘rdik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6. …,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shundan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76" y="5301208"/>
            <a:ext cx="1123324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afsus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ehtimol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shubhasiz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xullas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94301500</TotalTime>
  <Words>570</Words>
  <Application>Microsoft Office PowerPoint</Application>
  <PresentationFormat>Широкоэкранный</PresentationFormat>
  <Paragraphs>112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Unicode MS</vt:lpstr>
      <vt:lpstr>Arial</vt:lpstr>
      <vt:lpstr>Calibri</vt:lpstr>
      <vt:lpstr>Times New Roman</vt:lpstr>
      <vt:lpstr>Office Theme</vt:lpstr>
      <vt:lpstr>    O‘zbek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2836</cp:revision>
  <dcterms:created xsi:type="dcterms:W3CDTF">2020-08-03T09:44:14Z</dcterms:created>
  <dcterms:modified xsi:type="dcterms:W3CDTF">2021-02-23T13:01:52Z</dcterms:modified>
</cp:coreProperties>
</file>