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5" r:id="rId2"/>
    <p:sldId id="786" r:id="rId3"/>
    <p:sldId id="762" r:id="rId4"/>
    <p:sldId id="788" r:id="rId5"/>
    <p:sldId id="763" r:id="rId6"/>
    <p:sldId id="787" r:id="rId7"/>
    <p:sldId id="791" r:id="rId8"/>
    <p:sldId id="790" r:id="rId9"/>
    <p:sldId id="764" r:id="rId10"/>
    <p:sldId id="775" r:id="rId11"/>
    <p:sldId id="792" r:id="rId12"/>
    <p:sldId id="793" r:id="rId13"/>
    <p:sldId id="778" r:id="rId14"/>
    <p:sldId id="794" r:id="rId15"/>
    <p:sldId id="795" r:id="rId16"/>
    <p:sldId id="466" r:id="rId1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5" autoAdjust="0"/>
    <p:restoredTop sz="96953" autoAdjust="0"/>
  </p:normalViewPr>
  <p:slideViewPr>
    <p:cSldViewPr>
      <p:cViewPr varScale="1">
        <p:scale>
          <a:sx n="62" d="100"/>
          <a:sy n="62" d="100"/>
        </p:scale>
        <p:origin x="69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847528" y="2996952"/>
            <a:ext cx="6552728" cy="4746490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Tabiiy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boyliklar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–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zangori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olov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  <a:endParaRPr lang="ru-RU" sz="54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endParaRPr lang="en-US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798897" y="3284984"/>
            <a:ext cx="599691" cy="1944216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загружено (9)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6835" r="6835"/>
          <a:stretch>
            <a:fillRect/>
          </a:stretch>
        </p:blipFill>
        <p:spPr bwMode="auto">
          <a:xfrm>
            <a:off x="7608168" y="2780928"/>
            <a:ext cx="3960440" cy="321813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5-topshiriq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335360" y="1196752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5735960" y="1844824"/>
            <a:ext cx="6264696" cy="48474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Toshkent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viloyati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sanoati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rivojlanishi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jihatidan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respublikada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o‘rinda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turadi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Toshkent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shahrining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sharqiy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tomonidagi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Olmaliq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Angren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Ohangaron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shaharlari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hududida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mamlakatning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metallurgiyasi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metallurgiyaning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qismi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 descr="C:\Users\Maktab\Desktop\3I6uq0xK4Zo01CDHDa1hSg6gk143ysW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360" y="2348880"/>
            <a:ext cx="5300870" cy="35283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5-topshiriq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551384" y="4797152"/>
            <a:ext cx="11161240" cy="18004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Olmaliq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metallurgiya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kimyo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sanoatining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markazlaridan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kon-metallurgiya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zavodi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kimyo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zavodi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turibdi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 descr="C:\Users\Maktab\Desktop\c2RlbGFub3VuYXMucnUvdXBsb2Fkcy80LzcvNDc5MTQzOTUzNTIyOF9vcmlnLmpwZWc_X19pZD02NjIzMw==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3432" y="1916832"/>
            <a:ext cx="4626846" cy="2815208"/>
          </a:xfrm>
          <a:prstGeom prst="rect">
            <a:avLst/>
          </a:prstGeom>
          <a:noFill/>
        </p:spPr>
      </p:pic>
      <p:pic>
        <p:nvPicPr>
          <p:cNvPr id="1027" name="Picture 3" descr="C:\Users\Maktab\Desktop\XI16If14841263478234_b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0056" y="1916832"/>
            <a:ext cx="4327241" cy="28803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5-topshiriq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263352" y="4149080"/>
            <a:ext cx="11665296" cy="2369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Angren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shahri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Osiyoda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ko‘mir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negizida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barpo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etilgan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Ohangaron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qurilish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materiallari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ayniqsa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sementi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mashhur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Bekobod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Osiyoda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yagona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metallurgiya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загружено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9456" y="1268760"/>
            <a:ext cx="4176464" cy="2779247"/>
          </a:xfrm>
          <a:prstGeom prst="rect">
            <a:avLst/>
          </a:prstGeom>
          <a:noFill/>
        </p:spPr>
      </p:pic>
      <p:pic>
        <p:nvPicPr>
          <p:cNvPr id="3" name="Picture 2" descr="C:\Users\Maktab\Desktop\images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8008" y="1268760"/>
            <a:ext cx="5014843" cy="28083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263352" y="1340768"/>
            <a:ext cx="11737304" cy="1231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1. Toshkent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viloyati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hududida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sanoat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shaharlari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263352" y="2708920"/>
            <a:ext cx="11737304" cy="661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Olmaliq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shahrida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konlar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Bekobodda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-chi?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263352" y="3573016"/>
            <a:ext cx="11737304" cy="661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Angren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shahri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negizida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barpo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etilgan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263352" y="4365104"/>
            <a:ext cx="11737304" cy="661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Ohangaronda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nimalar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chiqariladi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15"/>
          <p:cNvSpPr txBox="1"/>
          <p:nvPr/>
        </p:nvSpPr>
        <p:spPr>
          <a:xfrm>
            <a:off x="263352" y="5157192"/>
            <a:ext cx="11737304" cy="1231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yashaydigan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viloyat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hududida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821869" y="155313"/>
            <a:ext cx="10656887" cy="677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“BLIS – SO‘ROVNOMA”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07368" y="1340767"/>
          <a:ext cx="11377265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265"/>
                <a:gridCol w="3816578"/>
                <a:gridCol w="3792422"/>
              </a:tblGrid>
              <a:tr h="83709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Yer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osti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boyliklari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Yer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usti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boyliklari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Quyosh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energiyasi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gaz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elektr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energiyasi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neft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o‘simliklar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qazilma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boyliklar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hayvonot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dunyosi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Скругленный прямоугольник 13"/>
          <p:cNvSpPr/>
          <p:nvPr/>
        </p:nvSpPr>
        <p:spPr>
          <a:xfrm>
            <a:off x="8688288" y="2276872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03912" y="2924944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984432" y="3501008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84032" y="4149080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904312" y="4869160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735960" y="5445224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624392" y="6093296"/>
            <a:ext cx="504056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+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03712" y="188640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5-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268760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ma’lumotlaringiz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davom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ettirib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479376" y="2708920"/>
            <a:ext cx="11161240" cy="35086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Atrofimizni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qurshab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tabiatdagi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narsalar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jonzotlar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Ularga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daryolar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ko‘llar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dengizlar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o‘rmonlar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hayvonot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dunyosi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kiradi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asrab-avaylasak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ulardan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foydalansak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yurtimizning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ravnaqi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xizmat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Olimlarning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fikriga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qaraganda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…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3392" y="1988840"/>
            <a:ext cx="6840760" cy="31683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“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Geografiya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fanidan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bilimlaringiz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asosida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O‘zbekiston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yer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osti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boyliklari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haqida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ma’lumot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tayyorlang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(107-bet)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6200" y="1988840"/>
            <a:ext cx="3556938" cy="34563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3392" y="1988840"/>
            <a:ext cx="6408712" cy="31683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O‘zbekistonda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mavjud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bo‘lgan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tabiiy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boyliklarning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ro‘yxatini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tuzing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(105-bet)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6200" y="1988840"/>
            <a:ext cx="3556938" cy="34563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3832" y="3212976"/>
            <a:ext cx="2808312" cy="13681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Tabiiy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boyliklar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7408" y="1340768"/>
            <a:ext cx="2808312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Qazilma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boyliklar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55840" y="5229200"/>
            <a:ext cx="2808312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Hayvonot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dunyosi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11424" y="5157192"/>
            <a:ext cx="2736304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Suv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27848" y="1340768"/>
            <a:ext cx="2664296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Quyosh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energiyasi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400256" y="3212976"/>
            <a:ext cx="2736304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Yer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zamini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328248" y="5157192"/>
            <a:ext cx="2808312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O‘simliklar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dunyosi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328248" y="1340768"/>
            <a:ext cx="2808312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Elektr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energiyasi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39416" y="3212976"/>
            <a:ext cx="2808312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Tabiat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</a:p>
          <a:p>
            <a:pPr marL="742950" indent="-74295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iqlim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 flipV="1">
            <a:off x="3647728" y="2492896"/>
            <a:ext cx="1008112" cy="7920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2" idx="1"/>
          </p:cNvCxnSpPr>
          <p:nvPr/>
        </p:nvCxnSpPr>
        <p:spPr>
          <a:xfrm>
            <a:off x="7392144" y="3861048"/>
            <a:ext cx="100811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5951984" y="2636912"/>
            <a:ext cx="0" cy="5040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320136" y="4509120"/>
            <a:ext cx="936104" cy="72008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879976" y="4581128"/>
            <a:ext cx="0" cy="6480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7320136" y="2492896"/>
            <a:ext cx="1008112" cy="7920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3503712" y="4509120"/>
            <a:ext cx="1152128" cy="72008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4" idx="3"/>
          </p:cNvCxnSpPr>
          <p:nvPr/>
        </p:nvCxnSpPr>
        <p:spPr>
          <a:xfrm flipH="1">
            <a:off x="3647728" y="3861048"/>
            <a:ext cx="936104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  <p:bldP spid="9" grpId="0" animBg="1"/>
      <p:bldP spid="12" grpId="0" animBg="1"/>
      <p:bldP spid="13" grpId="0" animBg="1"/>
      <p:bldP spid="11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(105-bet)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Qavs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ichidagi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davom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ettiring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479376" y="2564904"/>
            <a:ext cx="11233248" cy="36625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Zangori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olov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qazilma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boyliklaridan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?)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ataydilar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deyarli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xonadonga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isitishda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tayyorlashda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hatto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transport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vositalarida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?)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foydalaniladi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?)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yoqilg‘i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(105-bet)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Qavs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ichidagi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davom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ettiring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551384" y="2492896"/>
            <a:ext cx="11089232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Respublikamiz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zaxiralariga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boy.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republikamizning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qishloqlarini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hatto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eng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chekka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qishloqlarini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?)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ta’minlash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borilmoqda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shahrimizda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qishlog‘imizda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.</a:t>
            </a:r>
          </a:p>
        </p:txBody>
      </p:sp>
      <p:sp>
        <p:nvSpPr>
          <p:cNvPr id="10" name="TextBox 5"/>
          <p:cNvSpPr txBox="1"/>
          <p:nvPr/>
        </p:nvSpPr>
        <p:spPr>
          <a:xfrm>
            <a:off x="263352" y="5445224"/>
            <a:ext cx="11665296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zangori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olov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yoqilg‘i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tutunsiz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hidsiz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qulay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295800" y="188640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Zangori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olov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479376" y="1268760"/>
            <a:ext cx="11233248" cy="5324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osti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qazilma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boyliklaridan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b="1" i="1" dirty="0" err="1" smtClean="0">
                <a:latin typeface="Times New Roman" pitchFamily="18" charset="0"/>
                <a:cs typeface="Times New Roman" pitchFamily="18" charset="0"/>
              </a:rPr>
              <a:t>zangori</a:t>
            </a:r>
            <a:r>
              <a:rPr lang="en-US" sz="3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err="1" smtClean="0">
                <a:latin typeface="Times New Roman" pitchFamily="18" charset="0"/>
                <a:cs typeface="Times New Roman" pitchFamily="18" charset="0"/>
              </a:rPr>
              <a:t>olov</a:t>
            </a:r>
            <a:r>
              <a:rPr lang="en-US" sz="3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deb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ataydilar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deyarli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xonadonga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kirib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borgan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Undan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uylarni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isitishda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tayyorlashda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hatto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transport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vositalarida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foydalaniladi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3400" b="1" i="1" dirty="0" err="1" smtClean="0">
                <a:latin typeface="Times New Roman" pitchFamily="18" charset="0"/>
                <a:cs typeface="Times New Roman" pitchFamily="18" charset="0"/>
              </a:rPr>
              <a:t>tutunsiz</a:t>
            </a:r>
            <a:r>
              <a:rPr lang="en-US" sz="3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i="1" dirty="0" err="1" smtClean="0">
                <a:latin typeface="Times New Roman" pitchFamily="18" charset="0"/>
                <a:cs typeface="Times New Roman" pitchFamily="18" charset="0"/>
              </a:rPr>
              <a:t>hidsiz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i="1" dirty="0" smtClean="0">
                <a:latin typeface="Times New Roman" pitchFamily="18" charset="0"/>
                <a:cs typeface="Times New Roman" pitchFamily="18" charset="0"/>
              </a:rPr>
              <a:t>eng </a:t>
            </a:r>
            <a:r>
              <a:rPr lang="en-US" sz="3400" b="1" i="1" dirty="0" err="1" smtClean="0">
                <a:latin typeface="Times New Roman" pitchFamily="18" charset="0"/>
                <a:cs typeface="Times New Roman" pitchFamily="18" charset="0"/>
              </a:rPr>
              <a:t>qulay</a:t>
            </a:r>
            <a:r>
              <a:rPr lang="en-US" sz="3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yoqilg‘i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Respublikamiz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zaxiralariga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boy.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republikamizning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qishloqlarini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hatto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eng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chekka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qishloqlarini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ta’minlash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ishlari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borilmoqda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bizning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shahrimizda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400" i="1" dirty="0" err="1" smtClean="0">
                <a:latin typeface="Times New Roman" pitchFamily="18" charset="0"/>
                <a:cs typeface="Times New Roman" pitchFamily="18" charset="0"/>
              </a:rPr>
              <a:t>qishlog‘imizda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… .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4-topshiriq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551384" y="4725144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Qazib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quvurlar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tortib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kelinadi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551384" y="5877272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arzon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qulay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yoqilg‘i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551384" y="3573016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ostidan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parmalab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qazib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15"/>
          <p:cNvSpPr txBox="1"/>
          <p:nvPr/>
        </p:nvSpPr>
        <p:spPr>
          <a:xfrm>
            <a:off x="551384" y="2348880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Respublikamizda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zahiralari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1384" y="1916832"/>
            <a:ext cx="2016224" cy="43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… 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1384" y="3068960"/>
            <a:ext cx="2016224" cy="43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… 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1384" y="4293096"/>
            <a:ext cx="2016224" cy="43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… 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1384" y="5445224"/>
            <a:ext cx="2016224" cy="43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… 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1559496" y="188640"/>
            <a:ext cx="986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551384" y="3429000"/>
            <a:ext cx="11161240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Respublikamizda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zahiralari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551384" y="5733256"/>
            <a:ext cx="11161240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ostidan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parmalab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qazib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551384" y="4581128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ostidan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qazib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15"/>
          <p:cNvSpPr txBox="1"/>
          <p:nvPr/>
        </p:nvSpPr>
        <p:spPr>
          <a:xfrm>
            <a:off x="551384" y="2276872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Respublikamizda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zahiralari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qancha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6" grpId="0" animBg="1"/>
      <p:bldP spid="7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1487488" y="188640"/>
            <a:ext cx="9217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(106-bet)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268760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551384" y="2204864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Qazib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kelinadi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551384" y="4365104"/>
            <a:ext cx="11161240" cy="661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yoqilg‘i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551384" y="3284984"/>
            <a:ext cx="11161240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Qazib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quvurlar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tortib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kelinadi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551384" y="5445224"/>
            <a:ext cx="11161240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arzon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qulay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yoqilg‘i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90151091</TotalTime>
  <Words>751</Words>
  <Application>Microsoft Office PowerPoint</Application>
  <PresentationFormat>Широкоэкранный</PresentationFormat>
  <Paragraphs>187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 Unicode MS</vt:lpstr>
      <vt:lpstr>Arial</vt:lpstr>
      <vt:lpstr>Calibri</vt:lpstr>
      <vt:lpstr>Times New Roman</vt:lpstr>
      <vt:lpstr>Office Theme</vt:lpstr>
      <vt:lpstr>    O‘zbek tili</vt:lpstr>
      <vt:lpstr> MUSTAQIL BAJARISH UCHUN TOPSHIRIQLAR</vt:lpstr>
      <vt:lpstr> MUSTAQIL BAJARISH UCHUN TOPSHIRIQLAR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2635</cp:revision>
  <dcterms:created xsi:type="dcterms:W3CDTF">2020-08-03T09:44:14Z</dcterms:created>
  <dcterms:modified xsi:type="dcterms:W3CDTF">2021-02-19T08:24:20Z</dcterms:modified>
</cp:coreProperties>
</file>