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5" r:id="rId2"/>
    <p:sldId id="774" r:id="rId3"/>
    <p:sldId id="762" r:id="rId4"/>
    <p:sldId id="763" r:id="rId5"/>
    <p:sldId id="764" r:id="rId6"/>
    <p:sldId id="775" r:id="rId7"/>
    <p:sldId id="778" r:id="rId8"/>
    <p:sldId id="776" r:id="rId9"/>
    <p:sldId id="765" r:id="rId10"/>
    <p:sldId id="779" r:id="rId11"/>
    <p:sldId id="780" r:id="rId12"/>
    <p:sldId id="781" r:id="rId13"/>
    <p:sldId id="766" r:id="rId14"/>
    <p:sldId id="782" r:id="rId15"/>
    <p:sldId id="767" r:id="rId16"/>
    <p:sldId id="783" r:id="rId17"/>
    <p:sldId id="784" r:id="rId18"/>
    <p:sldId id="785" r:id="rId19"/>
    <p:sldId id="748" r:id="rId20"/>
    <p:sldId id="466" r:id="rId2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5" autoAdjust="0"/>
    <p:restoredTop sz="96953" autoAdjust="0"/>
  </p:normalViewPr>
  <p:slideViewPr>
    <p:cSldViewPr>
      <p:cViewPr varScale="1">
        <p:scale>
          <a:sx n="62" d="100"/>
          <a:sy n="62" d="100"/>
        </p:scale>
        <p:origin x="69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62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0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87488" y="2564904"/>
            <a:ext cx="6624736" cy="4289955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</a:t>
            </a:r>
            <a:endParaRPr lang="ru-RU" sz="40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O‘zbekistonning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tabiiy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boyliklari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Fikrni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xulosalashda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qo‘llanadigan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modal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so‘zlar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)</a:t>
            </a:r>
            <a:endParaRPr lang="ru-RU" sz="40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23392" y="2996952"/>
            <a:ext cx="504055" cy="2232248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" name="Picture 3" descr="C:\Users\Maktab\Desktop\1440593622_landshaft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16749" r="16749"/>
          <a:stretch>
            <a:fillRect/>
          </a:stretch>
        </p:blipFill>
        <p:spPr bwMode="auto">
          <a:xfrm>
            <a:off x="8448783" y="2529442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575720" y="18864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“KLASTER”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usuli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4655840" y="2852936"/>
            <a:ext cx="2592288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boyliklari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8616280" y="3212976"/>
            <a:ext cx="2952328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metallar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479376" y="3212976"/>
            <a:ext cx="280831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oshko‘mir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320136" y="3645024"/>
            <a:ext cx="115212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503712" y="3645024"/>
            <a:ext cx="108012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5"/>
          <p:cNvSpPr txBox="1"/>
          <p:nvPr/>
        </p:nvSpPr>
        <p:spPr>
          <a:xfrm>
            <a:off x="2495600" y="1412776"/>
            <a:ext cx="244827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neft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6960096" y="1412776"/>
            <a:ext cx="244827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gaz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6600056" y="5445224"/>
            <a:ext cx="4824536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qimmatbaho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toshlar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168008" y="4437112"/>
            <a:ext cx="936104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655840" y="4437112"/>
            <a:ext cx="1080120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096000" y="2276872"/>
            <a:ext cx="936104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4655840" y="2276872"/>
            <a:ext cx="1080120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5"/>
          <p:cNvSpPr txBox="1"/>
          <p:nvPr/>
        </p:nvSpPr>
        <p:spPr>
          <a:xfrm>
            <a:off x="767408" y="5445224"/>
            <a:ext cx="4392488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mineral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suvlar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8" grpId="0" animBg="1"/>
      <p:bldP spid="10" grpId="0" animBg="1"/>
      <p:bldP spid="19" grpId="0" animBg="1"/>
      <p:bldP spid="20" grpId="0" animBg="1"/>
      <p:bldP spid="21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575720" y="18864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“KLASTER”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usuli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4655840" y="2852936"/>
            <a:ext cx="2592288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usti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boyliklari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8616280" y="3212976"/>
            <a:ext cx="2952328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zamini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479376" y="3212976"/>
            <a:ext cx="280831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tabiat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320136" y="3645024"/>
            <a:ext cx="115212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503712" y="3645024"/>
            <a:ext cx="108012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5"/>
          <p:cNvSpPr txBox="1"/>
          <p:nvPr/>
        </p:nvSpPr>
        <p:spPr>
          <a:xfrm>
            <a:off x="407368" y="1412776"/>
            <a:ext cx="453650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energiyasi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7032104" y="1412776"/>
            <a:ext cx="460851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hayvonot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dunyosi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7032104" y="5445224"/>
            <a:ext cx="4392488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o‘simliklar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096000" y="4437112"/>
            <a:ext cx="936104" cy="7920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727848" y="4437112"/>
            <a:ext cx="1008112" cy="7920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096000" y="2276872"/>
            <a:ext cx="936104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4655840" y="2276872"/>
            <a:ext cx="1080120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5"/>
          <p:cNvSpPr txBox="1"/>
          <p:nvPr/>
        </p:nvSpPr>
        <p:spPr>
          <a:xfrm>
            <a:off x="551384" y="5445224"/>
            <a:ext cx="4392488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elektr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energiyasi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8" grpId="0" animBg="1"/>
      <p:bldP spid="10" grpId="0" animBg="1"/>
      <p:bldP spid="19" grpId="0" animBg="1"/>
      <p:bldP spid="20" grpId="0" animBg="1"/>
      <p:bldP spid="21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1750682" y="18864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18864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9376" y="1628800"/>
            <a:ext cx="11305256" cy="4462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Fikrni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xulosalashda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demak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xullas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umuman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nihoyat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qisqasi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qo‘llanadi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gapning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boshida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vergul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ajratib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boyliklari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sanoatni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rivojlantirishda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ahamiyatga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boyliklarini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qidirib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topish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qazib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dolzarb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vazifa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575720" y="18864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(10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91344" y="1196752"/>
            <a:ext cx="1180931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fikrni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xulosalashda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qo‘llanadigan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birikmalarni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191344" y="2348880"/>
            <a:ext cx="11809312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…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boyliklarning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mamlakat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rivojida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ahamiyati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asrab-avaylashga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bee’tibor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yomon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oqibatlarga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Jumladan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Amudaryo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Sirdaryo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suvlarini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me’yoridan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ortiq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sarflash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oqibatida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dengiziga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yetib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bormadi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quriy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boshladi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.…,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boyliklardan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Baxtimizga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Orolni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tiklash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yo‘lini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topdilar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…,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boyliklarni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asrab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avaylash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birimizning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burchimizdir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983432" y="6021288"/>
            <a:ext cx="1015312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umuman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demak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qisqasi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xullas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575720" y="18864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(10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335360" y="1268760"/>
            <a:ext cx="11593288" cy="5355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Umuman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boyliklarning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mamlakat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rivojida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ahamiyati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asrab-avaylashga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bee’tibor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yomon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oqibatlarga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Jumladan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Amudaryo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Sirdaryo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suvlarini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me’yoridan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ortiq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sarflash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oqibatida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rol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dengiziga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yetib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bormadi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Qisqasi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Orol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quriy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boshladi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Xullas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boyliklardan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Baxtimizga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olimlar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Orolni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tiklash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yo‘lini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topdilar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Demak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boyliklarni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asrab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514350" indent="-514350"/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avaylash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birimizning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burchimizdir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63352" y="188640"/>
            <a:ext cx="1166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O‘zbekistonning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boyliklari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3-mashq.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35360" y="4797152"/>
            <a:ext cx="1159328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qazilmalarga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o‘lka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hududida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yirik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ko‘mir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Angren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Sharg‘un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Boysun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konlari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1026" name="Picture 2" descr="C:\Users\Maktab\Desktop\images (3).jpg"/>
          <p:cNvPicPr>
            <a:picLocks noChangeAspect="1" noChangeArrowheads="1"/>
          </p:cNvPicPr>
          <p:nvPr/>
        </p:nvPicPr>
        <p:blipFill>
          <a:blip r:embed="rId2" cstate="print"/>
          <a:srcRect l="18485"/>
          <a:stretch>
            <a:fillRect/>
          </a:stretch>
        </p:blipFill>
        <p:spPr bwMode="auto">
          <a:xfrm>
            <a:off x="407368" y="2060848"/>
            <a:ext cx="3175435" cy="2592288"/>
          </a:xfrm>
          <a:prstGeom prst="rect">
            <a:avLst/>
          </a:prstGeom>
          <a:noFill/>
        </p:spPr>
      </p:pic>
      <p:pic>
        <p:nvPicPr>
          <p:cNvPr id="1027" name="Picture 3" descr="C:\Users\Maktab\Desktop\загружено (2).jpg"/>
          <p:cNvPicPr>
            <a:picLocks noChangeAspect="1" noChangeArrowheads="1"/>
          </p:cNvPicPr>
          <p:nvPr/>
        </p:nvPicPr>
        <p:blipFill>
          <a:blip r:embed="rId3" cstate="print"/>
          <a:srcRect l="3697"/>
          <a:stretch>
            <a:fillRect/>
          </a:stretch>
        </p:blipFill>
        <p:spPr bwMode="auto">
          <a:xfrm>
            <a:off x="3863752" y="2060848"/>
            <a:ext cx="3751499" cy="2592288"/>
          </a:xfrm>
          <a:prstGeom prst="rect">
            <a:avLst/>
          </a:prstGeom>
          <a:noFill/>
        </p:spPr>
      </p:pic>
      <p:pic>
        <p:nvPicPr>
          <p:cNvPr id="1028" name="Picture 4" descr="C:\Users\Maktab\Desktop\nj6zGy14326425050791_b.jpg"/>
          <p:cNvPicPr>
            <a:picLocks noChangeAspect="1" noChangeArrowheads="1"/>
          </p:cNvPicPr>
          <p:nvPr/>
        </p:nvPicPr>
        <p:blipFill>
          <a:blip r:embed="rId4" cstate="print"/>
          <a:srcRect r="-9282" b="-19123"/>
          <a:stretch>
            <a:fillRect/>
          </a:stretch>
        </p:blipFill>
        <p:spPr bwMode="auto">
          <a:xfrm>
            <a:off x="7934527" y="2060848"/>
            <a:ext cx="4257473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63352" y="188640"/>
            <a:ext cx="1166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O‘zbekistonning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boyliklari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3-mashq.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35360" y="4293096"/>
            <a:ext cx="11593288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qo‘rg‘oshin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rux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volfram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qazilmalar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zaxirasi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yetakchi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o‘rinda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alyuminiy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qimmatbaho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toshlar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ayrim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elementlar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zaxirasi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2060847"/>
            <a:ext cx="2376264" cy="2242535"/>
          </a:xfrm>
          <a:prstGeom prst="rect">
            <a:avLst/>
          </a:prstGeom>
          <a:noFill/>
        </p:spPr>
      </p:pic>
      <p:pic>
        <p:nvPicPr>
          <p:cNvPr id="1027" name="Picture 3" descr="C:\Users\Maktab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680" y="1988840"/>
            <a:ext cx="2575261" cy="2376264"/>
          </a:xfrm>
          <a:prstGeom prst="rect">
            <a:avLst/>
          </a:prstGeom>
          <a:noFill/>
        </p:spPr>
      </p:pic>
      <p:pic>
        <p:nvPicPr>
          <p:cNvPr id="1030" name="Picture 6" descr="C:\Users\Maktab\Desktop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016" y="2060848"/>
            <a:ext cx="2520280" cy="2315642"/>
          </a:xfrm>
          <a:prstGeom prst="rect">
            <a:avLst/>
          </a:prstGeom>
          <a:noFill/>
        </p:spPr>
      </p:pic>
      <p:pic>
        <p:nvPicPr>
          <p:cNvPr id="1031" name="Picture 7" descr="C:\Users\Maktab\Desktop\images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4312" y="1988840"/>
            <a:ext cx="2664296" cy="22695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63352" y="188640"/>
            <a:ext cx="1166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O‘zbekistonning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boyliklari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3-mashq.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35360" y="5301208"/>
            <a:ext cx="1159328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Zarafshon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vodiysidagi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konlari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‘zbekiston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iqtisodiyotini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rivojlantirishda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nihoyatda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tutadi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       </a:t>
            </a:r>
          </a:p>
        </p:txBody>
      </p:sp>
      <p:pic>
        <p:nvPicPr>
          <p:cNvPr id="2050" name="Picture 2" descr="C:\Users\Maktab\Desktop\загружен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472" y="2132856"/>
            <a:ext cx="4328350" cy="2880320"/>
          </a:xfrm>
          <a:prstGeom prst="rect">
            <a:avLst/>
          </a:prstGeom>
          <a:noFill/>
        </p:spPr>
      </p:pic>
      <p:pic>
        <p:nvPicPr>
          <p:cNvPr id="2051" name="Picture 3" descr="C:\Users\Maktab\Desktop\загружено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2132856"/>
            <a:ext cx="4328350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63352" y="188640"/>
            <a:ext cx="1166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O‘zbekistonning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boyliklari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3-mashq.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35360" y="5301208"/>
            <a:ext cx="1159328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Mustaqillik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yillarida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respublikamizda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boylikni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qazib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qo‘yildi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sanoat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rivojlandi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Maktab\Desktop\загружено (5).jpg"/>
          <p:cNvPicPr>
            <a:picLocks noChangeAspect="1" noChangeArrowheads="1"/>
          </p:cNvPicPr>
          <p:nvPr/>
        </p:nvPicPr>
        <p:blipFill>
          <a:blip r:embed="rId2" cstate="print"/>
          <a:srcRect r="15317"/>
          <a:stretch>
            <a:fillRect/>
          </a:stretch>
        </p:blipFill>
        <p:spPr bwMode="auto">
          <a:xfrm>
            <a:off x="1199456" y="2132856"/>
            <a:ext cx="4464496" cy="2952328"/>
          </a:xfrm>
          <a:prstGeom prst="rect">
            <a:avLst/>
          </a:prstGeom>
          <a:noFill/>
        </p:spPr>
      </p:pic>
      <p:pic>
        <p:nvPicPr>
          <p:cNvPr id="3075" name="Picture 3" descr="C:\Users\Maktab\Desktop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2132856"/>
            <a:ext cx="4392488" cy="2923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63352" y="188640"/>
            <a:ext cx="1166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479376" y="1556792"/>
            <a:ext cx="11305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qazilma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boyliklarning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9376" y="3068960"/>
            <a:ext cx="11305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yirik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viloyatlarda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6" y="4509120"/>
            <a:ext cx="1130525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boyliklari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sanoatining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rivojlanishida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tutadi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3392" y="1988840"/>
            <a:ext cx="7128792" cy="31683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.“Suvning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xizmati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matni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asosida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uyda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maktabda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suvdan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qanday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maqsadlarda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foydalanishingizni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yozing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102-bet)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4232" y="1916832"/>
            <a:ext cx="3112321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3392" y="1988840"/>
            <a:ext cx="6408712" cy="31683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O‘zbekistonda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mavjud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bo‘lgan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tabiiy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boyliklarning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ro‘yxatini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(105-bet)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00" y="1988840"/>
            <a:ext cx="3556938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23792" y="2852936"/>
            <a:ext cx="3672408" cy="208823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Suvdan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qanday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maqsadlarda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foydalaniladi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9416" y="1340768"/>
            <a:ext cx="3672408" cy="129614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Ichimlik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suvini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iste’mol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qilish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7408" y="5229200"/>
            <a:ext cx="3672408" cy="129614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Tozalikni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saqlash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maqsadida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1384" y="3140968"/>
            <a:ext cx="2880320" cy="144016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Yuvinish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maqsadida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08168" y="1340768"/>
            <a:ext cx="3888432" cy="129614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Ekinlarni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sug‘orish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maqsadida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72264" y="3068960"/>
            <a:ext cx="3024336" cy="144016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Xo‘jalik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ishlarida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80176" y="5229200"/>
            <a:ext cx="3888432" cy="129614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Elektr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energiyasini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olish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maqsadida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742950" indent="-742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endCxn id="13" idx="1"/>
          </p:cNvCxnSpPr>
          <p:nvPr/>
        </p:nvCxnSpPr>
        <p:spPr>
          <a:xfrm>
            <a:off x="6312024" y="4941168"/>
            <a:ext cx="1368152" cy="9361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367808" y="4941168"/>
            <a:ext cx="1512168" cy="10081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9" idx="1"/>
          </p:cNvCxnSpPr>
          <p:nvPr/>
        </p:nvCxnSpPr>
        <p:spPr>
          <a:xfrm flipV="1">
            <a:off x="6168008" y="1988840"/>
            <a:ext cx="1440160" cy="7920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5" idx="3"/>
          </p:cNvCxnSpPr>
          <p:nvPr/>
        </p:nvCxnSpPr>
        <p:spPr>
          <a:xfrm flipH="1" flipV="1">
            <a:off x="4511824" y="1988840"/>
            <a:ext cx="1368152" cy="7920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896200" y="3861048"/>
            <a:ext cx="64807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8" idx="3"/>
          </p:cNvCxnSpPr>
          <p:nvPr/>
        </p:nvCxnSpPr>
        <p:spPr>
          <a:xfrm flipH="1">
            <a:off x="3431704" y="3861048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575720" y="18864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Tayanch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birikmalar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196752"/>
            <a:ext cx="116652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tasvirlanganini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tayanch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birikmalar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263352" y="2492896"/>
            <a:ext cx="11593288" cy="187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abiiy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boyliklar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boyliklari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qazilma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boyliklar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sanoat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xomashyo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noyob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topilmalar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qo‘shma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korxona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 descr="C:\Users\Maktab\Desktop\f3e9941e9b03d9d90c2d294f6ee2df02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448" y="4473116"/>
            <a:ext cx="2736304" cy="2052228"/>
          </a:xfrm>
          <a:prstGeom prst="rect">
            <a:avLst/>
          </a:prstGeom>
          <a:noFill/>
        </p:spPr>
      </p:pic>
      <p:pic>
        <p:nvPicPr>
          <p:cNvPr id="1028" name="Picture 4" descr="C:\Users\Maktab\Desktop\XW_XAaaqVjIpeb8HCMm2qRUNc9W8YvP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824" y="3999809"/>
            <a:ext cx="3744416" cy="2496278"/>
          </a:xfrm>
          <a:prstGeom prst="rect">
            <a:avLst/>
          </a:prstGeom>
          <a:noFill/>
        </p:spPr>
      </p:pic>
      <p:pic>
        <p:nvPicPr>
          <p:cNvPr id="1029" name="Picture 5" descr="C:\Users\Maktab\Desktop\unname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8" y="4568189"/>
            <a:ext cx="2736305" cy="19453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575720" y="18864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1-topshiriq (103-bet)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196752"/>
            <a:ext cx="116652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tasvirlanganini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tayanch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birikmalar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551384" y="2492896"/>
            <a:ext cx="11161240" cy="661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boyliklarni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asrab-avaylang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551384" y="3356992"/>
            <a:ext cx="11161240" cy="661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boyliklaridan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oqilona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foydalanaylik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551384" y="4293096"/>
            <a:ext cx="11161240" cy="661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Qazilma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boyliklar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sanoat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xomashyo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479376" y="5229200"/>
            <a:ext cx="11233248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qancha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qo‘shma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korxonalar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faoliyat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yuritadi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575720" y="18864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2-topshiriq (103-bet)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551384" y="1988840"/>
            <a:ext cx="11161240" cy="66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-chi,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boyliklar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551384" y="2924944"/>
            <a:ext cx="11161240" cy="66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boyliklariga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kiradi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551384" y="3861048"/>
            <a:ext cx="11161240" cy="66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usti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boyliklariga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-chi?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551384" y="4869160"/>
            <a:ext cx="11161240" cy="66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boyliklarga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munosabatda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551384" y="5877272"/>
            <a:ext cx="11161240" cy="66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Respublikamizda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sanoat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korxonalari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575720" y="18864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2-topshiriq (103-bet)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551384" y="1916832"/>
            <a:ext cx="11161240" cy="66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-chi,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boyliklar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551384" y="2780928"/>
            <a:ext cx="11161240" cy="66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boyliklarga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usti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boyliklari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kiradi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551384" y="3645024"/>
            <a:ext cx="11161240" cy="66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boyliklariga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kiradi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551384" y="4437112"/>
            <a:ext cx="11161240" cy="123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Mineral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xomashyo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suvlari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foydali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qazilmalar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kiradi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551384" y="5805264"/>
            <a:ext cx="11161240" cy="66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usti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boyliklariga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-chi?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575720" y="18864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2-topshiriq (103-bet)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551384" y="1988840"/>
            <a:ext cx="11161240" cy="123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energiyasi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o‘simliklar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hayvonot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dunyosi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kiradi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551384" y="3429000"/>
            <a:ext cx="11161240" cy="66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boyliklarga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munosabatda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551384" y="4293096"/>
            <a:ext cx="11161240" cy="66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??????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551384" y="5157192"/>
            <a:ext cx="11161240" cy="66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Respublikamizda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sanoat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korxonalari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551384" y="5949280"/>
            <a:ext cx="11161240" cy="66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??????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575720" y="18864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 (103-bet)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63352" y="1196752"/>
            <a:ext cx="116652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“KLASTER”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usulini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qo‘llab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boyliklarini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3935760" y="2780928"/>
            <a:ext cx="396044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boyliklar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6744072" y="4941168"/>
            <a:ext cx="432048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usti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boyliklari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839416" y="4941168"/>
            <a:ext cx="4392488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514350" indent="-514350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boyliklari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168008" y="3645024"/>
            <a:ext cx="2736304" cy="129614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927648" y="3645024"/>
            <a:ext cx="2808312" cy="129614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94293542</TotalTime>
  <Words>800</Words>
  <Application>Microsoft Office PowerPoint</Application>
  <PresentationFormat>Широкоэкранный</PresentationFormat>
  <Paragraphs>191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 Unicode MS</vt:lpstr>
      <vt:lpstr>Arial</vt:lpstr>
      <vt:lpstr>Calibri</vt:lpstr>
      <vt:lpstr>Times New Roman</vt:lpstr>
      <vt:lpstr>Office Theme</vt:lpstr>
      <vt:lpstr>    O‘zbek tili</vt:lpstr>
      <vt:lpstr> MUSTAQIL BAJARISH UCHUN TOPSHIRIQLAR</vt:lpstr>
      <vt:lpstr> MUSTAQIL BAJARISH UCHUN TOPSHIRIQLAR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ТСБ-1</cp:lastModifiedBy>
  <cp:revision>2597</cp:revision>
  <dcterms:created xsi:type="dcterms:W3CDTF">2020-08-03T09:44:14Z</dcterms:created>
  <dcterms:modified xsi:type="dcterms:W3CDTF">2021-02-19T08:05:51Z</dcterms:modified>
</cp:coreProperties>
</file>